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99" r:id="rId2"/>
    <p:sldId id="256" r:id="rId3"/>
    <p:sldId id="265" r:id="rId4"/>
    <p:sldId id="291" r:id="rId5"/>
    <p:sldId id="292" r:id="rId6"/>
    <p:sldId id="287" r:id="rId7"/>
    <p:sldId id="286" r:id="rId8"/>
    <p:sldId id="266" r:id="rId9"/>
    <p:sldId id="290" r:id="rId10"/>
    <p:sldId id="289" r:id="rId11"/>
    <p:sldId id="271" r:id="rId12"/>
    <p:sldId id="263" r:id="rId13"/>
    <p:sldId id="261" r:id="rId14"/>
    <p:sldId id="257" r:id="rId15"/>
    <p:sldId id="264" r:id="rId16"/>
    <p:sldId id="258" r:id="rId17"/>
    <p:sldId id="259" r:id="rId18"/>
    <p:sldId id="300" r:id="rId19"/>
    <p:sldId id="294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230" autoAdjust="0"/>
  </p:normalViewPr>
  <p:slideViewPr>
    <p:cSldViewPr>
      <p:cViewPr>
        <p:scale>
          <a:sx n="50" d="100"/>
          <a:sy n="50" d="100"/>
        </p:scale>
        <p:origin x="-2460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BC586C7-5B55-4600-B61B-1ABEF70DD8B2}" type="datetimeFigureOut">
              <a:rPr lang="ar-MA" smtClean="0"/>
              <a:t>11-07-1436</a:t>
            </a:fld>
            <a:endParaRPr lang="a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M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528F1F8-AB96-4228-A533-BD326353B0F1}" type="slidenum">
              <a:rPr lang="ar-MA" smtClean="0"/>
              <a:t>‹N°›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2085056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28F1F8-AB96-4228-A533-BD326353B0F1}" type="slidenum">
              <a:rPr lang="ar-MA" smtClean="0"/>
              <a:t>17</a:t>
            </a:fld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686586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ar-M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M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M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60F9BFE4-62FC-49F9-BE2C-3838A32C7FCC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40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29/04/2015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29/04/2015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29/04/2015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29/04/2015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29/04/2015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488"/>
            <a:ext cx="9147448" cy="688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://images.clipartpanda.com/pen-clip-art-22469-pen-vecto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0728" y="2564904"/>
            <a:ext cx="1247309" cy="137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628" y="1381409"/>
            <a:ext cx="6300192" cy="3885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0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6302 0.02431 L 0.97761 0.17431 L 0.94636 0.17987 L 0.93802 0.15209 L 0.88594 0.17709 L 0.87761 0.12431 L 0.85052 0.16042 L 0.84219 0.23264 L 0.85886 0.16042 L 0.75261 0.23264 C 0.73577 0.23704 0.72136 0.24491 0.70469 0.24931 C 0.68716 0.26112 0.69236 0.25463 0.68594 0.2632 L 0.68386 0.23542 L 0.87344 -0.11736 L 0.82344 -0.15902 C 0.82084 -0.08101 0.8 0.03149 0.83802 0.10764 C 0.84011 0.11875 0.84167 0.12593 0.84636 0.13542 C 0.84966 0.15278 0.8592 0.16389 0.86511 0.17987 C 0.93264 0.20834 0.92969 0.23635 0.96511 0.20487 C 0.95972 0.17593 0.94427 0.14653 0.93386 0.12153 C 0.929 0.10996 0.91719 0.0882 0.91719 0.08843 L 0.85677 -0.03125 C 0.83941 -0.07291 0.82396 -0.11597 0.80469 -0.15625 C 0.79948 -0.16713 0.79792 -0.14838 0.79636 -0.14513 C 0.79479 -0.14189 0.79184 -0.14004 0.79011 -0.1368 C 0.7849 -0.12708 0.77952 -0.11713 0.77552 -0.10625 C 0.77344 -0.10069 0.76927 -0.08958 0.76927 -0.08935 C 0.76025 -0.06736 0.7474 -0.04722 0.74219 -0.02291 C 0.74045 -0.01504 0.74827 -0.00833 0.75052 -0.00069 C 0.75538 0.01574 0.75816 0.03218 0.76094 0.04931 C 0.76459 0.07084 0.76684 0.09098 0.76927 0.1132 C 0.76962 0.11621 0.77136 0.12153 0.77136 0.12176 C 0.77344 0.12431 0.77813 0.12593 0.77761 0.12987 C 0.77691 0.13403 0.7724 0.13542 0.76927 0.13542 C 0.7533 0.13542 0.73733 0.13172 0.72136 0.12987 C 0.69236 0.12223 0.66389 0.1176 0.64011 0.09375 C 0.63941 0.09005 0.63889 0.08635 0.63802 0.08264 C 0.63681 0.07709 0.63386 0.06598 0.63386 0.06621 L 0.64011 -0.03958 L 0.67552 -0.27847 L 0.76719 -0.02569 L 0.62136 0.11598 L 0.48386 0.1882 L 0.42344 0.01042 L 0.58386 0.00209 L 0.60677 0.1632 L 0.39219 0.19098 L 0.50677 0.06598 L 0.58177 0.24098 L 0.75052 0.2632 L 0.81302 0.18542 L 0.66719 0.10209 L 0.64844 0.19375 L 0.61094 0.0882 L 0.62344 -0.02013 L 0.80052 0.05209 L 0.94219 0.09375 L 0.85052 -0.01458 L 0.69844 0.05209 L 0.64427 0.07709 L 0.60261 -0.00347 L 0.56302 -0.05069 L 0.75261 -0.05625 L 1.02969 -0.06736 L 0.74011 -0.1868 C 0.65469 -0.15902 0.56806 -0.13703 0.48386 -0.10347 C 0.47795 -0.10115 0.47847 -0.08842 0.47552 -0.08125 C 0.46754 -0.06157 0.46597 -0.04791 0.46302 -0.02569 C 0.46111 -0.01134 0.45469 0.00417 0.45469 0.01875 L 0.34844 0.0632 L 0.32552 -0.00625 L 0.44844 0.14098 L 0.39011 -0.15625 " pathEditMode="relative" rAng="0" ptsTypes="AAAAAAAAAffAAAffffffAffffffffffffffffAAAAAAAAAAAAAAAAAAAAAAAAAAAffffAAAAA">
                                      <p:cBhvr>
                                        <p:cTn id="6" dur="7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42" y="-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0"/>
            <a:ext cx="60121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961" y="-30956"/>
            <a:ext cx="3226013" cy="2523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02" y="2312876"/>
            <a:ext cx="335893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299864" y="1052736"/>
            <a:ext cx="573625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Low" rtl="1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SzPct val="100000"/>
              <a:buFont typeface="Constantia" pitchFamily="18" charset="0"/>
              <a:buChar char="❸"/>
              <a:defRPr/>
            </a:pPr>
            <a:r>
              <a:rPr lang="ar-MA" sz="3200" b="1" kern="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-</a:t>
            </a:r>
            <a:r>
              <a:rPr lang="ar-SA" sz="3200" b="1" kern="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الشعور بالجوع</a:t>
            </a:r>
            <a:r>
              <a:rPr lang="ar-SA" sz="3200" kern="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 </a:t>
            </a:r>
            <a:r>
              <a:rPr lang="ar-SA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وكثرة تناول الطعام مع </a:t>
            </a:r>
            <a:r>
              <a:rPr lang="ar-SA" sz="3200" b="1" kern="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نقص الوزن</a:t>
            </a:r>
            <a:r>
              <a:rPr lang="ar-SA" sz="3200" kern="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 </a:t>
            </a:r>
            <a:r>
              <a:rPr lang="ar-SA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في نفس الوقت ( نقص الوزن يوجد أكثر في النوع الأول من مرض السكر )</a:t>
            </a:r>
            <a:r>
              <a:rPr lang="ar-MA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.</a:t>
            </a:r>
            <a:endParaRPr lang="ar-SA" sz="3200" kern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AlHurraTxtreg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97026" y="3717032"/>
            <a:ext cx="5736258" cy="1434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Low" rtl="1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SzPct val="100000"/>
              <a:buFont typeface="Calibri" pitchFamily="34" charset="0"/>
              <a:buChar char="❹"/>
              <a:defRPr/>
            </a:pPr>
            <a:r>
              <a:rPr lang="ar-MA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- </a:t>
            </a:r>
            <a:r>
              <a:rPr lang="ar-SA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قد يأتي الشخص </a:t>
            </a:r>
            <a:r>
              <a:rPr lang="ar-SA" sz="3200" b="1" kern="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بأحد مضاعفات</a:t>
            </a:r>
            <a:r>
              <a:rPr lang="ar-SA" sz="3200" kern="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 </a:t>
            </a:r>
            <a:r>
              <a:rPr lang="ar-SA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مرض السكر كأول شكوى له</a:t>
            </a:r>
            <a:r>
              <a:rPr lang="ar-MA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.</a:t>
            </a:r>
            <a:r>
              <a:rPr lang="ar-SA" sz="3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 </a:t>
            </a:r>
            <a:endParaRPr lang="ar-MA" sz="3200" dirty="0">
              <a:solidFill>
                <a:schemeClr val="bg1"/>
              </a:solidFill>
              <a:cs typeface="AlHurraTxtreg" pitchFamily="2" charset="-78"/>
            </a:endParaRPr>
          </a:p>
        </p:txBody>
      </p:sp>
      <p:pic>
        <p:nvPicPr>
          <p:cNvPr id="12" name="Picture 2" descr="http://hamacouncil.org/wp-content/uploads/2014/02/%D9%85%D8%B1%D8%B6-%D8%A7%D9%84%D8%AD%D8%B5%D8%A8%D8%A9-620x33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5" y="4653136"/>
            <a:ext cx="3131840" cy="219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327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44000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151" y="2636912"/>
            <a:ext cx="8983340" cy="2808312"/>
          </a:xfrm>
        </p:spPr>
        <p:txBody>
          <a:bodyPr>
            <a:noAutofit/>
          </a:bodyPr>
          <a:lstStyle/>
          <a:p>
            <a:pPr algn="justLow" rtl="1">
              <a:buNone/>
            </a:pPr>
            <a:r>
              <a:rPr lang="ar-MA" sz="44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	</a:t>
            </a:r>
            <a:r>
              <a:rPr lang="ar-M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-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إذا </a:t>
            </a:r>
            <a:r>
              <a:rPr lang="ar-SA" sz="44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تمكن المريض من السيطرة 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عل</a:t>
            </a:r>
            <a:r>
              <a:rPr lang="ar-M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ى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</a:t>
            </a:r>
            <a:r>
              <a:rPr lang="ar-SA" sz="44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ارتفاع السكر في الدم </a:t>
            </a:r>
            <a:r>
              <a:rPr lang="ar-M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, 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سيكون </a:t>
            </a:r>
            <a:r>
              <a:rPr lang="ar-SA" sz="44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من السهل تجنب معظم المضاعفات التي قد تحدث في الجسم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.</a:t>
            </a:r>
            <a:r>
              <a:rPr lang="ar-MA" sz="44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</a:t>
            </a:r>
            <a:r>
              <a:rPr lang="ar-M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لكن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مرض </a:t>
            </a:r>
            <a:r>
              <a:rPr lang="ar-SA" sz="44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السكر</a:t>
            </a:r>
            <a:r>
              <a:rPr lang="ar-M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 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يسبب </a:t>
            </a:r>
            <a:r>
              <a:rPr lang="ar-SA" sz="44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بعض 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ا</a:t>
            </a:r>
            <a:r>
              <a:rPr lang="ar-M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لمضاعفات نذكر منها </a:t>
            </a:r>
            <a:r>
              <a:rPr lang="fr-FR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:</a:t>
            </a:r>
            <a:endParaRPr lang="ar-MA" sz="4400" dirty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  <a:p>
            <a:pPr algn="justLow" rtl="1">
              <a:buFont typeface="Wingdings" pitchFamily="2" charset="2"/>
              <a:buNone/>
            </a:pPr>
            <a:endParaRPr lang="ar-MA" sz="4400" b="1" dirty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</p:txBody>
      </p:sp>
      <p:sp>
        <p:nvSpPr>
          <p:cNvPr id="344" name="AutoShape 4"/>
          <p:cNvSpPr>
            <a:spLocks noChangeArrowheads="1"/>
          </p:cNvSpPr>
          <p:nvPr/>
        </p:nvSpPr>
        <p:spPr bwMode="auto">
          <a:xfrm>
            <a:off x="467544" y="565150"/>
            <a:ext cx="7924800" cy="852488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>
              <a:lnSpc>
                <a:spcPct val="90000"/>
              </a:lnSpc>
            </a:pPr>
            <a:r>
              <a:rPr lang="ar-MA" sz="7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مضاعفات</a:t>
            </a:r>
            <a:r>
              <a:rPr lang="ar-SA" sz="7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ar-MA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ال</a:t>
            </a:r>
            <a:r>
              <a:rPr lang="ar-SA" sz="7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مرض</a:t>
            </a:r>
            <a:endParaRPr lang="fr-FR" sz="7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707" y="2643186"/>
            <a:ext cx="450953" cy="57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009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" grpId="0" build="p"/>
      <p:bldP spid="34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3749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27270" y="980728"/>
            <a:ext cx="8804794" cy="234219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buFont typeface="Wingdings" pitchFamily="2" charset="2"/>
              <a:buNone/>
            </a:pPr>
            <a:r>
              <a:rPr lang="ar-SA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تقوم الكلى بعملية تصفية لفضلات الطعام في الدم وإخراجها في البول وذلك عن طريق ملايين من الأوعية الدموية الدقيقة.</a:t>
            </a:r>
            <a:br>
              <a:rPr lang="ar-SA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</a:br>
            <a:r>
              <a:rPr lang="ar-SA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ولكن قد يؤدي مرض السكر</a:t>
            </a:r>
            <a:r>
              <a:rPr lang="ar-MA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</a:t>
            </a:r>
            <a:r>
              <a:rPr lang="ar-SA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إل</a:t>
            </a:r>
            <a:r>
              <a:rPr lang="ar-MA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ى</a:t>
            </a:r>
            <a:r>
              <a:rPr lang="ar-SA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إصابة وتدمير هذه العملية قبل بداية الشعور بأي من أعراض مرض السكر</a:t>
            </a:r>
            <a:r>
              <a:rPr lang="ar-MA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</a:t>
            </a:r>
            <a:r>
              <a:rPr lang="ar-SA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.</a:t>
            </a:r>
            <a:endParaRPr lang="ar-MA" dirty="0">
              <a:solidFill>
                <a:schemeClr val="bg1"/>
              </a:solidFill>
              <a:cs typeface="AlHurraTxtreg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01643" y="116632"/>
            <a:ext cx="29258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Low" rtl="1">
              <a:buClr>
                <a:schemeClr val="bg1"/>
              </a:buClr>
              <a:buFont typeface="Constantia" pitchFamily="18" charset="0"/>
              <a:buChar char="❶"/>
            </a:pPr>
            <a:r>
              <a: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 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إصابة الكلى:</a:t>
            </a:r>
            <a:endParaRPr lang="ar-MA" sz="3600" b="1" dirty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</p:txBody>
      </p:sp>
      <p:grpSp>
        <p:nvGrpSpPr>
          <p:cNvPr id="596" name="Group 5"/>
          <p:cNvGrpSpPr>
            <a:grpSpLocks/>
          </p:cNvGrpSpPr>
          <p:nvPr/>
        </p:nvGrpSpPr>
        <p:grpSpPr bwMode="auto">
          <a:xfrm>
            <a:off x="5913992" y="4304085"/>
            <a:ext cx="2822170" cy="2509701"/>
            <a:chOff x="3521" y="1492"/>
            <a:chExt cx="1756" cy="2514"/>
          </a:xfrm>
        </p:grpSpPr>
        <p:sp>
          <p:nvSpPr>
            <p:cNvPr id="597" name="Freeform 6"/>
            <p:cNvSpPr>
              <a:spLocks/>
            </p:cNvSpPr>
            <p:nvPr/>
          </p:nvSpPr>
          <p:spPr bwMode="auto">
            <a:xfrm>
              <a:off x="3521" y="1492"/>
              <a:ext cx="1561" cy="2514"/>
            </a:xfrm>
            <a:custGeom>
              <a:avLst/>
              <a:gdLst>
                <a:gd name="T0" fmla="*/ 29 w 503"/>
                <a:gd name="T1" fmla="*/ 504 h 760"/>
                <a:gd name="T2" fmla="*/ 57 w 503"/>
                <a:gd name="T3" fmla="*/ 578 h 760"/>
                <a:gd name="T4" fmla="*/ 287 w 503"/>
                <a:gd name="T5" fmla="*/ 744 h 760"/>
                <a:gd name="T6" fmla="*/ 287 w 503"/>
                <a:gd name="T7" fmla="*/ 744 h 760"/>
                <a:gd name="T8" fmla="*/ 313 w 503"/>
                <a:gd name="T9" fmla="*/ 741 h 760"/>
                <a:gd name="T10" fmla="*/ 452 w 503"/>
                <a:gd name="T11" fmla="*/ 624 h 760"/>
                <a:gd name="T12" fmla="*/ 453 w 503"/>
                <a:gd name="T13" fmla="*/ 476 h 760"/>
                <a:gd name="T14" fmla="*/ 427 w 503"/>
                <a:gd name="T15" fmla="*/ 390 h 760"/>
                <a:gd name="T16" fmla="*/ 456 w 503"/>
                <a:gd name="T17" fmla="*/ 293 h 760"/>
                <a:gd name="T18" fmla="*/ 500 w 503"/>
                <a:gd name="T19" fmla="*/ 161 h 760"/>
                <a:gd name="T20" fmla="*/ 316 w 503"/>
                <a:gd name="T21" fmla="*/ 1 h 760"/>
                <a:gd name="T22" fmla="*/ 119 w 503"/>
                <a:gd name="T23" fmla="*/ 87 h 760"/>
                <a:gd name="T24" fmla="*/ 93 w 503"/>
                <a:gd name="T25" fmla="*/ 130 h 760"/>
                <a:gd name="T26" fmla="*/ 50 w 503"/>
                <a:gd name="T27" fmla="*/ 220 h 760"/>
                <a:gd name="T28" fmla="*/ 19 w 503"/>
                <a:gd name="T29" fmla="*/ 319 h 760"/>
                <a:gd name="T30" fmla="*/ 29 w 503"/>
                <a:gd name="T31" fmla="*/ 504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03" h="760">
                  <a:moveTo>
                    <a:pt x="29" y="504"/>
                  </a:moveTo>
                  <a:cubicBezTo>
                    <a:pt x="38" y="531"/>
                    <a:pt x="53" y="567"/>
                    <a:pt x="57" y="578"/>
                  </a:cubicBezTo>
                  <a:cubicBezTo>
                    <a:pt x="75" y="633"/>
                    <a:pt x="151" y="760"/>
                    <a:pt x="287" y="744"/>
                  </a:cubicBezTo>
                  <a:cubicBezTo>
                    <a:pt x="287" y="744"/>
                    <a:pt x="287" y="744"/>
                    <a:pt x="287" y="744"/>
                  </a:cubicBezTo>
                  <a:cubicBezTo>
                    <a:pt x="296" y="744"/>
                    <a:pt x="304" y="743"/>
                    <a:pt x="313" y="741"/>
                  </a:cubicBezTo>
                  <a:cubicBezTo>
                    <a:pt x="401" y="727"/>
                    <a:pt x="440" y="674"/>
                    <a:pt x="452" y="624"/>
                  </a:cubicBezTo>
                  <a:cubicBezTo>
                    <a:pt x="461" y="585"/>
                    <a:pt x="466" y="513"/>
                    <a:pt x="453" y="476"/>
                  </a:cubicBezTo>
                  <a:cubicBezTo>
                    <a:pt x="441" y="439"/>
                    <a:pt x="429" y="426"/>
                    <a:pt x="427" y="390"/>
                  </a:cubicBezTo>
                  <a:cubicBezTo>
                    <a:pt x="426" y="353"/>
                    <a:pt x="440" y="316"/>
                    <a:pt x="456" y="293"/>
                  </a:cubicBezTo>
                  <a:cubicBezTo>
                    <a:pt x="472" y="270"/>
                    <a:pt x="503" y="230"/>
                    <a:pt x="500" y="161"/>
                  </a:cubicBezTo>
                  <a:cubicBezTo>
                    <a:pt x="493" y="86"/>
                    <a:pt x="448" y="5"/>
                    <a:pt x="316" y="1"/>
                  </a:cubicBezTo>
                  <a:cubicBezTo>
                    <a:pt x="237" y="0"/>
                    <a:pt x="164" y="23"/>
                    <a:pt x="119" y="87"/>
                  </a:cubicBezTo>
                  <a:cubicBezTo>
                    <a:pt x="106" y="105"/>
                    <a:pt x="98" y="119"/>
                    <a:pt x="93" y="130"/>
                  </a:cubicBezTo>
                  <a:cubicBezTo>
                    <a:pt x="82" y="157"/>
                    <a:pt x="62" y="197"/>
                    <a:pt x="50" y="220"/>
                  </a:cubicBezTo>
                  <a:cubicBezTo>
                    <a:pt x="40" y="241"/>
                    <a:pt x="28" y="272"/>
                    <a:pt x="19" y="319"/>
                  </a:cubicBezTo>
                  <a:cubicBezTo>
                    <a:pt x="0" y="416"/>
                    <a:pt x="19" y="478"/>
                    <a:pt x="29" y="504"/>
                  </a:cubicBezTo>
                  <a:close/>
                </a:path>
              </a:pathLst>
            </a:custGeom>
            <a:solidFill>
              <a:srgbClr val="802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598" name="Freeform 7"/>
            <p:cNvSpPr>
              <a:spLocks/>
            </p:cNvSpPr>
            <p:nvPr/>
          </p:nvSpPr>
          <p:spPr bwMode="auto">
            <a:xfrm>
              <a:off x="4843" y="2462"/>
              <a:ext cx="434" cy="1452"/>
            </a:xfrm>
            <a:custGeom>
              <a:avLst/>
              <a:gdLst>
                <a:gd name="T0" fmla="*/ 27 w 140"/>
                <a:gd name="T1" fmla="*/ 183 h 439"/>
                <a:gd name="T2" fmla="*/ 1 w 140"/>
                <a:gd name="T3" fmla="*/ 97 h 439"/>
                <a:gd name="T4" fmla="*/ 30 w 140"/>
                <a:gd name="T5" fmla="*/ 0 h 439"/>
                <a:gd name="T6" fmla="*/ 31 w 140"/>
                <a:gd name="T7" fmla="*/ 1 h 439"/>
                <a:gd name="T8" fmla="*/ 136 w 140"/>
                <a:gd name="T9" fmla="*/ 215 h 439"/>
                <a:gd name="T10" fmla="*/ 136 w 140"/>
                <a:gd name="T11" fmla="*/ 439 h 439"/>
                <a:gd name="T12" fmla="*/ 97 w 140"/>
                <a:gd name="T13" fmla="*/ 439 h 439"/>
                <a:gd name="T14" fmla="*/ 85 w 140"/>
                <a:gd name="T15" fmla="*/ 277 h 439"/>
                <a:gd name="T16" fmla="*/ 34 w 140"/>
                <a:gd name="T17" fmla="*/ 218 h 439"/>
                <a:gd name="T18" fmla="*/ 27 w 140"/>
                <a:gd name="T19" fmla="*/ 183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0" h="439">
                  <a:moveTo>
                    <a:pt x="27" y="183"/>
                  </a:moveTo>
                  <a:cubicBezTo>
                    <a:pt x="15" y="146"/>
                    <a:pt x="3" y="133"/>
                    <a:pt x="1" y="97"/>
                  </a:cubicBezTo>
                  <a:cubicBezTo>
                    <a:pt x="0" y="60"/>
                    <a:pt x="14" y="23"/>
                    <a:pt x="30" y="0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82" y="40"/>
                    <a:pt x="132" y="76"/>
                    <a:pt x="136" y="215"/>
                  </a:cubicBezTo>
                  <a:cubicBezTo>
                    <a:pt x="140" y="367"/>
                    <a:pt x="136" y="439"/>
                    <a:pt x="136" y="439"/>
                  </a:cubicBezTo>
                  <a:cubicBezTo>
                    <a:pt x="97" y="439"/>
                    <a:pt x="97" y="439"/>
                    <a:pt x="97" y="439"/>
                  </a:cubicBezTo>
                  <a:cubicBezTo>
                    <a:pt x="97" y="384"/>
                    <a:pt x="96" y="338"/>
                    <a:pt x="85" y="277"/>
                  </a:cubicBezTo>
                  <a:cubicBezTo>
                    <a:pt x="79" y="249"/>
                    <a:pt x="62" y="221"/>
                    <a:pt x="34" y="218"/>
                  </a:cubicBezTo>
                  <a:cubicBezTo>
                    <a:pt x="33" y="205"/>
                    <a:pt x="31" y="193"/>
                    <a:pt x="27" y="183"/>
                  </a:cubicBezTo>
                  <a:close/>
                </a:path>
              </a:pathLst>
            </a:custGeom>
            <a:solidFill>
              <a:srgbClr val="FDC2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599" name="Freeform 8"/>
            <p:cNvSpPr>
              <a:spLocks/>
            </p:cNvSpPr>
            <p:nvPr/>
          </p:nvSpPr>
          <p:spPr bwMode="auto">
            <a:xfrm>
              <a:off x="3595" y="1506"/>
              <a:ext cx="916" cy="1356"/>
            </a:xfrm>
            <a:custGeom>
              <a:avLst/>
              <a:gdLst>
                <a:gd name="T0" fmla="*/ 66 w 295"/>
                <a:gd name="T1" fmla="*/ 240 h 410"/>
                <a:gd name="T2" fmla="*/ 139 w 295"/>
                <a:gd name="T3" fmla="*/ 109 h 410"/>
                <a:gd name="T4" fmla="*/ 295 w 295"/>
                <a:gd name="T5" fmla="*/ 11 h 410"/>
                <a:gd name="T6" fmla="*/ 98 w 295"/>
                <a:gd name="T7" fmla="*/ 110 h 410"/>
                <a:gd name="T8" fmla="*/ 48 w 295"/>
                <a:gd name="T9" fmla="*/ 218 h 410"/>
                <a:gd name="T10" fmla="*/ 5 w 295"/>
                <a:gd name="T11" fmla="*/ 410 h 410"/>
                <a:gd name="T12" fmla="*/ 66 w 295"/>
                <a:gd name="T13" fmla="*/ 240 h 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" h="410">
                  <a:moveTo>
                    <a:pt x="66" y="240"/>
                  </a:moveTo>
                  <a:cubicBezTo>
                    <a:pt x="81" y="210"/>
                    <a:pt x="107" y="154"/>
                    <a:pt x="139" y="109"/>
                  </a:cubicBezTo>
                  <a:cubicBezTo>
                    <a:pt x="184" y="46"/>
                    <a:pt x="266" y="13"/>
                    <a:pt x="295" y="11"/>
                  </a:cubicBezTo>
                  <a:cubicBezTo>
                    <a:pt x="224" y="0"/>
                    <a:pt x="126" y="51"/>
                    <a:pt x="98" y="110"/>
                  </a:cubicBezTo>
                  <a:cubicBezTo>
                    <a:pt x="70" y="169"/>
                    <a:pt x="63" y="189"/>
                    <a:pt x="48" y="218"/>
                  </a:cubicBezTo>
                  <a:cubicBezTo>
                    <a:pt x="32" y="247"/>
                    <a:pt x="0" y="333"/>
                    <a:pt x="5" y="410"/>
                  </a:cubicBezTo>
                  <a:cubicBezTo>
                    <a:pt x="13" y="366"/>
                    <a:pt x="54" y="255"/>
                    <a:pt x="66" y="240"/>
                  </a:cubicBezTo>
                  <a:close/>
                </a:path>
              </a:pathLst>
            </a:custGeom>
            <a:solidFill>
              <a:srgbClr val="A45B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00" name="Freeform 9"/>
            <p:cNvSpPr>
              <a:spLocks/>
            </p:cNvSpPr>
            <p:nvPr/>
          </p:nvSpPr>
          <p:spPr bwMode="auto">
            <a:xfrm>
              <a:off x="3744" y="1506"/>
              <a:ext cx="767" cy="721"/>
            </a:xfrm>
            <a:custGeom>
              <a:avLst/>
              <a:gdLst>
                <a:gd name="T0" fmla="*/ 48 w 247"/>
                <a:gd name="T1" fmla="*/ 109 h 218"/>
                <a:gd name="T2" fmla="*/ 23 w 247"/>
                <a:gd name="T3" fmla="*/ 166 h 218"/>
                <a:gd name="T4" fmla="*/ 0 w 247"/>
                <a:gd name="T5" fmla="*/ 218 h 218"/>
                <a:gd name="T6" fmla="*/ 0 w 247"/>
                <a:gd name="T7" fmla="*/ 218 h 218"/>
                <a:gd name="T8" fmla="*/ 26 w 247"/>
                <a:gd name="T9" fmla="*/ 167 h 218"/>
                <a:gd name="T10" fmla="*/ 52 w 247"/>
                <a:gd name="T11" fmla="*/ 111 h 218"/>
                <a:gd name="T12" fmla="*/ 247 w 247"/>
                <a:gd name="T13" fmla="*/ 11 h 218"/>
                <a:gd name="T14" fmla="*/ 247 w 247"/>
                <a:gd name="T15" fmla="*/ 11 h 218"/>
                <a:gd name="T16" fmla="*/ 48 w 247"/>
                <a:gd name="T17" fmla="*/ 109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7" h="218">
                  <a:moveTo>
                    <a:pt x="48" y="109"/>
                  </a:moveTo>
                  <a:cubicBezTo>
                    <a:pt x="23" y="166"/>
                    <a:pt x="23" y="166"/>
                    <a:pt x="23" y="166"/>
                  </a:cubicBezTo>
                  <a:cubicBezTo>
                    <a:pt x="13" y="187"/>
                    <a:pt x="9" y="201"/>
                    <a:pt x="0" y="218"/>
                  </a:cubicBezTo>
                  <a:cubicBezTo>
                    <a:pt x="0" y="218"/>
                    <a:pt x="0" y="218"/>
                    <a:pt x="0" y="218"/>
                  </a:cubicBezTo>
                  <a:cubicBezTo>
                    <a:pt x="9" y="201"/>
                    <a:pt x="17" y="188"/>
                    <a:pt x="26" y="167"/>
                  </a:cubicBezTo>
                  <a:cubicBezTo>
                    <a:pt x="52" y="111"/>
                    <a:pt x="52" y="111"/>
                    <a:pt x="52" y="111"/>
                  </a:cubicBezTo>
                  <a:cubicBezTo>
                    <a:pt x="80" y="52"/>
                    <a:pt x="178" y="0"/>
                    <a:pt x="247" y="11"/>
                  </a:cubicBezTo>
                  <a:cubicBezTo>
                    <a:pt x="247" y="11"/>
                    <a:pt x="247" y="11"/>
                    <a:pt x="247" y="11"/>
                  </a:cubicBezTo>
                  <a:cubicBezTo>
                    <a:pt x="176" y="0"/>
                    <a:pt x="77" y="47"/>
                    <a:pt x="48" y="1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01" name="Freeform 10"/>
            <p:cNvSpPr>
              <a:spLocks/>
            </p:cNvSpPr>
            <p:nvPr/>
          </p:nvSpPr>
          <p:spPr bwMode="auto">
            <a:xfrm>
              <a:off x="3847" y="2991"/>
              <a:ext cx="1108" cy="956"/>
            </a:xfrm>
            <a:custGeom>
              <a:avLst/>
              <a:gdLst>
                <a:gd name="T0" fmla="*/ 341 w 357"/>
                <a:gd name="T1" fmla="*/ 34 h 289"/>
                <a:gd name="T2" fmla="*/ 326 w 357"/>
                <a:gd name="T3" fmla="*/ 191 h 289"/>
                <a:gd name="T4" fmla="*/ 138 w 357"/>
                <a:gd name="T5" fmla="*/ 273 h 289"/>
                <a:gd name="T6" fmla="*/ 0 w 357"/>
                <a:gd name="T7" fmla="*/ 183 h 289"/>
                <a:gd name="T8" fmla="*/ 197 w 357"/>
                <a:gd name="T9" fmla="*/ 195 h 289"/>
                <a:gd name="T10" fmla="*/ 331 w 357"/>
                <a:gd name="T11" fmla="*/ 46 h 289"/>
                <a:gd name="T12" fmla="*/ 312 w 357"/>
                <a:gd name="T13" fmla="*/ 0 h 289"/>
                <a:gd name="T14" fmla="*/ 341 w 357"/>
                <a:gd name="T15" fmla="*/ 34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7" h="289">
                  <a:moveTo>
                    <a:pt x="341" y="34"/>
                  </a:moveTo>
                  <a:cubicBezTo>
                    <a:pt x="357" y="70"/>
                    <a:pt x="345" y="149"/>
                    <a:pt x="326" y="191"/>
                  </a:cubicBezTo>
                  <a:cubicBezTo>
                    <a:pt x="308" y="233"/>
                    <a:pt x="236" y="289"/>
                    <a:pt x="138" y="273"/>
                  </a:cubicBezTo>
                  <a:cubicBezTo>
                    <a:pt x="89" y="265"/>
                    <a:pt x="29" y="231"/>
                    <a:pt x="0" y="183"/>
                  </a:cubicBezTo>
                  <a:cubicBezTo>
                    <a:pt x="27" y="204"/>
                    <a:pt x="126" y="226"/>
                    <a:pt x="197" y="195"/>
                  </a:cubicBezTo>
                  <a:cubicBezTo>
                    <a:pt x="268" y="163"/>
                    <a:pt x="346" y="123"/>
                    <a:pt x="331" y="46"/>
                  </a:cubicBezTo>
                  <a:cubicBezTo>
                    <a:pt x="324" y="9"/>
                    <a:pt x="320" y="6"/>
                    <a:pt x="312" y="0"/>
                  </a:cubicBezTo>
                  <a:cubicBezTo>
                    <a:pt x="323" y="2"/>
                    <a:pt x="335" y="14"/>
                    <a:pt x="341" y="34"/>
                  </a:cubicBezTo>
                  <a:close/>
                </a:path>
              </a:pathLst>
            </a:custGeom>
            <a:solidFill>
              <a:srgbClr val="701C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02" name="Freeform 11"/>
            <p:cNvSpPr>
              <a:spLocks/>
            </p:cNvSpPr>
            <p:nvPr/>
          </p:nvSpPr>
          <p:spPr bwMode="auto">
            <a:xfrm>
              <a:off x="4700" y="1565"/>
              <a:ext cx="351" cy="986"/>
            </a:xfrm>
            <a:custGeom>
              <a:avLst/>
              <a:gdLst>
                <a:gd name="T0" fmla="*/ 0 w 113"/>
                <a:gd name="T1" fmla="*/ 0 h 298"/>
                <a:gd name="T2" fmla="*/ 109 w 113"/>
                <a:gd name="T3" fmla="*/ 138 h 298"/>
                <a:gd name="T4" fmla="*/ 62 w 113"/>
                <a:gd name="T5" fmla="*/ 271 h 298"/>
                <a:gd name="T6" fmla="*/ 6 w 113"/>
                <a:gd name="T7" fmla="*/ 295 h 298"/>
                <a:gd name="T8" fmla="*/ 61 w 113"/>
                <a:gd name="T9" fmla="*/ 232 h 298"/>
                <a:gd name="T10" fmla="*/ 72 w 113"/>
                <a:gd name="T11" fmla="*/ 104 h 298"/>
                <a:gd name="T12" fmla="*/ 0 w 113"/>
                <a:gd name="T13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298">
                  <a:moveTo>
                    <a:pt x="0" y="0"/>
                  </a:moveTo>
                  <a:cubicBezTo>
                    <a:pt x="36" y="14"/>
                    <a:pt x="106" y="47"/>
                    <a:pt x="109" y="138"/>
                  </a:cubicBezTo>
                  <a:cubicBezTo>
                    <a:pt x="113" y="228"/>
                    <a:pt x="77" y="256"/>
                    <a:pt x="62" y="271"/>
                  </a:cubicBezTo>
                  <a:cubicBezTo>
                    <a:pt x="48" y="285"/>
                    <a:pt x="18" y="298"/>
                    <a:pt x="6" y="295"/>
                  </a:cubicBezTo>
                  <a:cubicBezTo>
                    <a:pt x="25" y="286"/>
                    <a:pt x="50" y="261"/>
                    <a:pt x="61" y="232"/>
                  </a:cubicBezTo>
                  <a:cubicBezTo>
                    <a:pt x="74" y="198"/>
                    <a:pt x="85" y="164"/>
                    <a:pt x="72" y="104"/>
                  </a:cubicBezTo>
                  <a:cubicBezTo>
                    <a:pt x="60" y="50"/>
                    <a:pt x="43" y="24"/>
                    <a:pt x="0" y="0"/>
                  </a:cubicBezTo>
                  <a:close/>
                </a:path>
              </a:pathLst>
            </a:custGeom>
            <a:solidFill>
              <a:srgbClr val="701C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03" name="Freeform 12"/>
            <p:cNvSpPr>
              <a:spLocks/>
            </p:cNvSpPr>
            <p:nvPr/>
          </p:nvSpPr>
          <p:spPr bwMode="auto">
            <a:xfrm>
              <a:off x="3704" y="1671"/>
              <a:ext cx="515" cy="850"/>
            </a:xfrm>
            <a:custGeom>
              <a:avLst/>
              <a:gdLst>
                <a:gd name="T0" fmla="*/ 166 w 166"/>
                <a:gd name="T1" fmla="*/ 0 h 257"/>
                <a:gd name="T2" fmla="*/ 96 w 166"/>
                <a:gd name="T3" fmla="*/ 88 h 257"/>
                <a:gd name="T4" fmla="*/ 66 w 166"/>
                <a:gd name="T5" fmla="*/ 171 h 257"/>
                <a:gd name="T6" fmla="*/ 0 w 166"/>
                <a:gd name="T7" fmla="*/ 257 h 257"/>
                <a:gd name="T8" fmla="*/ 29 w 166"/>
                <a:gd name="T9" fmla="*/ 145 h 257"/>
                <a:gd name="T10" fmla="*/ 88 w 166"/>
                <a:gd name="T11" fmla="*/ 57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257">
                  <a:moveTo>
                    <a:pt x="166" y="0"/>
                  </a:moveTo>
                  <a:cubicBezTo>
                    <a:pt x="141" y="16"/>
                    <a:pt x="103" y="60"/>
                    <a:pt x="96" y="88"/>
                  </a:cubicBezTo>
                  <a:cubicBezTo>
                    <a:pt x="88" y="120"/>
                    <a:pt x="93" y="145"/>
                    <a:pt x="66" y="171"/>
                  </a:cubicBezTo>
                  <a:cubicBezTo>
                    <a:pt x="44" y="191"/>
                    <a:pt x="12" y="228"/>
                    <a:pt x="0" y="257"/>
                  </a:cubicBezTo>
                  <a:cubicBezTo>
                    <a:pt x="13" y="226"/>
                    <a:pt x="13" y="174"/>
                    <a:pt x="29" y="145"/>
                  </a:cubicBezTo>
                  <a:cubicBezTo>
                    <a:pt x="46" y="114"/>
                    <a:pt x="65" y="83"/>
                    <a:pt x="88" y="57"/>
                  </a:cubicBezTo>
                </a:path>
              </a:pathLst>
            </a:custGeom>
            <a:solidFill>
              <a:srgbClr val="A45B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04" name="Freeform 13"/>
            <p:cNvSpPr>
              <a:spLocks/>
            </p:cNvSpPr>
            <p:nvPr/>
          </p:nvSpPr>
          <p:spPr bwMode="auto">
            <a:xfrm>
              <a:off x="4902" y="2495"/>
              <a:ext cx="357" cy="1399"/>
            </a:xfrm>
            <a:custGeom>
              <a:avLst/>
              <a:gdLst>
                <a:gd name="T0" fmla="*/ 24 w 115"/>
                <a:gd name="T1" fmla="*/ 12 h 423"/>
                <a:gd name="T2" fmla="*/ 111 w 115"/>
                <a:gd name="T3" fmla="*/ 232 h 423"/>
                <a:gd name="T4" fmla="*/ 112 w 115"/>
                <a:gd name="T5" fmla="*/ 423 h 423"/>
                <a:gd name="T6" fmla="*/ 86 w 115"/>
                <a:gd name="T7" fmla="*/ 145 h 423"/>
                <a:gd name="T8" fmla="*/ 14 w 115"/>
                <a:gd name="T9" fmla="*/ 37 h 423"/>
                <a:gd name="T10" fmla="*/ 24 w 115"/>
                <a:gd name="T11" fmla="*/ 12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5" h="423">
                  <a:moveTo>
                    <a:pt x="24" y="12"/>
                  </a:moveTo>
                  <a:cubicBezTo>
                    <a:pt x="52" y="31"/>
                    <a:pt x="102" y="65"/>
                    <a:pt x="111" y="232"/>
                  </a:cubicBezTo>
                  <a:cubicBezTo>
                    <a:pt x="114" y="296"/>
                    <a:pt x="112" y="423"/>
                    <a:pt x="112" y="423"/>
                  </a:cubicBezTo>
                  <a:cubicBezTo>
                    <a:pt x="115" y="350"/>
                    <a:pt x="103" y="198"/>
                    <a:pt x="86" y="145"/>
                  </a:cubicBezTo>
                  <a:cubicBezTo>
                    <a:pt x="69" y="91"/>
                    <a:pt x="29" y="49"/>
                    <a:pt x="14" y="37"/>
                  </a:cubicBezTo>
                  <a:cubicBezTo>
                    <a:pt x="0" y="25"/>
                    <a:pt x="7" y="0"/>
                    <a:pt x="24" y="12"/>
                  </a:cubicBezTo>
                  <a:close/>
                </a:path>
              </a:pathLst>
            </a:custGeom>
            <a:solidFill>
              <a:srgbClr val="FED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05" name="Freeform 14"/>
            <p:cNvSpPr>
              <a:spLocks/>
            </p:cNvSpPr>
            <p:nvPr/>
          </p:nvSpPr>
          <p:spPr bwMode="auto">
            <a:xfrm>
              <a:off x="4858" y="2746"/>
              <a:ext cx="289" cy="781"/>
            </a:xfrm>
            <a:custGeom>
              <a:avLst/>
              <a:gdLst>
                <a:gd name="T0" fmla="*/ 4 w 93"/>
                <a:gd name="T1" fmla="*/ 3 h 236"/>
                <a:gd name="T2" fmla="*/ 19 w 93"/>
                <a:gd name="T3" fmla="*/ 70 h 236"/>
                <a:gd name="T4" fmla="*/ 36 w 93"/>
                <a:gd name="T5" fmla="*/ 118 h 236"/>
                <a:gd name="T6" fmla="*/ 70 w 93"/>
                <a:gd name="T7" fmla="*/ 151 h 236"/>
                <a:gd name="T8" fmla="*/ 93 w 93"/>
                <a:gd name="T9" fmla="*/ 236 h 236"/>
                <a:gd name="T10" fmla="*/ 87 w 93"/>
                <a:gd name="T11" fmla="*/ 178 h 236"/>
                <a:gd name="T12" fmla="*/ 82 w 93"/>
                <a:gd name="T13" fmla="*/ 148 h 236"/>
                <a:gd name="T14" fmla="*/ 46 w 93"/>
                <a:gd name="T15" fmla="*/ 95 h 236"/>
                <a:gd name="T16" fmla="*/ 22 w 93"/>
                <a:gd name="T17" fmla="*/ 41 h 236"/>
                <a:gd name="T18" fmla="*/ 6 w 93"/>
                <a:gd name="T19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3" h="236">
                  <a:moveTo>
                    <a:pt x="4" y="3"/>
                  </a:moveTo>
                  <a:cubicBezTo>
                    <a:pt x="0" y="26"/>
                    <a:pt x="11" y="48"/>
                    <a:pt x="19" y="70"/>
                  </a:cubicBezTo>
                  <a:cubicBezTo>
                    <a:pt x="26" y="86"/>
                    <a:pt x="28" y="102"/>
                    <a:pt x="36" y="118"/>
                  </a:cubicBezTo>
                  <a:cubicBezTo>
                    <a:pt x="45" y="133"/>
                    <a:pt x="60" y="136"/>
                    <a:pt x="70" y="151"/>
                  </a:cubicBezTo>
                  <a:cubicBezTo>
                    <a:pt x="83" y="171"/>
                    <a:pt x="87" y="205"/>
                    <a:pt x="93" y="236"/>
                  </a:cubicBezTo>
                  <a:cubicBezTo>
                    <a:pt x="93" y="223"/>
                    <a:pt x="91" y="191"/>
                    <a:pt x="87" y="178"/>
                  </a:cubicBezTo>
                  <a:cubicBezTo>
                    <a:pt x="84" y="166"/>
                    <a:pt x="86" y="159"/>
                    <a:pt x="82" y="148"/>
                  </a:cubicBezTo>
                  <a:cubicBezTo>
                    <a:pt x="75" y="129"/>
                    <a:pt x="55" y="112"/>
                    <a:pt x="46" y="95"/>
                  </a:cubicBezTo>
                  <a:cubicBezTo>
                    <a:pt x="35" y="73"/>
                    <a:pt x="36" y="62"/>
                    <a:pt x="22" y="41"/>
                  </a:cubicBezTo>
                  <a:cubicBezTo>
                    <a:pt x="14" y="29"/>
                    <a:pt x="4" y="15"/>
                    <a:pt x="6" y="0"/>
                  </a:cubicBezTo>
                </a:path>
              </a:pathLst>
            </a:custGeom>
            <a:solidFill>
              <a:srgbClr val="FEAF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06" name="Freeform 15"/>
            <p:cNvSpPr>
              <a:spLocks/>
            </p:cNvSpPr>
            <p:nvPr/>
          </p:nvSpPr>
          <p:spPr bwMode="auto">
            <a:xfrm>
              <a:off x="4886" y="2491"/>
              <a:ext cx="109" cy="215"/>
            </a:xfrm>
            <a:custGeom>
              <a:avLst/>
              <a:gdLst>
                <a:gd name="T0" fmla="*/ 25 w 35"/>
                <a:gd name="T1" fmla="*/ 12 h 65"/>
                <a:gd name="T2" fmla="*/ 3 w 35"/>
                <a:gd name="T3" fmla="*/ 65 h 65"/>
                <a:gd name="T4" fmla="*/ 14 w 35"/>
                <a:gd name="T5" fmla="*/ 41 h 65"/>
                <a:gd name="T6" fmla="*/ 33 w 35"/>
                <a:gd name="T7" fmla="*/ 51 h 65"/>
                <a:gd name="T8" fmla="*/ 30 w 35"/>
                <a:gd name="T9" fmla="*/ 23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65">
                  <a:moveTo>
                    <a:pt x="25" y="12"/>
                  </a:moveTo>
                  <a:cubicBezTo>
                    <a:pt x="0" y="0"/>
                    <a:pt x="1" y="55"/>
                    <a:pt x="3" y="65"/>
                  </a:cubicBezTo>
                  <a:cubicBezTo>
                    <a:pt x="6" y="58"/>
                    <a:pt x="5" y="43"/>
                    <a:pt x="14" y="41"/>
                  </a:cubicBezTo>
                  <a:cubicBezTo>
                    <a:pt x="21" y="39"/>
                    <a:pt x="29" y="47"/>
                    <a:pt x="33" y="51"/>
                  </a:cubicBezTo>
                  <a:cubicBezTo>
                    <a:pt x="35" y="41"/>
                    <a:pt x="35" y="32"/>
                    <a:pt x="30" y="23"/>
                  </a:cubicBezTo>
                </a:path>
              </a:pathLst>
            </a:custGeom>
            <a:solidFill>
              <a:srgbClr val="FED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07" name="Freeform 16"/>
            <p:cNvSpPr>
              <a:spLocks/>
            </p:cNvSpPr>
            <p:nvPr/>
          </p:nvSpPr>
          <p:spPr bwMode="auto">
            <a:xfrm>
              <a:off x="4728" y="2796"/>
              <a:ext cx="152" cy="182"/>
            </a:xfrm>
            <a:custGeom>
              <a:avLst/>
              <a:gdLst>
                <a:gd name="T0" fmla="*/ 0 w 49"/>
                <a:gd name="T1" fmla="*/ 22 h 55"/>
                <a:gd name="T2" fmla="*/ 8 w 49"/>
                <a:gd name="T3" fmla="*/ 33 h 55"/>
                <a:gd name="T4" fmla="*/ 21 w 49"/>
                <a:gd name="T5" fmla="*/ 38 h 55"/>
                <a:gd name="T6" fmla="*/ 49 w 49"/>
                <a:gd name="T7" fmla="*/ 55 h 55"/>
                <a:gd name="T8" fmla="*/ 34 w 49"/>
                <a:gd name="T9" fmla="*/ 0 h 55"/>
                <a:gd name="T10" fmla="*/ 10 w 49"/>
                <a:gd name="T11" fmla="*/ 2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55">
                  <a:moveTo>
                    <a:pt x="0" y="22"/>
                  </a:moveTo>
                  <a:cubicBezTo>
                    <a:pt x="3" y="25"/>
                    <a:pt x="5" y="30"/>
                    <a:pt x="8" y="33"/>
                  </a:cubicBezTo>
                  <a:cubicBezTo>
                    <a:pt x="11" y="36"/>
                    <a:pt x="17" y="37"/>
                    <a:pt x="21" y="38"/>
                  </a:cubicBezTo>
                  <a:cubicBezTo>
                    <a:pt x="31" y="43"/>
                    <a:pt x="40" y="49"/>
                    <a:pt x="49" y="55"/>
                  </a:cubicBezTo>
                  <a:cubicBezTo>
                    <a:pt x="33" y="41"/>
                    <a:pt x="34" y="20"/>
                    <a:pt x="34" y="0"/>
                  </a:cubicBezTo>
                  <a:cubicBezTo>
                    <a:pt x="33" y="12"/>
                    <a:pt x="26" y="35"/>
                    <a:pt x="10" y="26"/>
                  </a:cubicBezTo>
                </a:path>
              </a:pathLst>
            </a:custGeom>
            <a:solidFill>
              <a:srgbClr val="701C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08" name="Freeform 17"/>
            <p:cNvSpPr>
              <a:spLocks/>
            </p:cNvSpPr>
            <p:nvPr/>
          </p:nvSpPr>
          <p:spPr bwMode="auto">
            <a:xfrm>
              <a:off x="4511" y="2647"/>
              <a:ext cx="295" cy="394"/>
            </a:xfrm>
            <a:custGeom>
              <a:avLst/>
              <a:gdLst>
                <a:gd name="T0" fmla="*/ 47 w 95"/>
                <a:gd name="T1" fmla="*/ 0 h 119"/>
                <a:gd name="T2" fmla="*/ 36 w 95"/>
                <a:gd name="T3" fmla="*/ 84 h 119"/>
                <a:gd name="T4" fmla="*/ 95 w 95"/>
                <a:gd name="T5" fmla="*/ 103 h 119"/>
                <a:gd name="T6" fmla="*/ 32 w 95"/>
                <a:gd name="T7" fmla="*/ 104 h 119"/>
                <a:gd name="T8" fmla="*/ 47 w 95"/>
                <a:gd name="T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19">
                  <a:moveTo>
                    <a:pt x="47" y="0"/>
                  </a:moveTo>
                  <a:cubicBezTo>
                    <a:pt x="28" y="33"/>
                    <a:pt x="25" y="69"/>
                    <a:pt x="36" y="84"/>
                  </a:cubicBezTo>
                  <a:cubicBezTo>
                    <a:pt x="50" y="101"/>
                    <a:pt x="78" y="84"/>
                    <a:pt x="95" y="103"/>
                  </a:cubicBezTo>
                  <a:cubicBezTo>
                    <a:pt x="83" y="97"/>
                    <a:pt x="63" y="119"/>
                    <a:pt x="32" y="104"/>
                  </a:cubicBezTo>
                  <a:cubicBezTo>
                    <a:pt x="1" y="88"/>
                    <a:pt x="0" y="36"/>
                    <a:pt x="47" y="0"/>
                  </a:cubicBezTo>
                  <a:close/>
                </a:path>
              </a:pathLst>
            </a:custGeom>
            <a:solidFill>
              <a:srgbClr val="9849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09" name="Freeform 18"/>
            <p:cNvSpPr>
              <a:spLocks/>
            </p:cNvSpPr>
            <p:nvPr/>
          </p:nvSpPr>
          <p:spPr bwMode="auto">
            <a:xfrm>
              <a:off x="4548" y="2558"/>
              <a:ext cx="242" cy="314"/>
            </a:xfrm>
            <a:custGeom>
              <a:avLst/>
              <a:gdLst>
                <a:gd name="T0" fmla="*/ 19 w 78"/>
                <a:gd name="T1" fmla="*/ 95 h 95"/>
                <a:gd name="T2" fmla="*/ 30 w 78"/>
                <a:gd name="T3" fmla="*/ 77 h 95"/>
                <a:gd name="T4" fmla="*/ 70 w 78"/>
                <a:gd name="T5" fmla="*/ 80 h 95"/>
                <a:gd name="T6" fmla="*/ 74 w 78"/>
                <a:gd name="T7" fmla="*/ 50 h 95"/>
                <a:gd name="T8" fmla="*/ 68 w 78"/>
                <a:gd name="T9" fmla="*/ 14 h 95"/>
                <a:gd name="T10" fmla="*/ 20 w 78"/>
                <a:gd name="T11" fmla="*/ 31 h 95"/>
                <a:gd name="T12" fmla="*/ 0 w 78"/>
                <a:gd name="T13" fmla="*/ 9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95">
                  <a:moveTo>
                    <a:pt x="19" y="95"/>
                  </a:moveTo>
                  <a:cubicBezTo>
                    <a:pt x="16" y="87"/>
                    <a:pt x="24" y="82"/>
                    <a:pt x="30" y="77"/>
                  </a:cubicBezTo>
                  <a:cubicBezTo>
                    <a:pt x="44" y="66"/>
                    <a:pt x="63" y="84"/>
                    <a:pt x="70" y="80"/>
                  </a:cubicBezTo>
                  <a:cubicBezTo>
                    <a:pt x="78" y="76"/>
                    <a:pt x="75" y="64"/>
                    <a:pt x="74" y="50"/>
                  </a:cubicBezTo>
                  <a:cubicBezTo>
                    <a:pt x="74" y="37"/>
                    <a:pt x="76" y="22"/>
                    <a:pt x="68" y="14"/>
                  </a:cubicBezTo>
                  <a:cubicBezTo>
                    <a:pt x="55" y="0"/>
                    <a:pt x="29" y="20"/>
                    <a:pt x="20" y="31"/>
                  </a:cubicBezTo>
                  <a:cubicBezTo>
                    <a:pt x="4" y="50"/>
                    <a:pt x="0" y="67"/>
                    <a:pt x="0" y="92"/>
                  </a:cubicBezTo>
                </a:path>
              </a:pathLst>
            </a:custGeom>
            <a:solidFill>
              <a:srgbClr val="9849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10" name="Freeform 19"/>
            <p:cNvSpPr>
              <a:spLocks/>
            </p:cNvSpPr>
            <p:nvPr/>
          </p:nvSpPr>
          <p:spPr bwMode="auto">
            <a:xfrm>
              <a:off x="3521" y="1492"/>
              <a:ext cx="1561" cy="2514"/>
            </a:xfrm>
            <a:custGeom>
              <a:avLst/>
              <a:gdLst>
                <a:gd name="T0" fmla="*/ 29 w 503"/>
                <a:gd name="T1" fmla="*/ 504 h 760"/>
                <a:gd name="T2" fmla="*/ 57 w 503"/>
                <a:gd name="T3" fmla="*/ 578 h 760"/>
                <a:gd name="T4" fmla="*/ 287 w 503"/>
                <a:gd name="T5" fmla="*/ 744 h 760"/>
                <a:gd name="T6" fmla="*/ 287 w 503"/>
                <a:gd name="T7" fmla="*/ 744 h 760"/>
                <a:gd name="T8" fmla="*/ 313 w 503"/>
                <a:gd name="T9" fmla="*/ 741 h 760"/>
                <a:gd name="T10" fmla="*/ 452 w 503"/>
                <a:gd name="T11" fmla="*/ 624 h 760"/>
                <a:gd name="T12" fmla="*/ 453 w 503"/>
                <a:gd name="T13" fmla="*/ 476 h 760"/>
                <a:gd name="T14" fmla="*/ 427 w 503"/>
                <a:gd name="T15" fmla="*/ 390 h 760"/>
                <a:gd name="T16" fmla="*/ 456 w 503"/>
                <a:gd name="T17" fmla="*/ 293 h 760"/>
                <a:gd name="T18" fmla="*/ 500 w 503"/>
                <a:gd name="T19" fmla="*/ 161 h 760"/>
                <a:gd name="T20" fmla="*/ 316 w 503"/>
                <a:gd name="T21" fmla="*/ 1 h 760"/>
                <a:gd name="T22" fmla="*/ 119 w 503"/>
                <a:gd name="T23" fmla="*/ 87 h 760"/>
                <a:gd name="T24" fmla="*/ 93 w 503"/>
                <a:gd name="T25" fmla="*/ 130 h 760"/>
                <a:gd name="T26" fmla="*/ 50 w 503"/>
                <a:gd name="T27" fmla="*/ 220 h 760"/>
                <a:gd name="T28" fmla="*/ 19 w 503"/>
                <a:gd name="T29" fmla="*/ 319 h 760"/>
                <a:gd name="T30" fmla="*/ 29 w 503"/>
                <a:gd name="T31" fmla="*/ 504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03" h="760">
                  <a:moveTo>
                    <a:pt x="29" y="504"/>
                  </a:moveTo>
                  <a:cubicBezTo>
                    <a:pt x="38" y="531"/>
                    <a:pt x="53" y="567"/>
                    <a:pt x="57" y="578"/>
                  </a:cubicBezTo>
                  <a:cubicBezTo>
                    <a:pt x="75" y="633"/>
                    <a:pt x="151" y="760"/>
                    <a:pt x="287" y="744"/>
                  </a:cubicBezTo>
                  <a:cubicBezTo>
                    <a:pt x="287" y="744"/>
                    <a:pt x="287" y="744"/>
                    <a:pt x="287" y="744"/>
                  </a:cubicBezTo>
                  <a:cubicBezTo>
                    <a:pt x="296" y="744"/>
                    <a:pt x="304" y="743"/>
                    <a:pt x="313" y="741"/>
                  </a:cubicBezTo>
                  <a:cubicBezTo>
                    <a:pt x="401" y="727"/>
                    <a:pt x="440" y="674"/>
                    <a:pt x="452" y="624"/>
                  </a:cubicBezTo>
                  <a:cubicBezTo>
                    <a:pt x="461" y="585"/>
                    <a:pt x="466" y="513"/>
                    <a:pt x="453" y="476"/>
                  </a:cubicBezTo>
                  <a:cubicBezTo>
                    <a:pt x="441" y="439"/>
                    <a:pt x="429" y="426"/>
                    <a:pt x="427" y="390"/>
                  </a:cubicBezTo>
                  <a:cubicBezTo>
                    <a:pt x="426" y="353"/>
                    <a:pt x="440" y="316"/>
                    <a:pt x="456" y="293"/>
                  </a:cubicBezTo>
                  <a:cubicBezTo>
                    <a:pt x="472" y="270"/>
                    <a:pt x="503" y="230"/>
                    <a:pt x="500" y="161"/>
                  </a:cubicBezTo>
                  <a:cubicBezTo>
                    <a:pt x="493" y="86"/>
                    <a:pt x="448" y="5"/>
                    <a:pt x="316" y="1"/>
                  </a:cubicBezTo>
                  <a:cubicBezTo>
                    <a:pt x="237" y="0"/>
                    <a:pt x="164" y="23"/>
                    <a:pt x="119" y="87"/>
                  </a:cubicBezTo>
                  <a:cubicBezTo>
                    <a:pt x="106" y="105"/>
                    <a:pt x="98" y="119"/>
                    <a:pt x="93" y="130"/>
                  </a:cubicBezTo>
                  <a:cubicBezTo>
                    <a:pt x="82" y="157"/>
                    <a:pt x="62" y="197"/>
                    <a:pt x="50" y="220"/>
                  </a:cubicBezTo>
                  <a:cubicBezTo>
                    <a:pt x="40" y="241"/>
                    <a:pt x="28" y="272"/>
                    <a:pt x="19" y="319"/>
                  </a:cubicBezTo>
                  <a:cubicBezTo>
                    <a:pt x="0" y="416"/>
                    <a:pt x="19" y="478"/>
                    <a:pt x="29" y="504"/>
                  </a:cubicBezTo>
                  <a:close/>
                </a:path>
              </a:pathLst>
            </a:custGeom>
            <a:noFill/>
            <a:ln w="9525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11" name="Freeform 20"/>
            <p:cNvSpPr>
              <a:spLocks/>
            </p:cNvSpPr>
            <p:nvPr/>
          </p:nvSpPr>
          <p:spPr bwMode="auto">
            <a:xfrm>
              <a:off x="4843" y="2462"/>
              <a:ext cx="434" cy="1452"/>
            </a:xfrm>
            <a:custGeom>
              <a:avLst/>
              <a:gdLst>
                <a:gd name="T0" fmla="*/ 27 w 140"/>
                <a:gd name="T1" fmla="*/ 183 h 439"/>
                <a:gd name="T2" fmla="*/ 1 w 140"/>
                <a:gd name="T3" fmla="*/ 97 h 439"/>
                <a:gd name="T4" fmla="*/ 30 w 140"/>
                <a:gd name="T5" fmla="*/ 0 h 439"/>
                <a:gd name="T6" fmla="*/ 31 w 140"/>
                <a:gd name="T7" fmla="*/ 1 h 439"/>
                <a:gd name="T8" fmla="*/ 136 w 140"/>
                <a:gd name="T9" fmla="*/ 215 h 439"/>
                <a:gd name="T10" fmla="*/ 136 w 140"/>
                <a:gd name="T11" fmla="*/ 439 h 439"/>
                <a:gd name="T12" fmla="*/ 97 w 140"/>
                <a:gd name="T13" fmla="*/ 439 h 439"/>
                <a:gd name="T14" fmla="*/ 85 w 140"/>
                <a:gd name="T15" fmla="*/ 277 h 439"/>
                <a:gd name="T16" fmla="*/ 34 w 140"/>
                <a:gd name="T17" fmla="*/ 218 h 439"/>
                <a:gd name="T18" fmla="*/ 27 w 140"/>
                <a:gd name="T19" fmla="*/ 183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0" h="439">
                  <a:moveTo>
                    <a:pt x="27" y="183"/>
                  </a:moveTo>
                  <a:cubicBezTo>
                    <a:pt x="15" y="146"/>
                    <a:pt x="3" y="133"/>
                    <a:pt x="1" y="97"/>
                  </a:cubicBezTo>
                  <a:cubicBezTo>
                    <a:pt x="0" y="60"/>
                    <a:pt x="14" y="23"/>
                    <a:pt x="30" y="0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82" y="40"/>
                    <a:pt x="132" y="76"/>
                    <a:pt x="136" y="215"/>
                  </a:cubicBezTo>
                  <a:cubicBezTo>
                    <a:pt x="140" y="367"/>
                    <a:pt x="136" y="439"/>
                    <a:pt x="136" y="439"/>
                  </a:cubicBezTo>
                  <a:cubicBezTo>
                    <a:pt x="97" y="439"/>
                    <a:pt x="97" y="439"/>
                    <a:pt x="97" y="439"/>
                  </a:cubicBezTo>
                  <a:cubicBezTo>
                    <a:pt x="97" y="384"/>
                    <a:pt x="96" y="338"/>
                    <a:pt x="85" y="277"/>
                  </a:cubicBezTo>
                  <a:cubicBezTo>
                    <a:pt x="79" y="249"/>
                    <a:pt x="62" y="221"/>
                    <a:pt x="34" y="218"/>
                  </a:cubicBezTo>
                  <a:cubicBezTo>
                    <a:pt x="33" y="205"/>
                    <a:pt x="31" y="193"/>
                    <a:pt x="27" y="183"/>
                  </a:cubicBezTo>
                  <a:close/>
                </a:path>
              </a:pathLst>
            </a:custGeom>
            <a:noFill/>
            <a:ln w="9525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12" name="Freeform 21"/>
            <p:cNvSpPr>
              <a:spLocks/>
            </p:cNvSpPr>
            <p:nvPr/>
          </p:nvSpPr>
          <p:spPr bwMode="auto">
            <a:xfrm>
              <a:off x="4759" y="2462"/>
              <a:ext cx="177" cy="115"/>
            </a:xfrm>
            <a:custGeom>
              <a:avLst/>
              <a:gdLst>
                <a:gd name="T0" fmla="*/ 57 w 57"/>
                <a:gd name="T1" fmla="*/ 0 h 35"/>
                <a:gd name="T2" fmla="*/ 0 w 57"/>
                <a:gd name="T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" h="35">
                  <a:moveTo>
                    <a:pt x="57" y="0"/>
                  </a:moveTo>
                  <a:cubicBezTo>
                    <a:pt x="49" y="10"/>
                    <a:pt x="30" y="34"/>
                    <a:pt x="0" y="35"/>
                  </a:cubicBez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13" name="Freeform 22"/>
            <p:cNvSpPr>
              <a:spLocks/>
            </p:cNvSpPr>
            <p:nvPr/>
          </p:nvSpPr>
          <p:spPr bwMode="auto">
            <a:xfrm>
              <a:off x="4678" y="2908"/>
              <a:ext cx="255" cy="179"/>
            </a:xfrm>
            <a:custGeom>
              <a:avLst/>
              <a:gdLst>
                <a:gd name="T0" fmla="*/ 82 w 82"/>
                <a:gd name="T1" fmla="*/ 54 h 54"/>
                <a:gd name="T2" fmla="*/ 0 w 82"/>
                <a:gd name="T3" fmla="*/ 5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" h="54">
                  <a:moveTo>
                    <a:pt x="82" y="54"/>
                  </a:moveTo>
                  <a:cubicBezTo>
                    <a:pt x="74" y="27"/>
                    <a:pt x="34" y="0"/>
                    <a:pt x="0" y="5"/>
                  </a:cubicBez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14" name="Freeform 23"/>
            <p:cNvSpPr>
              <a:spLocks/>
            </p:cNvSpPr>
            <p:nvPr/>
          </p:nvSpPr>
          <p:spPr bwMode="auto">
            <a:xfrm>
              <a:off x="4697" y="2869"/>
              <a:ext cx="59" cy="59"/>
            </a:xfrm>
            <a:custGeom>
              <a:avLst/>
              <a:gdLst>
                <a:gd name="T0" fmla="*/ 19 w 19"/>
                <a:gd name="T1" fmla="*/ 18 h 18"/>
                <a:gd name="T2" fmla="*/ 0 w 19"/>
                <a:gd name="T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9" h="18">
                  <a:moveTo>
                    <a:pt x="19" y="18"/>
                  </a:moveTo>
                  <a:cubicBezTo>
                    <a:pt x="10" y="13"/>
                    <a:pt x="8" y="4"/>
                    <a:pt x="0" y="0"/>
                  </a:cubicBez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</p:grpSp>
      <p:grpSp>
        <p:nvGrpSpPr>
          <p:cNvPr id="615" name="Group 24"/>
          <p:cNvGrpSpPr>
            <a:grpSpLocks/>
          </p:cNvGrpSpPr>
          <p:nvPr/>
        </p:nvGrpSpPr>
        <p:grpSpPr bwMode="auto">
          <a:xfrm>
            <a:off x="732410" y="4316666"/>
            <a:ext cx="2693215" cy="2572607"/>
            <a:chOff x="3352" y="1242"/>
            <a:chExt cx="1443" cy="2147"/>
          </a:xfrm>
        </p:grpSpPr>
        <p:grpSp>
          <p:nvGrpSpPr>
            <p:cNvPr id="616" name="Group 25"/>
            <p:cNvGrpSpPr>
              <a:grpSpLocks/>
            </p:cNvGrpSpPr>
            <p:nvPr/>
          </p:nvGrpSpPr>
          <p:grpSpPr bwMode="auto">
            <a:xfrm>
              <a:off x="3352" y="1242"/>
              <a:ext cx="1443" cy="2147"/>
              <a:chOff x="3352" y="1242"/>
              <a:chExt cx="1443" cy="2147"/>
            </a:xfrm>
          </p:grpSpPr>
          <p:sp>
            <p:nvSpPr>
              <p:cNvPr id="985" name="Freeform 26"/>
              <p:cNvSpPr>
                <a:spLocks/>
              </p:cNvSpPr>
              <p:nvPr/>
            </p:nvSpPr>
            <p:spPr bwMode="auto">
              <a:xfrm>
                <a:off x="4399" y="2019"/>
                <a:ext cx="396" cy="1319"/>
              </a:xfrm>
              <a:custGeom>
                <a:avLst/>
                <a:gdLst>
                  <a:gd name="T0" fmla="*/ 27 w 140"/>
                  <a:gd name="T1" fmla="*/ 183 h 438"/>
                  <a:gd name="T2" fmla="*/ 1 w 140"/>
                  <a:gd name="T3" fmla="*/ 96 h 438"/>
                  <a:gd name="T4" fmla="*/ 30 w 140"/>
                  <a:gd name="T5" fmla="*/ 0 h 438"/>
                  <a:gd name="T6" fmla="*/ 31 w 140"/>
                  <a:gd name="T7" fmla="*/ 0 h 438"/>
                  <a:gd name="T8" fmla="*/ 136 w 140"/>
                  <a:gd name="T9" fmla="*/ 215 h 438"/>
                  <a:gd name="T10" fmla="*/ 136 w 140"/>
                  <a:gd name="T11" fmla="*/ 438 h 438"/>
                  <a:gd name="T12" fmla="*/ 97 w 140"/>
                  <a:gd name="T13" fmla="*/ 438 h 438"/>
                  <a:gd name="T14" fmla="*/ 84 w 140"/>
                  <a:gd name="T15" fmla="*/ 276 h 438"/>
                  <a:gd name="T16" fmla="*/ 34 w 140"/>
                  <a:gd name="T17" fmla="*/ 218 h 438"/>
                  <a:gd name="T18" fmla="*/ 27 w 140"/>
                  <a:gd name="T19" fmla="*/ 183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0" h="438">
                    <a:moveTo>
                      <a:pt x="27" y="183"/>
                    </a:moveTo>
                    <a:cubicBezTo>
                      <a:pt x="14" y="145"/>
                      <a:pt x="2" y="133"/>
                      <a:pt x="1" y="96"/>
                    </a:cubicBezTo>
                    <a:cubicBezTo>
                      <a:pt x="0" y="60"/>
                      <a:pt x="14" y="23"/>
                      <a:pt x="30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82" y="40"/>
                      <a:pt x="132" y="76"/>
                      <a:pt x="136" y="215"/>
                    </a:cubicBezTo>
                    <a:cubicBezTo>
                      <a:pt x="140" y="366"/>
                      <a:pt x="136" y="438"/>
                      <a:pt x="136" y="438"/>
                    </a:cubicBezTo>
                    <a:cubicBezTo>
                      <a:pt x="97" y="438"/>
                      <a:pt x="97" y="438"/>
                      <a:pt x="97" y="438"/>
                    </a:cubicBezTo>
                    <a:cubicBezTo>
                      <a:pt x="97" y="384"/>
                      <a:pt x="96" y="337"/>
                      <a:pt x="84" y="276"/>
                    </a:cubicBezTo>
                    <a:cubicBezTo>
                      <a:pt x="79" y="249"/>
                      <a:pt x="62" y="220"/>
                      <a:pt x="34" y="218"/>
                    </a:cubicBezTo>
                    <a:cubicBezTo>
                      <a:pt x="33" y="205"/>
                      <a:pt x="31" y="192"/>
                      <a:pt x="27" y="183"/>
                    </a:cubicBezTo>
                  </a:path>
                </a:pathLst>
              </a:custGeom>
              <a:solidFill>
                <a:srgbClr val="FBCC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86" name="Freeform 27"/>
              <p:cNvSpPr>
                <a:spLocks/>
              </p:cNvSpPr>
              <p:nvPr/>
            </p:nvSpPr>
            <p:spPr bwMode="auto">
              <a:xfrm>
                <a:off x="4453" y="2049"/>
                <a:ext cx="325" cy="1271"/>
              </a:xfrm>
              <a:custGeom>
                <a:avLst/>
                <a:gdLst>
                  <a:gd name="T0" fmla="*/ 24 w 115"/>
                  <a:gd name="T1" fmla="*/ 12 h 422"/>
                  <a:gd name="T2" fmla="*/ 111 w 115"/>
                  <a:gd name="T3" fmla="*/ 232 h 422"/>
                  <a:gd name="T4" fmla="*/ 112 w 115"/>
                  <a:gd name="T5" fmla="*/ 422 h 422"/>
                  <a:gd name="T6" fmla="*/ 86 w 115"/>
                  <a:gd name="T7" fmla="*/ 144 h 422"/>
                  <a:gd name="T8" fmla="*/ 14 w 115"/>
                  <a:gd name="T9" fmla="*/ 37 h 422"/>
                  <a:gd name="T10" fmla="*/ 24 w 115"/>
                  <a:gd name="T11" fmla="*/ 12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5" h="422">
                    <a:moveTo>
                      <a:pt x="24" y="12"/>
                    </a:moveTo>
                    <a:cubicBezTo>
                      <a:pt x="51" y="31"/>
                      <a:pt x="102" y="64"/>
                      <a:pt x="111" y="232"/>
                    </a:cubicBezTo>
                    <a:cubicBezTo>
                      <a:pt x="114" y="296"/>
                      <a:pt x="112" y="422"/>
                      <a:pt x="112" y="422"/>
                    </a:cubicBezTo>
                    <a:cubicBezTo>
                      <a:pt x="115" y="350"/>
                      <a:pt x="103" y="198"/>
                      <a:pt x="86" y="144"/>
                    </a:cubicBezTo>
                    <a:cubicBezTo>
                      <a:pt x="68" y="90"/>
                      <a:pt x="29" y="48"/>
                      <a:pt x="14" y="37"/>
                    </a:cubicBezTo>
                    <a:cubicBezTo>
                      <a:pt x="0" y="25"/>
                      <a:pt x="7" y="0"/>
                      <a:pt x="24" y="12"/>
                    </a:cubicBezTo>
                  </a:path>
                </a:pathLst>
              </a:custGeom>
              <a:solidFill>
                <a:srgbClr val="FCDD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87" name="Freeform 28"/>
              <p:cNvSpPr>
                <a:spLocks/>
              </p:cNvSpPr>
              <p:nvPr/>
            </p:nvSpPr>
            <p:spPr bwMode="auto">
              <a:xfrm>
                <a:off x="4413" y="2278"/>
                <a:ext cx="263" cy="711"/>
              </a:xfrm>
              <a:custGeom>
                <a:avLst/>
                <a:gdLst>
                  <a:gd name="T0" fmla="*/ 4 w 93"/>
                  <a:gd name="T1" fmla="*/ 2 h 236"/>
                  <a:gd name="T2" fmla="*/ 19 w 93"/>
                  <a:gd name="T3" fmla="*/ 69 h 236"/>
                  <a:gd name="T4" fmla="*/ 36 w 93"/>
                  <a:gd name="T5" fmla="*/ 117 h 236"/>
                  <a:gd name="T6" fmla="*/ 70 w 93"/>
                  <a:gd name="T7" fmla="*/ 151 h 236"/>
                  <a:gd name="T8" fmla="*/ 92 w 93"/>
                  <a:gd name="T9" fmla="*/ 236 h 236"/>
                  <a:gd name="T10" fmla="*/ 87 w 93"/>
                  <a:gd name="T11" fmla="*/ 178 h 236"/>
                  <a:gd name="T12" fmla="*/ 82 w 93"/>
                  <a:gd name="T13" fmla="*/ 147 h 236"/>
                  <a:gd name="T14" fmla="*/ 46 w 93"/>
                  <a:gd name="T15" fmla="*/ 95 h 236"/>
                  <a:gd name="T16" fmla="*/ 22 w 93"/>
                  <a:gd name="T17" fmla="*/ 40 h 236"/>
                  <a:gd name="T18" fmla="*/ 5 w 93"/>
                  <a:gd name="T19" fmla="*/ 0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3" h="236">
                    <a:moveTo>
                      <a:pt x="4" y="2"/>
                    </a:moveTo>
                    <a:cubicBezTo>
                      <a:pt x="0" y="26"/>
                      <a:pt x="11" y="48"/>
                      <a:pt x="19" y="69"/>
                    </a:cubicBezTo>
                    <a:cubicBezTo>
                      <a:pt x="25" y="86"/>
                      <a:pt x="28" y="102"/>
                      <a:pt x="36" y="117"/>
                    </a:cubicBezTo>
                    <a:cubicBezTo>
                      <a:pt x="45" y="133"/>
                      <a:pt x="60" y="135"/>
                      <a:pt x="70" y="151"/>
                    </a:cubicBezTo>
                    <a:cubicBezTo>
                      <a:pt x="83" y="170"/>
                      <a:pt x="87" y="205"/>
                      <a:pt x="92" y="236"/>
                    </a:cubicBezTo>
                    <a:cubicBezTo>
                      <a:pt x="93" y="222"/>
                      <a:pt x="90" y="191"/>
                      <a:pt x="87" y="178"/>
                    </a:cubicBezTo>
                    <a:cubicBezTo>
                      <a:pt x="84" y="166"/>
                      <a:pt x="86" y="159"/>
                      <a:pt x="82" y="147"/>
                    </a:cubicBezTo>
                    <a:cubicBezTo>
                      <a:pt x="75" y="129"/>
                      <a:pt x="55" y="112"/>
                      <a:pt x="46" y="95"/>
                    </a:cubicBezTo>
                    <a:cubicBezTo>
                      <a:pt x="35" y="73"/>
                      <a:pt x="36" y="62"/>
                      <a:pt x="22" y="40"/>
                    </a:cubicBezTo>
                    <a:cubicBezTo>
                      <a:pt x="14" y="28"/>
                      <a:pt x="4" y="15"/>
                      <a:pt x="5" y="0"/>
                    </a:cubicBezTo>
                  </a:path>
                </a:pathLst>
              </a:custGeom>
              <a:solidFill>
                <a:srgbClr val="F8BB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88" name="Freeform 29"/>
              <p:cNvSpPr>
                <a:spLocks/>
              </p:cNvSpPr>
              <p:nvPr/>
            </p:nvSpPr>
            <p:spPr bwMode="auto">
              <a:xfrm>
                <a:off x="4399" y="2019"/>
                <a:ext cx="396" cy="1319"/>
              </a:xfrm>
              <a:custGeom>
                <a:avLst/>
                <a:gdLst>
                  <a:gd name="T0" fmla="*/ 27 w 140"/>
                  <a:gd name="T1" fmla="*/ 183 h 438"/>
                  <a:gd name="T2" fmla="*/ 1 w 140"/>
                  <a:gd name="T3" fmla="*/ 96 h 438"/>
                  <a:gd name="T4" fmla="*/ 30 w 140"/>
                  <a:gd name="T5" fmla="*/ 0 h 438"/>
                  <a:gd name="T6" fmla="*/ 31 w 140"/>
                  <a:gd name="T7" fmla="*/ 0 h 438"/>
                  <a:gd name="T8" fmla="*/ 136 w 140"/>
                  <a:gd name="T9" fmla="*/ 215 h 438"/>
                  <a:gd name="T10" fmla="*/ 136 w 140"/>
                  <a:gd name="T11" fmla="*/ 438 h 438"/>
                  <a:gd name="T12" fmla="*/ 97 w 140"/>
                  <a:gd name="T13" fmla="*/ 438 h 438"/>
                  <a:gd name="T14" fmla="*/ 84 w 140"/>
                  <a:gd name="T15" fmla="*/ 276 h 438"/>
                  <a:gd name="T16" fmla="*/ 34 w 140"/>
                  <a:gd name="T17" fmla="*/ 218 h 438"/>
                  <a:gd name="T18" fmla="*/ 27 w 140"/>
                  <a:gd name="T19" fmla="*/ 183 h 4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0" h="438">
                    <a:moveTo>
                      <a:pt x="27" y="183"/>
                    </a:moveTo>
                    <a:cubicBezTo>
                      <a:pt x="14" y="145"/>
                      <a:pt x="2" y="133"/>
                      <a:pt x="1" y="96"/>
                    </a:cubicBezTo>
                    <a:cubicBezTo>
                      <a:pt x="0" y="60"/>
                      <a:pt x="14" y="23"/>
                      <a:pt x="30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82" y="40"/>
                      <a:pt x="132" y="76"/>
                      <a:pt x="136" y="215"/>
                    </a:cubicBezTo>
                    <a:cubicBezTo>
                      <a:pt x="140" y="366"/>
                      <a:pt x="136" y="438"/>
                      <a:pt x="136" y="438"/>
                    </a:cubicBezTo>
                    <a:cubicBezTo>
                      <a:pt x="97" y="438"/>
                      <a:pt x="97" y="438"/>
                      <a:pt x="97" y="438"/>
                    </a:cubicBezTo>
                    <a:cubicBezTo>
                      <a:pt x="97" y="384"/>
                      <a:pt x="96" y="337"/>
                      <a:pt x="84" y="276"/>
                    </a:cubicBezTo>
                    <a:cubicBezTo>
                      <a:pt x="79" y="249"/>
                      <a:pt x="62" y="220"/>
                      <a:pt x="34" y="218"/>
                    </a:cubicBezTo>
                    <a:cubicBezTo>
                      <a:pt x="33" y="205"/>
                      <a:pt x="31" y="192"/>
                      <a:pt x="27" y="183"/>
                    </a:cubicBezTo>
                    <a:close/>
                  </a:path>
                </a:pathLst>
              </a:custGeom>
              <a:noFill/>
              <a:ln w="9525" cap="rnd">
                <a:solidFill>
                  <a:srgbClr val="58575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89" name="Freeform 30"/>
              <p:cNvSpPr>
                <a:spLocks/>
              </p:cNvSpPr>
              <p:nvPr/>
            </p:nvSpPr>
            <p:spPr bwMode="auto">
              <a:xfrm>
                <a:off x="4442" y="2079"/>
                <a:ext cx="209" cy="259"/>
              </a:xfrm>
              <a:custGeom>
                <a:avLst/>
                <a:gdLst>
                  <a:gd name="T0" fmla="*/ 14 w 74"/>
                  <a:gd name="T1" fmla="*/ 2 h 86"/>
                  <a:gd name="T2" fmla="*/ 7 w 74"/>
                  <a:gd name="T3" fmla="*/ 36 h 86"/>
                  <a:gd name="T4" fmla="*/ 1 w 74"/>
                  <a:gd name="T5" fmla="*/ 50 h 86"/>
                  <a:gd name="T6" fmla="*/ 2 w 74"/>
                  <a:gd name="T7" fmla="*/ 64 h 86"/>
                  <a:gd name="T8" fmla="*/ 16 w 74"/>
                  <a:gd name="T9" fmla="*/ 46 h 86"/>
                  <a:gd name="T10" fmla="*/ 37 w 74"/>
                  <a:gd name="T11" fmla="*/ 54 h 86"/>
                  <a:gd name="T12" fmla="*/ 53 w 74"/>
                  <a:gd name="T13" fmla="*/ 68 h 86"/>
                  <a:gd name="T14" fmla="*/ 63 w 74"/>
                  <a:gd name="T15" fmla="*/ 76 h 86"/>
                  <a:gd name="T16" fmla="*/ 73 w 74"/>
                  <a:gd name="T17" fmla="*/ 86 h 86"/>
                  <a:gd name="T18" fmla="*/ 37 w 74"/>
                  <a:gd name="T19" fmla="*/ 21 h 86"/>
                  <a:gd name="T20" fmla="*/ 18 w 74"/>
                  <a:gd name="T21" fmla="*/ 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" h="86">
                    <a:moveTo>
                      <a:pt x="14" y="2"/>
                    </a:moveTo>
                    <a:cubicBezTo>
                      <a:pt x="9" y="13"/>
                      <a:pt x="11" y="25"/>
                      <a:pt x="7" y="36"/>
                    </a:cubicBezTo>
                    <a:cubicBezTo>
                      <a:pt x="5" y="40"/>
                      <a:pt x="2" y="45"/>
                      <a:pt x="1" y="50"/>
                    </a:cubicBezTo>
                    <a:cubicBezTo>
                      <a:pt x="0" y="55"/>
                      <a:pt x="2" y="59"/>
                      <a:pt x="2" y="64"/>
                    </a:cubicBezTo>
                    <a:cubicBezTo>
                      <a:pt x="4" y="55"/>
                      <a:pt x="5" y="47"/>
                      <a:pt x="16" y="46"/>
                    </a:cubicBezTo>
                    <a:cubicBezTo>
                      <a:pt x="24" y="46"/>
                      <a:pt x="31" y="50"/>
                      <a:pt x="37" y="54"/>
                    </a:cubicBezTo>
                    <a:cubicBezTo>
                      <a:pt x="43" y="57"/>
                      <a:pt x="48" y="63"/>
                      <a:pt x="53" y="68"/>
                    </a:cubicBezTo>
                    <a:cubicBezTo>
                      <a:pt x="57" y="71"/>
                      <a:pt x="60" y="73"/>
                      <a:pt x="63" y="76"/>
                    </a:cubicBezTo>
                    <a:cubicBezTo>
                      <a:pt x="66" y="79"/>
                      <a:pt x="69" y="85"/>
                      <a:pt x="73" y="86"/>
                    </a:cubicBezTo>
                    <a:cubicBezTo>
                      <a:pt x="74" y="61"/>
                      <a:pt x="51" y="39"/>
                      <a:pt x="37" y="21"/>
                    </a:cubicBezTo>
                    <a:cubicBezTo>
                      <a:pt x="34" y="16"/>
                      <a:pt x="25" y="0"/>
                      <a:pt x="18" y="3"/>
                    </a:cubicBezTo>
                  </a:path>
                </a:pathLst>
              </a:custGeom>
              <a:solidFill>
                <a:srgbClr val="FCDD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90" name="Freeform 31"/>
              <p:cNvSpPr>
                <a:spLocks/>
              </p:cNvSpPr>
              <p:nvPr/>
            </p:nvSpPr>
            <p:spPr bwMode="auto">
              <a:xfrm>
                <a:off x="3352" y="1248"/>
                <a:ext cx="1234" cy="2099"/>
              </a:xfrm>
              <a:custGeom>
                <a:avLst/>
                <a:gdLst>
                  <a:gd name="T0" fmla="*/ 13 w 437"/>
                  <a:gd name="T1" fmla="*/ 463 h 697"/>
                  <a:gd name="T2" fmla="*/ 45 w 437"/>
                  <a:gd name="T3" fmla="*/ 530 h 697"/>
                  <a:gd name="T4" fmla="*/ 250 w 437"/>
                  <a:gd name="T5" fmla="*/ 683 h 697"/>
                  <a:gd name="T6" fmla="*/ 249 w 437"/>
                  <a:gd name="T7" fmla="*/ 683 h 697"/>
                  <a:gd name="T8" fmla="*/ 273 w 437"/>
                  <a:gd name="T9" fmla="*/ 680 h 697"/>
                  <a:gd name="T10" fmla="*/ 395 w 437"/>
                  <a:gd name="T11" fmla="*/ 569 h 697"/>
                  <a:gd name="T12" fmla="*/ 401 w 437"/>
                  <a:gd name="T13" fmla="*/ 437 h 697"/>
                  <a:gd name="T14" fmla="*/ 377 w 437"/>
                  <a:gd name="T15" fmla="*/ 357 h 697"/>
                  <a:gd name="T16" fmla="*/ 404 w 437"/>
                  <a:gd name="T17" fmla="*/ 268 h 697"/>
                  <a:gd name="T18" fmla="*/ 434 w 437"/>
                  <a:gd name="T19" fmla="*/ 148 h 697"/>
                  <a:gd name="T20" fmla="*/ 275 w 437"/>
                  <a:gd name="T21" fmla="*/ 1 h 697"/>
                  <a:gd name="T22" fmla="*/ 99 w 437"/>
                  <a:gd name="T23" fmla="*/ 82 h 697"/>
                  <a:gd name="T24" fmla="*/ 72 w 437"/>
                  <a:gd name="T25" fmla="*/ 119 h 697"/>
                  <a:gd name="T26" fmla="*/ 33 w 437"/>
                  <a:gd name="T27" fmla="*/ 202 h 697"/>
                  <a:gd name="T28" fmla="*/ 17 w 437"/>
                  <a:gd name="T29" fmla="*/ 297 h 697"/>
                  <a:gd name="T30" fmla="*/ 13 w 437"/>
                  <a:gd name="T31" fmla="*/ 463 h 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37" h="697">
                    <a:moveTo>
                      <a:pt x="13" y="463"/>
                    </a:moveTo>
                    <a:cubicBezTo>
                      <a:pt x="22" y="487"/>
                      <a:pt x="41" y="520"/>
                      <a:pt x="45" y="530"/>
                    </a:cubicBezTo>
                    <a:cubicBezTo>
                      <a:pt x="61" y="580"/>
                      <a:pt x="125" y="697"/>
                      <a:pt x="250" y="683"/>
                    </a:cubicBezTo>
                    <a:cubicBezTo>
                      <a:pt x="249" y="683"/>
                      <a:pt x="249" y="683"/>
                      <a:pt x="249" y="683"/>
                    </a:cubicBezTo>
                    <a:cubicBezTo>
                      <a:pt x="257" y="682"/>
                      <a:pt x="265" y="682"/>
                      <a:pt x="273" y="680"/>
                    </a:cubicBezTo>
                    <a:cubicBezTo>
                      <a:pt x="353" y="667"/>
                      <a:pt x="384" y="615"/>
                      <a:pt x="395" y="569"/>
                    </a:cubicBezTo>
                    <a:cubicBezTo>
                      <a:pt x="403" y="533"/>
                      <a:pt x="413" y="471"/>
                      <a:pt x="401" y="437"/>
                    </a:cubicBezTo>
                    <a:cubicBezTo>
                      <a:pt x="389" y="402"/>
                      <a:pt x="378" y="391"/>
                      <a:pt x="377" y="357"/>
                    </a:cubicBezTo>
                    <a:cubicBezTo>
                      <a:pt x="376" y="324"/>
                      <a:pt x="389" y="290"/>
                      <a:pt x="404" y="268"/>
                    </a:cubicBezTo>
                    <a:cubicBezTo>
                      <a:pt x="418" y="247"/>
                      <a:pt x="437" y="212"/>
                      <a:pt x="434" y="148"/>
                    </a:cubicBezTo>
                    <a:cubicBezTo>
                      <a:pt x="428" y="79"/>
                      <a:pt x="396" y="5"/>
                      <a:pt x="275" y="1"/>
                    </a:cubicBezTo>
                    <a:cubicBezTo>
                      <a:pt x="203" y="0"/>
                      <a:pt x="141" y="24"/>
                      <a:pt x="99" y="82"/>
                    </a:cubicBezTo>
                    <a:cubicBezTo>
                      <a:pt x="87" y="99"/>
                      <a:pt x="77" y="109"/>
                      <a:pt x="72" y="119"/>
                    </a:cubicBezTo>
                    <a:cubicBezTo>
                      <a:pt x="62" y="144"/>
                      <a:pt x="44" y="181"/>
                      <a:pt x="33" y="202"/>
                    </a:cubicBezTo>
                    <a:cubicBezTo>
                      <a:pt x="23" y="221"/>
                      <a:pt x="26" y="255"/>
                      <a:pt x="17" y="297"/>
                    </a:cubicBezTo>
                    <a:cubicBezTo>
                      <a:pt x="0" y="386"/>
                      <a:pt x="4" y="439"/>
                      <a:pt x="13" y="463"/>
                    </a:cubicBezTo>
                  </a:path>
                </a:pathLst>
              </a:custGeom>
              <a:solidFill>
                <a:srgbClr val="9341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91" name="Freeform 32"/>
              <p:cNvSpPr>
                <a:spLocks/>
              </p:cNvSpPr>
              <p:nvPr/>
            </p:nvSpPr>
            <p:spPr bwMode="auto">
              <a:xfrm>
                <a:off x="3623" y="2425"/>
                <a:ext cx="494" cy="356"/>
              </a:xfrm>
              <a:custGeom>
                <a:avLst/>
                <a:gdLst>
                  <a:gd name="T0" fmla="*/ 172 w 175"/>
                  <a:gd name="T1" fmla="*/ 43 h 118"/>
                  <a:gd name="T2" fmla="*/ 163 w 175"/>
                  <a:gd name="T3" fmla="*/ 28 h 118"/>
                  <a:gd name="T4" fmla="*/ 160 w 175"/>
                  <a:gd name="T5" fmla="*/ 14 h 118"/>
                  <a:gd name="T6" fmla="*/ 152 w 175"/>
                  <a:gd name="T7" fmla="*/ 16 h 118"/>
                  <a:gd name="T8" fmla="*/ 150 w 175"/>
                  <a:gd name="T9" fmla="*/ 8 h 118"/>
                  <a:gd name="T10" fmla="*/ 143 w 175"/>
                  <a:gd name="T11" fmla="*/ 4 h 118"/>
                  <a:gd name="T12" fmla="*/ 138 w 175"/>
                  <a:gd name="T13" fmla="*/ 9 h 118"/>
                  <a:gd name="T14" fmla="*/ 126 w 175"/>
                  <a:gd name="T15" fmla="*/ 4 h 118"/>
                  <a:gd name="T16" fmla="*/ 117 w 175"/>
                  <a:gd name="T17" fmla="*/ 3 h 118"/>
                  <a:gd name="T18" fmla="*/ 107 w 175"/>
                  <a:gd name="T19" fmla="*/ 0 h 118"/>
                  <a:gd name="T20" fmla="*/ 98 w 175"/>
                  <a:gd name="T21" fmla="*/ 5 h 118"/>
                  <a:gd name="T22" fmla="*/ 76 w 175"/>
                  <a:gd name="T23" fmla="*/ 3 h 118"/>
                  <a:gd name="T24" fmla="*/ 65 w 175"/>
                  <a:gd name="T25" fmla="*/ 4 h 118"/>
                  <a:gd name="T26" fmla="*/ 61 w 175"/>
                  <a:gd name="T27" fmla="*/ 4 h 118"/>
                  <a:gd name="T28" fmla="*/ 59 w 175"/>
                  <a:gd name="T29" fmla="*/ 8 h 118"/>
                  <a:gd name="T30" fmla="*/ 44 w 175"/>
                  <a:gd name="T31" fmla="*/ 14 h 118"/>
                  <a:gd name="T32" fmla="*/ 44 w 175"/>
                  <a:gd name="T33" fmla="*/ 21 h 118"/>
                  <a:gd name="T34" fmla="*/ 34 w 175"/>
                  <a:gd name="T35" fmla="*/ 32 h 118"/>
                  <a:gd name="T36" fmla="*/ 28 w 175"/>
                  <a:gd name="T37" fmla="*/ 44 h 118"/>
                  <a:gd name="T38" fmla="*/ 11 w 175"/>
                  <a:gd name="T39" fmla="*/ 56 h 118"/>
                  <a:gd name="T40" fmla="*/ 13 w 175"/>
                  <a:gd name="T41" fmla="*/ 88 h 118"/>
                  <a:gd name="T42" fmla="*/ 7 w 175"/>
                  <a:gd name="T43" fmla="*/ 104 h 118"/>
                  <a:gd name="T44" fmla="*/ 10 w 175"/>
                  <a:gd name="T45" fmla="*/ 114 h 118"/>
                  <a:gd name="T46" fmla="*/ 28 w 175"/>
                  <a:gd name="T47" fmla="*/ 113 h 118"/>
                  <a:gd name="T48" fmla="*/ 38 w 175"/>
                  <a:gd name="T49" fmla="*/ 109 h 118"/>
                  <a:gd name="T50" fmla="*/ 44 w 175"/>
                  <a:gd name="T51" fmla="*/ 112 h 118"/>
                  <a:gd name="T52" fmla="*/ 49 w 175"/>
                  <a:gd name="T53" fmla="*/ 110 h 118"/>
                  <a:gd name="T54" fmla="*/ 53 w 175"/>
                  <a:gd name="T55" fmla="*/ 107 h 118"/>
                  <a:gd name="T56" fmla="*/ 60 w 175"/>
                  <a:gd name="T57" fmla="*/ 109 h 118"/>
                  <a:gd name="T58" fmla="*/ 68 w 175"/>
                  <a:gd name="T59" fmla="*/ 97 h 118"/>
                  <a:gd name="T60" fmla="*/ 85 w 175"/>
                  <a:gd name="T61" fmla="*/ 69 h 118"/>
                  <a:gd name="T62" fmla="*/ 94 w 175"/>
                  <a:gd name="T63" fmla="*/ 50 h 118"/>
                  <a:gd name="T64" fmla="*/ 113 w 175"/>
                  <a:gd name="T65" fmla="*/ 46 h 118"/>
                  <a:gd name="T66" fmla="*/ 115 w 175"/>
                  <a:gd name="T67" fmla="*/ 36 h 118"/>
                  <a:gd name="T68" fmla="*/ 127 w 175"/>
                  <a:gd name="T69" fmla="*/ 33 h 118"/>
                  <a:gd name="T70" fmla="*/ 142 w 175"/>
                  <a:gd name="T71" fmla="*/ 38 h 118"/>
                  <a:gd name="T72" fmla="*/ 150 w 175"/>
                  <a:gd name="T73" fmla="*/ 37 h 118"/>
                  <a:gd name="T74" fmla="*/ 152 w 175"/>
                  <a:gd name="T75" fmla="*/ 47 h 118"/>
                  <a:gd name="T76" fmla="*/ 162 w 175"/>
                  <a:gd name="T77" fmla="*/ 50 h 118"/>
                  <a:gd name="T78" fmla="*/ 170 w 175"/>
                  <a:gd name="T79" fmla="*/ 46 h 118"/>
                  <a:gd name="T80" fmla="*/ 170 w 175"/>
                  <a:gd name="T81" fmla="*/ 41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5" h="118">
                    <a:moveTo>
                      <a:pt x="172" y="43"/>
                    </a:moveTo>
                    <a:cubicBezTo>
                      <a:pt x="165" y="43"/>
                      <a:pt x="159" y="34"/>
                      <a:pt x="163" y="28"/>
                    </a:cubicBezTo>
                    <a:cubicBezTo>
                      <a:pt x="152" y="30"/>
                      <a:pt x="159" y="18"/>
                      <a:pt x="160" y="14"/>
                    </a:cubicBezTo>
                    <a:cubicBezTo>
                      <a:pt x="158" y="14"/>
                      <a:pt x="153" y="17"/>
                      <a:pt x="152" y="16"/>
                    </a:cubicBezTo>
                    <a:cubicBezTo>
                      <a:pt x="149" y="14"/>
                      <a:pt x="152" y="10"/>
                      <a:pt x="150" y="8"/>
                    </a:cubicBezTo>
                    <a:cubicBezTo>
                      <a:pt x="149" y="6"/>
                      <a:pt x="146" y="3"/>
                      <a:pt x="143" y="4"/>
                    </a:cubicBezTo>
                    <a:cubicBezTo>
                      <a:pt x="139" y="5"/>
                      <a:pt x="142" y="8"/>
                      <a:pt x="138" y="9"/>
                    </a:cubicBezTo>
                    <a:cubicBezTo>
                      <a:pt x="134" y="10"/>
                      <a:pt x="129" y="5"/>
                      <a:pt x="126" y="4"/>
                    </a:cubicBezTo>
                    <a:cubicBezTo>
                      <a:pt x="123" y="4"/>
                      <a:pt x="120" y="4"/>
                      <a:pt x="117" y="3"/>
                    </a:cubicBezTo>
                    <a:cubicBezTo>
                      <a:pt x="113" y="2"/>
                      <a:pt x="110" y="0"/>
                      <a:pt x="107" y="0"/>
                    </a:cubicBezTo>
                    <a:cubicBezTo>
                      <a:pt x="103" y="1"/>
                      <a:pt x="101" y="4"/>
                      <a:pt x="98" y="5"/>
                    </a:cubicBezTo>
                    <a:cubicBezTo>
                      <a:pt x="91" y="7"/>
                      <a:pt x="84" y="2"/>
                      <a:pt x="76" y="3"/>
                    </a:cubicBezTo>
                    <a:cubicBezTo>
                      <a:pt x="73" y="3"/>
                      <a:pt x="69" y="4"/>
                      <a:pt x="65" y="4"/>
                    </a:cubicBezTo>
                    <a:cubicBezTo>
                      <a:pt x="64" y="5"/>
                      <a:pt x="62" y="4"/>
                      <a:pt x="61" y="4"/>
                    </a:cubicBezTo>
                    <a:cubicBezTo>
                      <a:pt x="60" y="5"/>
                      <a:pt x="60" y="8"/>
                      <a:pt x="59" y="8"/>
                    </a:cubicBezTo>
                    <a:cubicBezTo>
                      <a:pt x="56" y="10"/>
                      <a:pt x="46" y="10"/>
                      <a:pt x="44" y="14"/>
                    </a:cubicBezTo>
                    <a:cubicBezTo>
                      <a:pt x="42" y="17"/>
                      <a:pt x="45" y="18"/>
                      <a:pt x="44" y="21"/>
                    </a:cubicBezTo>
                    <a:cubicBezTo>
                      <a:pt x="42" y="24"/>
                      <a:pt x="35" y="27"/>
                      <a:pt x="34" y="32"/>
                    </a:cubicBezTo>
                    <a:cubicBezTo>
                      <a:pt x="31" y="38"/>
                      <a:pt x="36" y="40"/>
                      <a:pt x="28" y="44"/>
                    </a:cubicBezTo>
                    <a:cubicBezTo>
                      <a:pt x="20" y="47"/>
                      <a:pt x="14" y="47"/>
                      <a:pt x="11" y="56"/>
                    </a:cubicBezTo>
                    <a:cubicBezTo>
                      <a:pt x="29" y="66"/>
                      <a:pt x="0" y="78"/>
                      <a:pt x="13" y="88"/>
                    </a:cubicBezTo>
                    <a:cubicBezTo>
                      <a:pt x="10" y="93"/>
                      <a:pt x="5" y="99"/>
                      <a:pt x="7" y="104"/>
                    </a:cubicBezTo>
                    <a:cubicBezTo>
                      <a:pt x="8" y="108"/>
                      <a:pt x="12" y="108"/>
                      <a:pt x="10" y="114"/>
                    </a:cubicBezTo>
                    <a:cubicBezTo>
                      <a:pt x="17" y="117"/>
                      <a:pt x="22" y="118"/>
                      <a:pt x="28" y="113"/>
                    </a:cubicBezTo>
                    <a:cubicBezTo>
                      <a:pt x="33" y="109"/>
                      <a:pt x="31" y="108"/>
                      <a:pt x="38" y="109"/>
                    </a:cubicBezTo>
                    <a:cubicBezTo>
                      <a:pt x="40" y="110"/>
                      <a:pt x="41" y="112"/>
                      <a:pt x="44" y="112"/>
                    </a:cubicBezTo>
                    <a:cubicBezTo>
                      <a:pt x="47" y="112"/>
                      <a:pt x="47" y="110"/>
                      <a:pt x="49" y="110"/>
                    </a:cubicBezTo>
                    <a:cubicBezTo>
                      <a:pt x="50" y="110"/>
                      <a:pt x="51" y="108"/>
                      <a:pt x="53" y="107"/>
                    </a:cubicBezTo>
                    <a:cubicBezTo>
                      <a:pt x="55" y="107"/>
                      <a:pt x="58" y="110"/>
                      <a:pt x="60" y="109"/>
                    </a:cubicBezTo>
                    <a:cubicBezTo>
                      <a:pt x="63" y="108"/>
                      <a:pt x="67" y="100"/>
                      <a:pt x="68" y="97"/>
                    </a:cubicBezTo>
                    <a:cubicBezTo>
                      <a:pt x="72" y="84"/>
                      <a:pt x="67" y="72"/>
                      <a:pt x="85" y="69"/>
                    </a:cubicBezTo>
                    <a:cubicBezTo>
                      <a:pt x="81" y="59"/>
                      <a:pt x="85" y="53"/>
                      <a:pt x="94" y="50"/>
                    </a:cubicBezTo>
                    <a:cubicBezTo>
                      <a:pt x="101" y="49"/>
                      <a:pt x="105" y="45"/>
                      <a:pt x="113" y="46"/>
                    </a:cubicBezTo>
                    <a:cubicBezTo>
                      <a:pt x="112" y="42"/>
                      <a:pt x="113" y="39"/>
                      <a:pt x="115" y="36"/>
                    </a:cubicBezTo>
                    <a:cubicBezTo>
                      <a:pt x="120" y="30"/>
                      <a:pt x="122" y="33"/>
                      <a:pt x="127" y="33"/>
                    </a:cubicBezTo>
                    <a:cubicBezTo>
                      <a:pt x="135" y="31"/>
                      <a:pt x="143" y="25"/>
                      <a:pt x="142" y="38"/>
                    </a:cubicBezTo>
                    <a:cubicBezTo>
                      <a:pt x="145" y="38"/>
                      <a:pt x="147" y="37"/>
                      <a:pt x="150" y="37"/>
                    </a:cubicBezTo>
                    <a:cubicBezTo>
                      <a:pt x="150" y="40"/>
                      <a:pt x="149" y="45"/>
                      <a:pt x="152" y="47"/>
                    </a:cubicBezTo>
                    <a:cubicBezTo>
                      <a:pt x="155" y="48"/>
                      <a:pt x="161" y="41"/>
                      <a:pt x="162" y="50"/>
                    </a:cubicBezTo>
                    <a:cubicBezTo>
                      <a:pt x="165" y="49"/>
                      <a:pt x="168" y="50"/>
                      <a:pt x="170" y="46"/>
                    </a:cubicBezTo>
                    <a:cubicBezTo>
                      <a:pt x="175" y="48"/>
                      <a:pt x="173" y="43"/>
                      <a:pt x="170" y="41"/>
                    </a:cubicBezTo>
                  </a:path>
                </a:pathLst>
              </a:custGeom>
              <a:solidFill>
                <a:srgbClr val="9944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92" name="Freeform 33"/>
              <p:cNvSpPr>
                <a:spLocks/>
              </p:cNvSpPr>
              <p:nvPr/>
            </p:nvSpPr>
            <p:spPr bwMode="auto">
              <a:xfrm>
                <a:off x="3462" y="1462"/>
                <a:ext cx="556" cy="1051"/>
              </a:xfrm>
              <a:custGeom>
                <a:avLst/>
                <a:gdLst>
                  <a:gd name="T0" fmla="*/ 164 w 197"/>
                  <a:gd name="T1" fmla="*/ 5 h 349"/>
                  <a:gd name="T2" fmla="*/ 153 w 197"/>
                  <a:gd name="T3" fmla="*/ 1 h 349"/>
                  <a:gd name="T4" fmla="*/ 142 w 197"/>
                  <a:gd name="T5" fmla="*/ 6 h 349"/>
                  <a:gd name="T6" fmla="*/ 123 w 197"/>
                  <a:gd name="T7" fmla="*/ 18 h 349"/>
                  <a:gd name="T8" fmla="*/ 118 w 197"/>
                  <a:gd name="T9" fmla="*/ 17 h 349"/>
                  <a:gd name="T10" fmla="*/ 98 w 197"/>
                  <a:gd name="T11" fmla="*/ 33 h 349"/>
                  <a:gd name="T12" fmla="*/ 81 w 197"/>
                  <a:gd name="T13" fmla="*/ 59 h 349"/>
                  <a:gd name="T14" fmla="*/ 68 w 197"/>
                  <a:gd name="T15" fmla="*/ 74 h 349"/>
                  <a:gd name="T16" fmla="*/ 68 w 197"/>
                  <a:gd name="T17" fmla="*/ 87 h 349"/>
                  <a:gd name="T18" fmla="*/ 65 w 197"/>
                  <a:gd name="T19" fmla="*/ 94 h 349"/>
                  <a:gd name="T20" fmla="*/ 69 w 197"/>
                  <a:gd name="T21" fmla="*/ 100 h 349"/>
                  <a:gd name="T22" fmla="*/ 63 w 197"/>
                  <a:gd name="T23" fmla="*/ 117 h 349"/>
                  <a:gd name="T24" fmla="*/ 33 w 197"/>
                  <a:gd name="T25" fmla="*/ 149 h 349"/>
                  <a:gd name="T26" fmla="*/ 23 w 197"/>
                  <a:gd name="T27" fmla="*/ 170 h 349"/>
                  <a:gd name="T28" fmla="*/ 24 w 197"/>
                  <a:gd name="T29" fmla="*/ 188 h 349"/>
                  <a:gd name="T30" fmla="*/ 13 w 197"/>
                  <a:gd name="T31" fmla="*/ 236 h 349"/>
                  <a:gd name="T32" fmla="*/ 11 w 197"/>
                  <a:gd name="T33" fmla="*/ 262 h 349"/>
                  <a:gd name="T34" fmla="*/ 6 w 197"/>
                  <a:gd name="T35" fmla="*/ 291 h 349"/>
                  <a:gd name="T36" fmla="*/ 26 w 197"/>
                  <a:gd name="T37" fmla="*/ 304 h 349"/>
                  <a:gd name="T38" fmla="*/ 33 w 197"/>
                  <a:gd name="T39" fmla="*/ 330 h 349"/>
                  <a:gd name="T40" fmla="*/ 57 w 197"/>
                  <a:gd name="T41" fmla="*/ 343 h 349"/>
                  <a:gd name="T42" fmla="*/ 76 w 197"/>
                  <a:gd name="T43" fmla="*/ 333 h 349"/>
                  <a:gd name="T44" fmla="*/ 95 w 197"/>
                  <a:gd name="T45" fmla="*/ 320 h 349"/>
                  <a:gd name="T46" fmla="*/ 106 w 197"/>
                  <a:gd name="T47" fmla="*/ 303 h 349"/>
                  <a:gd name="T48" fmla="*/ 123 w 197"/>
                  <a:gd name="T49" fmla="*/ 297 h 349"/>
                  <a:gd name="T50" fmla="*/ 143 w 197"/>
                  <a:gd name="T51" fmla="*/ 293 h 349"/>
                  <a:gd name="T52" fmla="*/ 167 w 197"/>
                  <a:gd name="T53" fmla="*/ 299 h 349"/>
                  <a:gd name="T54" fmla="*/ 190 w 197"/>
                  <a:gd name="T55" fmla="*/ 275 h 349"/>
                  <a:gd name="T56" fmla="*/ 187 w 197"/>
                  <a:gd name="T57" fmla="*/ 251 h 349"/>
                  <a:gd name="T58" fmla="*/ 188 w 197"/>
                  <a:gd name="T59" fmla="*/ 242 h 349"/>
                  <a:gd name="T60" fmla="*/ 181 w 197"/>
                  <a:gd name="T61" fmla="*/ 235 h 349"/>
                  <a:gd name="T62" fmla="*/ 169 w 197"/>
                  <a:gd name="T63" fmla="*/ 207 h 349"/>
                  <a:gd name="T64" fmla="*/ 172 w 197"/>
                  <a:gd name="T65" fmla="*/ 189 h 349"/>
                  <a:gd name="T66" fmla="*/ 165 w 197"/>
                  <a:gd name="T67" fmla="*/ 178 h 349"/>
                  <a:gd name="T68" fmla="*/ 173 w 197"/>
                  <a:gd name="T69" fmla="*/ 167 h 349"/>
                  <a:gd name="T70" fmla="*/ 167 w 197"/>
                  <a:gd name="T71" fmla="*/ 150 h 349"/>
                  <a:gd name="T72" fmla="*/ 175 w 197"/>
                  <a:gd name="T73" fmla="*/ 136 h 349"/>
                  <a:gd name="T74" fmla="*/ 182 w 197"/>
                  <a:gd name="T75" fmla="*/ 124 h 349"/>
                  <a:gd name="T76" fmla="*/ 175 w 197"/>
                  <a:gd name="T77" fmla="*/ 114 h 349"/>
                  <a:gd name="T78" fmla="*/ 190 w 197"/>
                  <a:gd name="T79" fmla="*/ 97 h 349"/>
                  <a:gd name="T80" fmla="*/ 183 w 197"/>
                  <a:gd name="T81" fmla="*/ 78 h 349"/>
                  <a:gd name="T82" fmla="*/ 190 w 197"/>
                  <a:gd name="T83" fmla="*/ 60 h 349"/>
                  <a:gd name="T84" fmla="*/ 184 w 197"/>
                  <a:gd name="T85" fmla="*/ 41 h 349"/>
                  <a:gd name="T86" fmla="*/ 177 w 197"/>
                  <a:gd name="T87" fmla="*/ 19 h 349"/>
                  <a:gd name="T88" fmla="*/ 163 w 197"/>
                  <a:gd name="T89" fmla="*/ 1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97" h="349">
                    <a:moveTo>
                      <a:pt x="164" y="5"/>
                    </a:moveTo>
                    <a:cubicBezTo>
                      <a:pt x="160" y="3"/>
                      <a:pt x="158" y="1"/>
                      <a:pt x="153" y="1"/>
                    </a:cubicBezTo>
                    <a:cubicBezTo>
                      <a:pt x="146" y="0"/>
                      <a:pt x="147" y="4"/>
                      <a:pt x="142" y="6"/>
                    </a:cubicBezTo>
                    <a:cubicBezTo>
                      <a:pt x="132" y="10"/>
                      <a:pt x="126" y="5"/>
                      <a:pt x="123" y="18"/>
                    </a:cubicBezTo>
                    <a:cubicBezTo>
                      <a:pt x="122" y="18"/>
                      <a:pt x="119" y="18"/>
                      <a:pt x="118" y="17"/>
                    </a:cubicBezTo>
                    <a:cubicBezTo>
                      <a:pt x="118" y="32"/>
                      <a:pt x="108" y="29"/>
                      <a:pt x="98" y="33"/>
                    </a:cubicBezTo>
                    <a:cubicBezTo>
                      <a:pt x="87" y="39"/>
                      <a:pt x="87" y="50"/>
                      <a:pt x="81" y="59"/>
                    </a:cubicBezTo>
                    <a:cubicBezTo>
                      <a:pt x="77" y="64"/>
                      <a:pt x="70" y="68"/>
                      <a:pt x="68" y="74"/>
                    </a:cubicBezTo>
                    <a:cubicBezTo>
                      <a:pt x="67" y="79"/>
                      <a:pt x="69" y="83"/>
                      <a:pt x="68" y="87"/>
                    </a:cubicBezTo>
                    <a:cubicBezTo>
                      <a:pt x="68" y="90"/>
                      <a:pt x="65" y="91"/>
                      <a:pt x="65" y="94"/>
                    </a:cubicBezTo>
                    <a:cubicBezTo>
                      <a:pt x="65" y="97"/>
                      <a:pt x="69" y="97"/>
                      <a:pt x="69" y="100"/>
                    </a:cubicBezTo>
                    <a:cubicBezTo>
                      <a:pt x="70" y="108"/>
                      <a:pt x="67" y="110"/>
                      <a:pt x="63" y="117"/>
                    </a:cubicBezTo>
                    <a:cubicBezTo>
                      <a:pt x="54" y="129"/>
                      <a:pt x="40" y="136"/>
                      <a:pt x="33" y="149"/>
                    </a:cubicBezTo>
                    <a:cubicBezTo>
                      <a:pt x="29" y="154"/>
                      <a:pt x="23" y="163"/>
                      <a:pt x="23" y="170"/>
                    </a:cubicBezTo>
                    <a:cubicBezTo>
                      <a:pt x="24" y="180"/>
                      <a:pt x="29" y="177"/>
                      <a:pt x="24" y="188"/>
                    </a:cubicBezTo>
                    <a:cubicBezTo>
                      <a:pt x="16" y="205"/>
                      <a:pt x="13" y="217"/>
                      <a:pt x="13" y="236"/>
                    </a:cubicBezTo>
                    <a:cubicBezTo>
                      <a:pt x="14" y="245"/>
                      <a:pt x="14" y="254"/>
                      <a:pt x="11" y="262"/>
                    </a:cubicBezTo>
                    <a:cubicBezTo>
                      <a:pt x="9" y="272"/>
                      <a:pt x="0" y="281"/>
                      <a:pt x="6" y="291"/>
                    </a:cubicBezTo>
                    <a:cubicBezTo>
                      <a:pt x="10" y="299"/>
                      <a:pt x="22" y="296"/>
                      <a:pt x="26" y="304"/>
                    </a:cubicBezTo>
                    <a:cubicBezTo>
                      <a:pt x="30" y="313"/>
                      <a:pt x="24" y="322"/>
                      <a:pt x="33" y="330"/>
                    </a:cubicBezTo>
                    <a:cubicBezTo>
                      <a:pt x="38" y="334"/>
                      <a:pt x="51" y="340"/>
                      <a:pt x="57" y="343"/>
                    </a:cubicBezTo>
                    <a:cubicBezTo>
                      <a:pt x="70" y="349"/>
                      <a:pt x="71" y="343"/>
                      <a:pt x="76" y="333"/>
                    </a:cubicBezTo>
                    <a:cubicBezTo>
                      <a:pt x="82" y="323"/>
                      <a:pt x="87" y="327"/>
                      <a:pt x="95" y="320"/>
                    </a:cubicBezTo>
                    <a:cubicBezTo>
                      <a:pt x="100" y="315"/>
                      <a:pt x="100" y="307"/>
                      <a:pt x="106" y="303"/>
                    </a:cubicBezTo>
                    <a:cubicBezTo>
                      <a:pt x="110" y="299"/>
                      <a:pt x="118" y="298"/>
                      <a:pt x="123" y="297"/>
                    </a:cubicBezTo>
                    <a:cubicBezTo>
                      <a:pt x="129" y="296"/>
                      <a:pt x="138" y="293"/>
                      <a:pt x="143" y="293"/>
                    </a:cubicBezTo>
                    <a:cubicBezTo>
                      <a:pt x="151" y="293"/>
                      <a:pt x="159" y="300"/>
                      <a:pt x="167" y="299"/>
                    </a:cubicBezTo>
                    <a:cubicBezTo>
                      <a:pt x="178" y="297"/>
                      <a:pt x="188" y="285"/>
                      <a:pt x="190" y="275"/>
                    </a:cubicBezTo>
                    <a:cubicBezTo>
                      <a:pt x="193" y="265"/>
                      <a:pt x="187" y="260"/>
                      <a:pt x="187" y="251"/>
                    </a:cubicBezTo>
                    <a:cubicBezTo>
                      <a:pt x="187" y="248"/>
                      <a:pt x="190" y="247"/>
                      <a:pt x="188" y="242"/>
                    </a:cubicBezTo>
                    <a:cubicBezTo>
                      <a:pt x="187" y="238"/>
                      <a:pt x="183" y="237"/>
                      <a:pt x="181" y="235"/>
                    </a:cubicBezTo>
                    <a:cubicBezTo>
                      <a:pt x="172" y="226"/>
                      <a:pt x="168" y="220"/>
                      <a:pt x="169" y="207"/>
                    </a:cubicBezTo>
                    <a:cubicBezTo>
                      <a:pt x="170" y="201"/>
                      <a:pt x="173" y="194"/>
                      <a:pt x="172" y="189"/>
                    </a:cubicBezTo>
                    <a:cubicBezTo>
                      <a:pt x="172" y="184"/>
                      <a:pt x="165" y="181"/>
                      <a:pt x="165" y="178"/>
                    </a:cubicBezTo>
                    <a:cubicBezTo>
                      <a:pt x="165" y="173"/>
                      <a:pt x="172" y="171"/>
                      <a:pt x="173" y="167"/>
                    </a:cubicBezTo>
                    <a:cubicBezTo>
                      <a:pt x="176" y="158"/>
                      <a:pt x="169" y="156"/>
                      <a:pt x="167" y="150"/>
                    </a:cubicBezTo>
                    <a:cubicBezTo>
                      <a:pt x="164" y="141"/>
                      <a:pt x="170" y="140"/>
                      <a:pt x="175" y="136"/>
                    </a:cubicBezTo>
                    <a:cubicBezTo>
                      <a:pt x="179" y="132"/>
                      <a:pt x="183" y="131"/>
                      <a:pt x="182" y="124"/>
                    </a:cubicBezTo>
                    <a:cubicBezTo>
                      <a:pt x="181" y="120"/>
                      <a:pt x="175" y="117"/>
                      <a:pt x="175" y="114"/>
                    </a:cubicBezTo>
                    <a:cubicBezTo>
                      <a:pt x="174" y="103"/>
                      <a:pt x="186" y="104"/>
                      <a:pt x="190" y="97"/>
                    </a:cubicBezTo>
                    <a:cubicBezTo>
                      <a:pt x="194" y="90"/>
                      <a:pt x="191" y="79"/>
                      <a:pt x="183" y="78"/>
                    </a:cubicBezTo>
                    <a:cubicBezTo>
                      <a:pt x="181" y="68"/>
                      <a:pt x="187" y="67"/>
                      <a:pt x="190" y="60"/>
                    </a:cubicBezTo>
                    <a:cubicBezTo>
                      <a:pt x="196" y="49"/>
                      <a:pt x="187" y="50"/>
                      <a:pt x="184" y="41"/>
                    </a:cubicBezTo>
                    <a:cubicBezTo>
                      <a:pt x="180" y="33"/>
                      <a:pt x="197" y="18"/>
                      <a:pt x="177" y="19"/>
                    </a:cubicBezTo>
                    <a:cubicBezTo>
                      <a:pt x="177" y="14"/>
                      <a:pt x="167" y="4"/>
                      <a:pt x="163" y="1"/>
                    </a:cubicBezTo>
                  </a:path>
                </a:pathLst>
              </a:custGeom>
              <a:solidFill>
                <a:srgbClr val="9944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93" name="Freeform 34"/>
              <p:cNvSpPr>
                <a:spLocks/>
              </p:cNvSpPr>
              <p:nvPr/>
            </p:nvSpPr>
            <p:spPr bwMode="auto">
              <a:xfrm>
                <a:off x="3530" y="1519"/>
                <a:ext cx="409" cy="834"/>
              </a:xfrm>
              <a:custGeom>
                <a:avLst/>
                <a:gdLst>
                  <a:gd name="T0" fmla="*/ 130 w 145"/>
                  <a:gd name="T1" fmla="*/ 12 h 277"/>
                  <a:gd name="T2" fmla="*/ 95 w 145"/>
                  <a:gd name="T3" fmla="*/ 16 h 277"/>
                  <a:gd name="T4" fmla="*/ 98 w 145"/>
                  <a:gd name="T5" fmla="*/ 20 h 277"/>
                  <a:gd name="T6" fmla="*/ 90 w 145"/>
                  <a:gd name="T7" fmla="*/ 31 h 277"/>
                  <a:gd name="T8" fmla="*/ 88 w 145"/>
                  <a:gd name="T9" fmla="*/ 38 h 277"/>
                  <a:gd name="T10" fmla="*/ 79 w 145"/>
                  <a:gd name="T11" fmla="*/ 44 h 277"/>
                  <a:gd name="T12" fmla="*/ 75 w 145"/>
                  <a:gd name="T13" fmla="*/ 55 h 277"/>
                  <a:gd name="T14" fmla="*/ 62 w 145"/>
                  <a:gd name="T15" fmla="*/ 58 h 277"/>
                  <a:gd name="T16" fmla="*/ 64 w 145"/>
                  <a:gd name="T17" fmla="*/ 61 h 277"/>
                  <a:gd name="T18" fmla="*/ 57 w 145"/>
                  <a:gd name="T19" fmla="*/ 70 h 277"/>
                  <a:gd name="T20" fmla="*/ 64 w 145"/>
                  <a:gd name="T21" fmla="*/ 87 h 277"/>
                  <a:gd name="T22" fmla="*/ 54 w 145"/>
                  <a:gd name="T23" fmla="*/ 102 h 277"/>
                  <a:gd name="T24" fmla="*/ 54 w 145"/>
                  <a:gd name="T25" fmla="*/ 110 h 277"/>
                  <a:gd name="T26" fmla="*/ 56 w 145"/>
                  <a:gd name="T27" fmla="*/ 118 h 277"/>
                  <a:gd name="T28" fmla="*/ 44 w 145"/>
                  <a:gd name="T29" fmla="*/ 135 h 277"/>
                  <a:gd name="T30" fmla="*/ 42 w 145"/>
                  <a:gd name="T31" fmla="*/ 143 h 277"/>
                  <a:gd name="T32" fmla="*/ 32 w 145"/>
                  <a:gd name="T33" fmla="*/ 146 h 277"/>
                  <a:gd name="T34" fmla="*/ 40 w 145"/>
                  <a:gd name="T35" fmla="*/ 160 h 277"/>
                  <a:gd name="T36" fmla="*/ 24 w 145"/>
                  <a:gd name="T37" fmla="*/ 168 h 277"/>
                  <a:gd name="T38" fmla="*/ 6 w 145"/>
                  <a:gd name="T39" fmla="*/ 202 h 277"/>
                  <a:gd name="T40" fmla="*/ 15 w 145"/>
                  <a:gd name="T41" fmla="*/ 213 h 277"/>
                  <a:gd name="T42" fmla="*/ 10 w 145"/>
                  <a:gd name="T43" fmla="*/ 232 h 277"/>
                  <a:gd name="T44" fmla="*/ 17 w 145"/>
                  <a:gd name="T45" fmla="*/ 232 h 277"/>
                  <a:gd name="T46" fmla="*/ 11 w 145"/>
                  <a:gd name="T47" fmla="*/ 260 h 277"/>
                  <a:gd name="T48" fmla="*/ 21 w 145"/>
                  <a:gd name="T49" fmla="*/ 260 h 277"/>
                  <a:gd name="T50" fmla="*/ 23 w 145"/>
                  <a:gd name="T51" fmla="*/ 274 h 277"/>
                  <a:gd name="T52" fmla="*/ 33 w 145"/>
                  <a:gd name="T53" fmla="*/ 276 h 277"/>
                  <a:gd name="T54" fmla="*/ 39 w 145"/>
                  <a:gd name="T55" fmla="*/ 268 h 277"/>
                  <a:gd name="T56" fmla="*/ 54 w 145"/>
                  <a:gd name="T57" fmla="*/ 264 h 277"/>
                  <a:gd name="T58" fmla="*/ 61 w 145"/>
                  <a:gd name="T59" fmla="*/ 268 h 277"/>
                  <a:gd name="T60" fmla="*/ 67 w 145"/>
                  <a:gd name="T61" fmla="*/ 262 h 277"/>
                  <a:gd name="T62" fmla="*/ 84 w 145"/>
                  <a:gd name="T63" fmla="*/ 259 h 277"/>
                  <a:gd name="T64" fmla="*/ 98 w 145"/>
                  <a:gd name="T65" fmla="*/ 254 h 277"/>
                  <a:gd name="T66" fmla="*/ 116 w 145"/>
                  <a:gd name="T67" fmla="*/ 243 h 277"/>
                  <a:gd name="T68" fmla="*/ 118 w 145"/>
                  <a:gd name="T69" fmla="*/ 225 h 277"/>
                  <a:gd name="T70" fmla="*/ 113 w 145"/>
                  <a:gd name="T71" fmla="*/ 211 h 277"/>
                  <a:gd name="T72" fmla="*/ 117 w 145"/>
                  <a:gd name="T73" fmla="*/ 202 h 277"/>
                  <a:gd name="T74" fmla="*/ 109 w 145"/>
                  <a:gd name="T75" fmla="*/ 197 h 277"/>
                  <a:gd name="T76" fmla="*/ 115 w 145"/>
                  <a:gd name="T77" fmla="*/ 170 h 277"/>
                  <a:gd name="T78" fmla="*/ 108 w 145"/>
                  <a:gd name="T79" fmla="*/ 158 h 277"/>
                  <a:gd name="T80" fmla="*/ 121 w 145"/>
                  <a:gd name="T81" fmla="*/ 148 h 277"/>
                  <a:gd name="T82" fmla="*/ 114 w 145"/>
                  <a:gd name="T83" fmla="*/ 121 h 277"/>
                  <a:gd name="T84" fmla="*/ 121 w 145"/>
                  <a:gd name="T85" fmla="*/ 109 h 277"/>
                  <a:gd name="T86" fmla="*/ 121 w 145"/>
                  <a:gd name="T87" fmla="*/ 95 h 277"/>
                  <a:gd name="T88" fmla="*/ 124 w 145"/>
                  <a:gd name="T89" fmla="*/ 85 h 277"/>
                  <a:gd name="T90" fmla="*/ 127 w 145"/>
                  <a:gd name="T91" fmla="*/ 69 h 277"/>
                  <a:gd name="T92" fmla="*/ 128 w 145"/>
                  <a:gd name="T93" fmla="*/ 58 h 277"/>
                  <a:gd name="T94" fmla="*/ 130 w 145"/>
                  <a:gd name="T95" fmla="*/ 44 h 277"/>
                  <a:gd name="T96" fmla="*/ 135 w 145"/>
                  <a:gd name="T97" fmla="*/ 24 h 277"/>
                  <a:gd name="T98" fmla="*/ 133 w 145"/>
                  <a:gd name="T99" fmla="*/ 14 h 277"/>
                  <a:gd name="T100" fmla="*/ 132 w 145"/>
                  <a:gd name="T101" fmla="*/ 13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5" h="277">
                    <a:moveTo>
                      <a:pt x="130" y="12"/>
                    </a:moveTo>
                    <a:cubicBezTo>
                      <a:pt x="118" y="0"/>
                      <a:pt x="110" y="12"/>
                      <a:pt x="95" y="16"/>
                    </a:cubicBezTo>
                    <a:cubicBezTo>
                      <a:pt x="96" y="17"/>
                      <a:pt x="95" y="19"/>
                      <a:pt x="98" y="20"/>
                    </a:cubicBezTo>
                    <a:cubicBezTo>
                      <a:pt x="95" y="23"/>
                      <a:pt x="86" y="26"/>
                      <a:pt x="90" y="31"/>
                    </a:cubicBezTo>
                    <a:cubicBezTo>
                      <a:pt x="98" y="29"/>
                      <a:pt x="93" y="36"/>
                      <a:pt x="88" y="38"/>
                    </a:cubicBezTo>
                    <a:cubicBezTo>
                      <a:pt x="80" y="41"/>
                      <a:pt x="81" y="33"/>
                      <a:pt x="79" y="44"/>
                    </a:cubicBezTo>
                    <a:cubicBezTo>
                      <a:pt x="79" y="49"/>
                      <a:pt x="85" y="53"/>
                      <a:pt x="75" y="55"/>
                    </a:cubicBezTo>
                    <a:cubicBezTo>
                      <a:pt x="66" y="56"/>
                      <a:pt x="70" y="46"/>
                      <a:pt x="62" y="58"/>
                    </a:cubicBezTo>
                    <a:cubicBezTo>
                      <a:pt x="62" y="59"/>
                      <a:pt x="63" y="60"/>
                      <a:pt x="64" y="61"/>
                    </a:cubicBezTo>
                    <a:cubicBezTo>
                      <a:pt x="62" y="64"/>
                      <a:pt x="59" y="66"/>
                      <a:pt x="57" y="70"/>
                    </a:cubicBezTo>
                    <a:cubicBezTo>
                      <a:pt x="64" y="75"/>
                      <a:pt x="62" y="80"/>
                      <a:pt x="64" y="87"/>
                    </a:cubicBezTo>
                    <a:cubicBezTo>
                      <a:pt x="55" y="90"/>
                      <a:pt x="55" y="95"/>
                      <a:pt x="54" y="102"/>
                    </a:cubicBezTo>
                    <a:cubicBezTo>
                      <a:pt x="54" y="102"/>
                      <a:pt x="54" y="110"/>
                      <a:pt x="54" y="110"/>
                    </a:cubicBezTo>
                    <a:cubicBezTo>
                      <a:pt x="55" y="110"/>
                      <a:pt x="56" y="118"/>
                      <a:pt x="56" y="118"/>
                    </a:cubicBezTo>
                    <a:cubicBezTo>
                      <a:pt x="54" y="125"/>
                      <a:pt x="47" y="128"/>
                      <a:pt x="44" y="135"/>
                    </a:cubicBezTo>
                    <a:cubicBezTo>
                      <a:pt x="42" y="139"/>
                      <a:pt x="47" y="139"/>
                      <a:pt x="42" y="143"/>
                    </a:cubicBezTo>
                    <a:cubicBezTo>
                      <a:pt x="41" y="145"/>
                      <a:pt x="34" y="146"/>
                      <a:pt x="32" y="146"/>
                    </a:cubicBezTo>
                    <a:cubicBezTo>
                      <a:pt x="32" y="152"/>
                      <a:pt x="44" y="152"/>
                      <a:pt x="40" y="160"/>
                    </a:cubicBezTo>
                    <a:cubicBezTo>
                      <a:pt x="37" y="166"/>
                      <a:pt x="23" y="159"/>
                      <a:pt x="24" y="168"/>
                    </a:cubicBezTo>
                    <a:cubicBezTo>
                      <a:pt x="41" y="170"/>
                      <a:pt x="6" y="196"/>
                      <a:pt x="6" y="202"/>
                    </a:cubicBezTo>
                    <a:cubicBezTo>
                      <a:pt x="5" y="210"/>
                      <a:pt x="13" y="209"/>
                      <a:pt x="15" y="213"/>
                    </a:cubicBezTo>
                    <a:cubicBezTo>
                      <a:pt x="19" y="219"/>
                      <a:pt x="13" y="225"/>
                      <a:pt x="10" y="232"/>
                    </a:cubicBezTo>
                    <a:cubicBezTo>
                      <a:pt x="12" y="231"/>
                      <a:pt x="15" y="232"/>
                      <a:pt x="17" y="232"/>
                    </a:cubicBezTo>
                    <a:cubicBezTo>
                      <a:pt x="18" y="238"/>
                      <a:pt x="0" y="253"/>
                      <a:pt x="11" y="260"/>
                    </a:cubicBezTo>
                    <a:cubicBezTo>
                      <a:pt x="16" y="263"/>
                      <a:pt x="17" y="255"/>
                      <a:pt x="21" y="260"/>
                    </a:cubicBezTo>
                    <a:cubicBezTo>
                      <a:pt x="24" y="264"/>
                      <a:pt x="20" y="271"/>
                      <a:pt x="23" y="274"/>
                    </a:cubicBezTo>
                    <a:cubicBezTo>
                      <a:pt x="25" y="277"/>
                      <a:pt x="29" y="277"/>
                      <a:pt x="33" y="276"/>
                    </a:cubicBezTo>
                    <a:cubicBezTo>
                      <a:pt x="40" y="274"/>
                      <a:pt x="36" y="272"/>
                      <a:pt x="39" y="268"/>
                    </a:cubicBezTo>
                    <a:cubicBezTo>
                      <a:pt x="44" y="262"/>
                      <a:pt x="44" y="261"/>
                      <a:pt x="54" y="264"/>
                    </a:cubicBezTo>
                    <a:cubicBezTo>
                      <a:pt x="57" y="265"/>
                      <a:pt x="57" y="269"/>
                      <a:pt x="61" y="268"/>
                    </a:cubicBezTo>
                    <a:cubicBezTo>
                      <a:pt x="64" y="268"/>
                      <a:pt x="65" y="264"/>
                      <a:pt x="67" y="262"/>
                    </a:cubicBezTo>
                    <a:cubicBezTo>
                      <a:pt x="73" y="259"/>
                      <a:pt x="76" y="259"/>
                      <a:pt x="84" y="259"/>
                    </a:cubicBezTo>
                    <a:cubicBezTo>
                      <a:pt x="82" y="245"/>
                      <a:pt x="87" y="248"/>
                      <a:pt x="98" y="254"/>
                    </a:cubicBezTo>
                    <a:cubicBezTo>
                      <a:pt x="101" y="247"/>
                      <a:pt x="108" y="232"/>
                      <a:pt x="116" y="243"/>
                    </a:cubicBezTo>
                    <a:cubicBezTo>
                      <a:pt x="116" y="237"/>
                      <a:pt x="119" y="232"/>
                      <a:pt x="118" y="225"/>
                    </a:cubicBezTo>
                    <a:cubicBezTo>
                      <a:pt x="108" y="226"/>
                      <a:pt x="110" y="216"/>
                      <a:pt x="113" y="211"/>
                    </a:cubicBezTo>
                    <a:cubicBezTo>
                      <a:pt x="116" y="207"/>
                      <a:pt x="122" y="211"/>
                      <a:pt x="117" y="202"/>
                    </a:cubicBezTo>
                    <a:cubicBezTo>
                      <a:pt x="116" y="199"/>
                      <a:pt x="112" y="198"/>
                      <a:pt x="109" y="197"/>
                    </a:cubicBezTo>
                    <a:cubicBezTo>
                      <a:pt x="110" y="184"/>
                      <a:pt x="124" y="184"/>
                      <a:pt x="115" y="170"/>
                    </a:cubicBezTo>
                    <a:cubicBezTo>
                      <a:pt x="113" y="165"/>
                      <a:pt x="107" y="165"/>
                      <a:pt x="108" y="158"/>
                    </a:cubicBezTo>
                    <a:cubicBezTo>
                      <a:pt x="109" y="152"/>
                      <a:pt x="115" y="147"/>
                      <a:pt x="121" y="148"/>
                    </a:cubicBezTo>
                    <a:cubicBezTo>
                      <a:pt x="122" y="137"/>
                      <a:pt x="113" y="132"/>
                      <a:pt x="114" y="121"/>
                    </a:cubicBezTo>
                    <a:cubicBezTo>
                      <a:pt x="115" y="115"/>
                      <a:pt x="119" y="113"/>
                      <a:pt x="121" y="109"/>
                    </a:cubicBezTo>
                    <a:cubicBezTo>
                      <a:pt x="122" y="105"/>
                      <a:pt x="121" y="99"/>
                      <a:pt x="121" y="95"/>
                    </a:cubicBezTo>
                    <a:cubicBezTo>
                      <a:pt x="113" y="91"/>
                      <a:pt x="122" y="88"/>
                      <a:pt x="124" y="85"/>
                    </a:cubicBezTo>
                    <a:cubicBezTo>
                      <a:pt x="131" y="77"/>
                      <a:pt x="130" y="79"/>
                      <a:pt x="127" y="69"/>
                    </a:cubicBezTo>
                    <a:cubicBezTo>
                      <a:pt x="125" y="62"/>
                      <a:pt x="125" y="65"/>
                      <a:pt x="128" y="58"/>
                    </a:cubicBezTo>
                    <a:cubicBezTo>
                      <a:pt x="129" y="53"/>
                      <a:pt x="132" y="51"/>
                      <a:pt x="130" y="44"/>
                    </a:cubicBezTo>
                    <a:cubicBezTo>
                      <a:pt x="137" y="41"/>
                      <a:pt x="145" y="29"/>
                      <a:pt x="135" y="24"/>
                    </a:cubicBezTo>
                    <a:cubicBezTo>
                      <a:pt x="139" y="20"/>
                      <a:pt x="140" y="14"/>
                      <a:pt x="133" y="14"/>
                    </a:cubicBezTo>
                    <a:cubicBezTo>
                      <a:pt x="133" y="13"/>
                      <a:pt x="133" y="13"/>
                      <a:pt x="132" y="13"/>
                    </a:cubicBezTo>
                  </a:path>
                </a:pathLst>
              </a:custGeom>
              <a:solidFill>
                <a:srgbClr val="9D4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94" name="Freeform 35"/>
              <p:cNvSpPr>
                <a:spLocks/>
              </p:cNvSpPr>
              <p:nvPr/>
            </p:nvSpPr>
            <p:spPr bwMode="auto">
              <a:xfrm>
                <a:off x="3637" y="1673"/>
                <a:ext cx="220" cy="524"/>
              </a:xfrm>
              <a:custGeom>
                <a:avLst/>
                <a:gdLst>
                  <a:gd name="T0" fmla="*/ 66 w 78"/>
                  <a:gd name="T1" fmla="*/ 9 h 174"/>
                  <a:gd name="T2" fmla="*/ 57 w 78"/>
                  <a:gd name="T3" fmla="*/ 20 h 174"/>
                  <a:gd name="T4" fmla="*/ 50 w 78"/>
                  <a:gd name="T5" fmla="*/ 37 h 174"/>
                  <a:gd name="T6" fmla="*/ 37 w 78"/>
                  <a:gd name="T7" fmla="*/ 43 h 174"/>
                  <a:gd name="T8" fmla="*/ 37 w 78"/>
                  <a:gd name="T9" fmla="*/ 54 h 174"/>
                  <a:gd name="T10" fmla="*/ 31 w 78"/>
                  <a:gd name="T11" fmla="*/ 71 h 174"/>
                  <a:gd name="T12" fmla="*/ 36 w 78"/>
                  <a:gd name="T13" fmla="*/ 78 h 174"/>
                  <a:gd name="T14" fmla="*/ 29 w 78"/>
                  <a:gd name="T15" fmla="*/ 89 h 174"/>
                  <a:gd name="T16" fmla="*/ 30 w 78"/>
                  <a:gd name="T17" fmla="*/ 103 h 174"/>
                  <a:gd name="T18" fmla="*/ 20 w 78"/>
                  <a:gd name="T19" fmla="*/ 117 h 174"/>
                  <a:gd name="T20" fmla="*/ 23 w 78"/>
                  <a:gd name="T21" fmla="*/ 131 h 174"/>
                  <a:gd name="T22" fmla="*/ 11 w 78"/>
                  <a:gd name="T23" fmla="*/ 142 h 174"/>
                  <a:gd name="T24" fmla="*/ 6 w 78"/>
                  <a:gd name="T25" fmla="*/ 155 h 174"/>
                  <a:gd name="T26" fmla="*/ 21 w 78"/>
                  <a:gd name="T27" fmla="*/ 160 h 174"/>
                  <a:gd name="T28" fmla="*/ 34 w 78"/>
                  <a:gd name="T29" fmla="*/ 173 h 174"/>
                  <a:gd name="T30" fmla="*/ 41 w 78"/>
                  <a:gd name="T31" fmla="*/ 168 h 174"/>
                  <a:gd name="T32" fmla="*/ 50 w 78"/>
                  <a:gd name="T33" fmla="*/ 168 h 174"/>
                  <a:gd name="T34" fmla="*/ 53 w 78"/>
                  <a:gd name="T35" fmla="*/ 155 h 174"/>
                  <a:gd name="T36" fmla="*/ 46 w 78"/>
                  <a:gd name="T37" fmla="*/ 142 h 174"/>
                  <a:gd name="T38" fmla="*/ 52 w 78"/>
                  <a:gd name="T39" fmla="*/ 119 h 174"/>
                  <a:gd name="T40" fmla="*/ 48 w 78"/>
                  <a:gd name="T41" fmla="*/ 108 h 174"/>
                  <a:gd name="T42" fmla="*/ 52 w 78"/>
                  <a:gd name="T43" fmla="*/ 98 h 174"/>
                  <a:gd name="T44" fmla="*/ 52 w 78"/>
                  <a:gd name="T45" fmla="*/ 74 h 174"/>
                  <a:gd name="T46" fmla="*/ 56 w 78"/>
                  <a:gd name="T47" fmla="*/ 53 h 174"/>
                  <a:gd name="T48" fmla="*/ 60 w 78"/>
                  <a:gd name="T49" fmla="*/ 41 h 174"/>
                  <a:gd name="T50" fmla="*/ 66 w 78"/>
                  <a:gd name="T51" fmla="*/ 20 h 174"/>
                  <a:gd name="T52" fmla="*/ 75 w 78"/>
                  <a:gd name="T53" fmla="*/ 13 h 174"/>
                  <a:gd name="T54" fmla="*/ 64 w 78"/>
                  <a:gd name="T55" fmla="*/ 9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8" h="174">
                    <a:moveTo>
                      <a:pt x="66" y="9"/>
                    </a:moveTo>
                    <a:cubicBezTo>
                      <a:pt x="55" y="0"/>
                      <a:pt x="59" y="17"/>
                      <a:pt x="57" y="20"/>
                    </a:cubicBezTo>
                    <a:cubicBezTo>
                      <a:pt x="54" y="26"/>
                      <a:pt x="45" y="29"/>
                      <a:pt x="50" y="37"/>
                    </a:cubicBezTo>
                    <a:cubicBezTo>
                      <a:pt x="47" y="39"/>
                      <a:pt x="39" y="41"/>
                      <a:pt x="37" y="43"/>
                    </a:cubicBezTo>
                    <a:cubicBezTo>
                      <a:pt x="32" y="49"/>
                      <a:pt x="38" y="49"/>
                      <a:pt x="37" y="54"/>
                    </a:cubicBezTo>
                    <a:cubicBezTo>
                      <a:pt x="36" y="62"/>
                      <a:pt x="30" y="64"/>
                      <a:pt x="31" y="71"/>
                    </a:cubicBezTo>
                    <a:cubicBezTo>
                      <a:pt x="32" y="74"/>
                      <a:pt x="36" y="74"/>
                      <a:pt x="36" y="78"/>
                    </a:cubicBezTo>
                    <a:cubicBezTo>
                      <a:pt x="36" y="82"/>
                      <a:pt x="31" y="86"/>
                      <a:pt x="29" y="89"/>
                    </a:cubicBezTo>
                    <a:cubicBezTo>
                      <a:pt x="23" y="99"/>
                      <a:pt x="30" y="96"/>
                      <a:pt x="30" y="103"/>
                    </a:cubicBezTo>
                    <a:cubicBezTo>
                      <a:pt x="31" y="111"/>
                      <a:pt x="23" y="111"/>
                      <a:pt x="20" y="117"/>
                    </a:cubicBezTo>
                    <a:cubicBezTo>
                      <a:pt x="16" y="125"/>
                      <a:pt x="23" y="123"/>
                      <a:pt x="23" y="131"/>
                    </a:cubicBezTo>
                    <a:cubicBezTo>
                      <a:pt x="24" y="137"/>
                      <a:pt x="17" y="142"/>
                      <a:pt x="11" y="142"/>
                    </a:cubicBezTo>
                    <a:cubicBezTo>
                      <a:pt x="29" y="143"/>
                      <a:pt x="6" y="155"/>
                      <a:pt x="6" y="155"/>
                    </a:cubicBezTo>
                    <a:cubicBezTo>
                      <a:pt x="0" y="164"/>
                      <a:pt x="18" y="171"/>
                      <a:pt x="21" y="160"/>
                    </a:cubicBezTo>
                    <a:cubicBezTo>
                      <a:pt x="26" y="164"/>
                      <a:pt x="25" y="174"/>
                      <a:pt x="34" y="173"/>
                    </a:cubicBezTo>
                    <a:cubicBezTo>
                      <a:pt x="39" y="173"/>
                      <a:pt x="38" y="169"/>
                      <a:pt x="41" y="168"/>
                    </a:cubicBezTo>
                    <a:cubicBezTo>
                      <a:pt x="44" y="167"/>
                      <a:pt x="48" y="170"/>
                      <a:pt x="50" y="168"/>
                    </a:cubicBezTo>
                    <a:cubicBezTo>
                      <a:pt x="54" y="165"/>
                      <a:pt x="54" y="159"/>
                      <a:pt x="53" y="155"/>
                    </a:cubicBezTo>
                    <a:cubicBezTo>
                      <a:pt x="52" y="149"/>
                      <a:pt x="47" y="147"/>
                      <a:pt x="46" y="142"/>
                    </a:cubicBezTo>
                    <a:cubicBezTo>
                      <a:pt x="44" y="134"/>
                      <a:pt x="53" y="128"/>
                      <a:pt x="52" y="119"/>
                    </a:cubicBezTo>
                    <a:cubicBezTo>
                      <a:pt x="52" y="116"/>
                      <a:pt x="48" y="112"/>
                      <a:pt x="48" y="108"/>
                    </a:cubicBezTo>
                    <a:cubicBezTo>
                      <a:pt x="48" y="104"/>
                      <a:pt x="51" y="102"/>
                      <a:pt x="52" y="98"/>
                    </a:cubicBezTo>
                    <a:cubicBezTo>
                      <a:pt x="56" y="89"/>
                      <a:pt x="53" y="83"/>
                      <a:pt x="52" y="74"/>
                    </a:cubicBezTo>
                    <a:cubicBezTo>
                      <a:pt x="52" y="68"/>
                      <a:pt x="54" y="58"/>
                      <a:pt x="56" y="53"/>
                    </a:cubicBezTo>
                    <a:cubicBezTo>
                      <a:pt x="58" y="50"/>
                      <a:pt x="69" y="46"/>
                      <a:pt x="60" y="41"/>
                    </a:cubicBezTo>
                    <a:cubicBezTo>
                      <a:pt x="65" y="33"/>
                      <a:pt x="69" y="29"/>
                      <a:pt x="66" y="20"/>
                    </a:cubicBezTo>
                    <a:cubicBezTo>
                      <a:pt x="70" y="21"/>
                      <a:pt x="78" y="20"/>
                      <a:pt x="75" y="13"/>
                    </a:cubicBezTo>
                    <a:cubicBezTo>
                      <a:pt x="75" y="13"/>
                      <a:pt x="65" y="10"/>
                      <a:pt x="64" y="9"/>
                    </a:cubicBezTo>
                  </a:path>
                </a:pathLst>
              </a:custGeom>
              <a:solidFill>
                <a:srgbClr val="A351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95" name="Freeform 36"/>
              <p:cNvSpPr>
                <a:spLocks/>
              </p:cNvSpPr>
              <p:nvPr/>
            </p:nvSpPr>
            <p:spPr bwMode="auto">
              <a:xfrm>
                <a:off x="4052" y="1450"/>
                <a:ext cx="452" cy="533"/>
              </a:xfrm>
              <a:custGeom>
                <a:avLst/>
                <a:gdLst>
                  <a:gd name="T0" fmla="*/ 36 w 160"/>
                  <a:gd name="T1" fmla="*/ 3 h 177"/>
                  <a:gd name="T2" fmla="*/ 12 w 160"/>
                  <a:gd name="T3" fmla="*/ 8 h 177"/>
                  <a:gd name="T4" fmla="*/ 13 w 160"/>
                  <a:gd name="T5" fmla="*/ 29 h 177"/>
                  <a:gd name="T6" fmla="*/ 1 w 160"/>
                  <a:gd name="T7" fmla="*/ 45 h 177"/>
                  <a:gd name="T8" fmla="*/ 10 w 160"/>
                  <a:gd name="T9" fmla="*/ 62 h 177"/>
                  <a:gd name="T10" fmla="*/ 22 w 160"/>
                  <a:gd name="T11" fmla="*/ 73 h 177"/>
                  <a:gd name="T12" fmla="*/ 29 w 160"/>
                  <a:gd name="T13" fmla="*/ 88 h 177"/>
                  <a:gd name="T14" fmla="*/ 53 w 160"/>
                  <a:gd name="T15" fmla="*/ 108 h 177"/>
                  <a:gd name="T16" fmla="*/ 62 w 160"/>
                  <a:gd name="T17" fmla="*/ 140 h 177"/>
                  <a:gd name="T18" fmla="*/ 82 w 160"/>
                  <a:gd name="T19" fmla="*/ 153 h 177"/>
                  <a:gd name="T20" fmla="*/ 91 w 160"/>
                  <a:gd name="T21" fmla="*/ 171 h 177"/>
                  <a:gd name="T22" fmla="*/ 101 w 160"/>
                  <a:gd name="T23" fmla="*/ 159 h 177"/>
                  <a:gd name="T24" fmla="*/ 117 w 160"/>
                  <a:gd name="T25" fmla="*/ 165 h 177"/>
                  <a:gd name="T26" fmla="*/ 131 w 160"/>
                  <a:gd name="T27" fmla="*/ 150 h 177"/>
                  <a:gd name="T28" fmla="*/ 143 w 160"/>
                  <a:gd name="T29" fmla="*/ 140 h 177"/>
                  <a:gd name="T30" fmla="*/ 147 w 160"/>
                  <a:gd name="T31" fmla="*/ 127 h 177"/>
                  <a:gd name="T32" fmla="*/ 153 w 160"/>
                  <a:gd name="T33" fmla="*/ 118 h 177"/>
                  <a:gd name="T34" fmla="*/ 141 w 160"/>
                  <a:gd name="T35" fmla="*/ 75 h 177"/>
                  <a:gd name="T36" fmla="*/ 139 w 160"/>
                  <a:gd name="T37" fmla="*/ 57 h 177"/>
                  <a:gd name="T38" fmla="*/ 122 w 160"/>
                  <a:gd name="T39" fmla="*/ 52 h 177"/>
                  <a:gd name="T40" fmla="*/ 115 w 160"/>
                  <a:gd name="T41" fmla="*/ 35 h 177"/>
                  <a:gd name="T42" fmla="*/ 95 w 160"/>
                  <a:gd name="T43" fmla="*/ 32 h 177"/>
                  <a:gd name="T44" fmla="*/ 65 w 160"/>
                  <a:gd name="T45" fmla="*/ 8 h 177"/>
                  <a:gd name="T46" fmla="*/ 51 w 160"/>
                  <a:gd name="T47" fmla="*/ 8 h 177"/>
                  <a:gd name="T48" fmla="*/ 36 w 160"/>
                  <a:gd name="T49" fmla="*/ 2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0" h="177">
                    <a:moveTo>
                      <a:pt x="36" y="3"/>
                    </a:moveTo>
                    <a:cubicBezTo>
                      <a:pt x="28" y="3"/>
                      <a:pt x="18" y="1"/>
                      <a:pt x="12" y="8"/>
                    </a:cubicBezTo>
                    <a:cubicBezTo>
                      <a:pt x="8" y="14"/>
                      <a:pt x="6" y="26"/>
                      <a:pt x="13" y="29"/>
                    </a:cubicBezTo>
                    <a:cubicBezTo>
                      <a:pt x="10" y="35"/>
                      <a:pt x="2" y="37"/>
                      <a:pt x="1" y="45"/>
                    </a:cubicBezTo>
                    <a:cubicBezTo>
                      <a:pt x="0" y="52"/>
                      <a:pt x="5" y="58"/>
                      <a:pt x="10" y="62"/>
                    </a:cubicBezTo>
                    <a:cubicBezTo>
                      <a:pt x="18" y="67"/>
                      <a:pt x="20" y="64"/>
                      <a:pt x="22" y="73"/>
                    </a:cubicBezTo>
                    <a:cubicBezTo>
                      <a:pt x="24" y="83"/>
                      <a:pt x="20" y="83"/>
                      <a:pt x="29" y="88"/>
                    </a:cubicBezTo>
                    <a:cubicBezTo>
                      <a:pt x="36" y="93"/>
                      <a:pt x="48" y="98"/>
                      <a:pt x="53" y="108"/>
                    </a:cubicBezTo>
                    <a:cubicBezTo>
                      <a:pt x="58" y="119"/>
                      <a:pt x="40" y="139"/>
                      <a:pt x="62" y="140"/>
                    </a:cubicBezTo>
                    <a:cubicBezTo>
                      <a:pt x="56" y="162"/>
                      <a:pt x="71" y="141"/>
                      <a:pt x="82" y="153"/>
                    </a:cubicBezTo>
                    <a:cubicBezTo>
                      <a:pt x="87" y="158"/>
                      <a:pt x="82" y="167"/>
                      <a:pt x="91" y="171"/>
                    </a:cubicBezTo>
                    <a:cubicBezTo>
                      <a:pt x="106" y="177"/>
                      <a:pt x="98" y="164"/>
                      <a:pt x="101" y="159"/>
                    </a:cubicBezTo>
                    <a:cubicBezTo>
                      <a:pt x="108" y="149"/>
                      <a:pt x="112" y="164"/>
                      <a:pt x="117" y="165"/>
                    </a:cubicBezTo>
                    <a:cubicBezTo>
                      <a:pt x="129" y="168"/>
                      <a:pt x="126" y="156"/>
                      <a:pt x="131" y="150"/>
                    </a:cubicBezTo>
                    <a:cubicBezTo>
                      <a:pt x="135" y="144"/>
                      <a:pt x="140" y="145"/>
                      <a:pt x="143" y="140"/>
                    </a:cubicBezTo>
                    <a:cubicBezTo>
                      <a:pt x="145" y="137"/>
                      <a:pt x="145" y="130"/>
                      <a:pt x="147" y="127"/>
                    </a:cubicBezTo>
                    <a:cubicBezTo>
                      <a:pt x="148" y="124"/>
                      <a:pt x="151" y="121"/>
                      <a:pt x="153" y="118"/>
                    </a:cubicBezTo>
                    <a:cubicBezTo>
                      <a:pt x="160" y="99"/>
                      <a:pt x="143" y="93"/>
                      <a:pt x="141" y="75"/>
                    </a:cubicBezTo>
                    <a:cubicBezTo>
                      <a:pt x="141" y="69"/>
                      <a:pt x="143" y="62"/>
                      <a:pt x="139" y="57"/>
                    </a:cubicBezTo>
                    <a:cubicBezTo>
                      <a:pt x="134" y="50"/>
                      <a:pt x="127" y="56"/>
                      <a:pt x="122" y="52"/>
                    </a:cubicBezTo>
                    <a:cubicBezTo>
                      <a:pt x="117" y="48"/>
                      <a:pt x="119" y="40"/>
                      <a:pt x="115" y="35"/>
                    </a:cubicBezTo>
                    <a:cubicBezTo>
                      <a:pt x="108" y="28"/>
                      <a:pt x="103" y="34"/>
                      <a:pt x="95" y="32"/>
                    </a:cubicBezTo>
                    <a:cubicBezTo>
                      <a:pt x="82" y="30"/>
                      <a:pt x="75" y="15"/>
                      <a:pt x="65" y="8"/>
                    </a:cubicBezTo>
                    <a:cubicBezTo>
                      <a:pt x="60" y="5"/>
                      <a:pt x="56" y="3"/>
                      <a:pt x="51" y="8"/>
                    </a:cubicBezTo>
                    <a:cubicBezTo>
                      <a:pt x="46" y="5"/>
                      <a:pt x="43" y="0"/>
                      <a:pt x="36" y="2"/>
                    </a:cubicBezTo>
                  </a:path>
                </a:pathLst>
              </a:custGeom>
              <a:solidFill>
                <a:srgbClr val="9944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96" name="Freeform 37"/>
              <p:cNvSpPr>
                <a:spLocks/>
              </p:cNvSpPr>
              <p:nvPr/>
            </p:nvSpPr>
            <p:spPr bwMode="auto">
              <a:xfrm>
                <a:off x="4128" y="1474"/>
                <a:ext cx="257" cy="337"/>
              </a:xfrm>
              <a:custGeom>
                <a:avLst/>
                <a:gdLst>
                  <a:gd name="T0" fmla="*/ 19 w 91"/>
                  <a:gd name="T1" fmla="*/ 13 h 112"/>
                  <a:gd name="T2" fmla="*/ 12 w 91"/>
                  <a:gd name="T3" fmla="*/ 20 h 112"/>
                  <a:gd name="T4" fmla="*/ 5 w 91"/>
                  <a:gd name="T5" fmla="*/ 32 h 112"/>
                  <a:gd name="T6" fmla="*/ 29 w 91"/>
                  <a:gd name="T7" fmla="*/ 44 h 112"/>
                  <a:gd name="T8" fmla="*/ 30 w 91"/>
                  <a:gd name="T9" fmla="*/ 61 h 112"/>
                  <a:gd name="T10" fmla="*/ 48 w 91"/>
                  <a:gd name="T11" fmla="*/ 69 h 112"/>
                  <a:gd name="T12" fmla="*/ 62 w 91"/>
                  <a:gd name="T13" fmla="*/ 103 h 112"/>
                  <a:gd name="T14" fmla="*/ 76 w 91"/>
                  <a:gd name="T15" fmla="*/ 107 h 112"/>
                  <a:gd name="T16" fmla="*/ 75 w 91"/>
                  <a:gd name="T17" fmla="*/ 89 h 112"/>
                  <a:gd name="T18" fmla="*/ 72 w 91"/>
                  <a:gd name="T19" fmla="*/ 61 h 112"/>
                  <a:gd name="T20" fmla="*/ 57 w 91"/>
                  <a:gd name="T21" fmla="*/ 53 h 112"/>
                  <a:gd name="T22" fmla="*/ 49 w 91"/>
                  <a:gd name="T23" fmla="*/ 36 h 112"/>
                  <a:gd name="T24" fmla="*/ 30 w 91"/>
                  <a:gd name="T25" fmla="*/ 25 h 112"/>
                  <a:gd name="T26" fmla="*/ 18 w 91"/>
                  <a:gd name="T27" fmla="*/ 11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1" h="112">
                    <a:moveTo>
                      <a:pt x="19" y="13"/>
                    </a:moveTo>
                    <a:cubicBezTo>
                      <a:pt x="9" y="0"/>
                      <a:pt x="0" y="19"/>
                      <a:pt x="12" y="20"/>
                    </a:cubicBezTo>
                    <a:cubicBezTo>
                      <a:pt x="12" y="25"/>
                      <a:pt x="9" y="29"/>
                      <a:pt x="5" y="32"/>
                    </a:cubicBezTo>
                    <a:cubicBezTo>
                      <a:pt x="10" y="43"/>
                      <a:pt x="24" y="35"/>
                      <a:pt x="29" y="44"/>
                    </a:cubicBezTo>
                    <a:cubicBezTo>
                      <a:pt x="31" y="48"/>
                      <a:pt x="27" y="56"/>
                      <a:pt x="30" y="61"/>
                    </a:cubicBezTo>
                    <a:cubicBezTo>
                      <a:pt x="34" y="67"/>
                      <a:pt x="42" y="66"/>
                      <a:pt x="48" y="69"/>
                    </a:cubicBezTo>
                    <a:cubicBezTo>
                      <a:pt x="63" y="76"/>
                      <a:pt x="51" y="91"/>
                      <a:pt x="62" y="103"/>
                    </a:cubicBezTo>
                    <a:cubicBezTo>
                      <a:pt x="65" y="107"/>
                      <a:pt x="71" y="112"/>
                      <a:pt x="76" y="107"/>
                    </a:cubicBezTo>
                    <a:cubicBezTo>
                      <a:pt x="81" y="102"/>
                      <a:pt x="75" y="96"/>
                      <a:pt x="75" y="89"/>
                    </a:cubicBezTo>
                    <a:cubicBezTo>
                      <a:pt x="77" y="73"/>
                      <a:pt x="91" y="74"/>
                      <a:pt x="72" y="61"/>
                    </a:cubicBezTo>
                    <a:cubicBezTo>
                      <a:pt x="68" y="58"/>
                      <a:pt x="60" y="57"/>
                      <a:pt x="57" y="53"/>
                    </a:cubicBezTo>
                    <a:cubicBezTo>
                      <a:pt x="52" y="48"/>
                      <a:pt x="53" y="41"/>
                      <a:pt x="49" y="36"/>
                    </a:cubicBezTo>
                    <a:cubicBezTo>
                      <a:pt x="45" y="29"/>
                      <a:pt x="36" y="31"/>
                      <a:pt x="30" y="25"/>
                    </a:cubicBezTo>
                    <a:cubicBezTo>
                      <a:pt x="25" y="20"/>
                      <a:pt x="26" y="13"/>
                      <a:pt x="18" y="11"/>
                    </a:cubicBezTo>
                  </a:path>
                </a:pathLst>
              </a:custGeom>
              <a:solidFill>
                <a:srgbClr val="9D4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97" name="Freeform 38"/>
              <p:cNvSpPr>
                <a:spLocks/>
              </p:cNvSpPr>
              <p:nvPr/>
            </p:nvSpPr>
            <p:spPr bwMode="auto">
              <a:xfrm>
                <a:off x="3747" y="2588"/>
                <a:ext cx="703" cy="452"/>
              </a:xfrm>
              <a:custGeom>
                <a:avLst/>
                <a:gdLst>
                  <a:gd name="T0" fmla="*/ 210 w 249"/>
                  <a:gd name="T1" fmla="*/ 16 h 150"/>
                  <a:gd name="T2" fmla="*/ 170 w 249"/>
                  <a:gd name="T3" fmla="*/ 14 h 150"/>
                  <a:gd name="T4" fmla="*/ 129 w 249"/>
                  <a:gd name="T5" fmla="*/ 19 h 150"/>
                  <a:gd name="T6" fmla="*/ 103 w 249"/>
                  <a:gd name="T7" fmla="*/ 12 h 150"/>
                  <a:gd name="T8" fmla="*/ 85 w 249"/>
                  <a:gd name="T9" fmla="*/ 24 h 150"/>
                  <a:gd name="T10" fmla="*/ 60 w 249"/>
                  <a:gd name="T11" fmla="*/ 27 h 150"/>
                  <a:gd name="T12" fmla="*/ 50 w 249"/>
                  <a:gd name="T13" fmla="*/ 37 h 150"/>
                  <a:gd name="T14" fmla="*/ 51 w 249"/>
                  <a:gd name="T15" fmla="*/ 47 h 150"/>
                  <a:gd name="T16" fmla="*/ 35 w 249"/>
                  <a:gd name="T17" fmla="*/ 58 h 150"/>
                  <a:gd name="T18" fmla="*/ 18 w 249"/>
                  <a:gd name="T19" fmla="*/ 74 h 150"/>
                  <a:gd name="T20" fmla="*/ 1 w 249"/>
                  <a:gd name="T21" fmla="*/ 95 h 150"/>
                  <a:gd name="T22" fmla="*/ 5 w 249"/>
                  <a:gd name="T23" fmla="*/ 99 h 150"/>
                  <a:gd name="T24" fmla="*/ 10 w 249"/>
                  <a:gd name="T25" fmla="*/ 105 h 150"/>
                  <a:gd name="T26" fmla="*/ 23 w 249"/>
                  <a:gd name="T27" fmla="*/ 116 h 150"/>
                  <a:gd name="T28" fmla="*/ 36 w 249"/>
                  <a:gd name="T29" fmla="*/ 130 h 150"/>
                  <a:gd name="T30" fmla="*/ 45 w 249"/>
                  <a:gd name="T31" fmla="*/ 144 h 150"/>
                  <a:gd name="T32" fmla="*/ 57 w 249"/>
                  <a:gd name="T33" fmla="*/ 138 h 150"/>
                  <a:gd name="T34" fmla="*/ 64 w 249"/>
                  <a:gd name="T35" fmla="*/ 150 h 150"/>
                  <a:gd name="T36" fmla="*/ 71 w 249"/>
                  <a:gd name="T37" fmla="*/ 143 h 150"/>
                  <a:gd name="T38" fmla="*/ 83 w 249"/>
                  <a:gd name="T39" fmla="*/ 149 h 150"/>
                  <a:gd name="T40" fmla="*/ 84 w 249"/>
                  <a:gd name="T41" fmla="*/ 143 h 150"/>
                  <a:gd name="T42" fmla="*/ 94 w 249"/>
                  <a:gd name="T43" fmla="*/ 143 h 150"/>
                  <a:gd name="T44" fmla="*/ 94 w 249"/>
                  <a:gd name="T45" fmla="*/ 135 h 150"/>
                  <a:gd name="T46" fmla="*/ 107 w 249"/>
                  <a:gd name="T47" fmla="*/ 145 h 150"/>
                  <a:gd name="T48" fmla="*/ 122 w 249"/>
                  <a:gd name="T49" fmla="*/ 137 h 150"/>
                  <a:gd name="T50" fmla="*/ 131 w 249"/>
                  <a:gd name="T51" fmla="*/ 136 h 150"/>
                  <a:gd name="T52" fmla="*/ 147 w 249"/>
                  <a:gd name="T53" fmla="*/ 120 h 150"/>
                  <a:gd name="T54" fmla="*/ 155 w 249"/>
                  <a:gd name="T55" fmla="*/ 116 h 150"/>
                  <a:gd name="T56" fmla="*/ 165 w 249"/>
                  <a:gd name="T57" fmla="*/ 104 h 150"/>
                  <a:gd name="T58" fmla="*/ 184 w 249"/>
                  <a:gd name="T59" fmla="*/ 108 h 150"/>
                  <a:gd name="T60" fmla="*/ 192 w 249"/>
                  <a:gd name="T61" fmla="*/ 100 h 150"/>
                  <a:gd name="T62" fmla="*/ 200 w 249"/>
                  <a:gd name="T63" fmla="*/ 104 h 150"/>
                  <a:gd name="T64" fmla="*/ 219 w 249"/>
                  <a:gd name="T65" fmla="*/ 88 h 150"/>
                  <a:gd name="T66" fmla="*/ 229 w 249"/>
                  <a:gd name="T67" fmla="*/ 86 h 150"/>
                  <a:gd name="T68" fmla="*/ 229 w 249"/>
                  <a:gd name="T69" fmla="*/ 70 h 150"/>
                  <a:gd name="T70" fmla="*/ 239 w 249"/>
                  <a:gd name="T71" fmla="*/ 41 h 150"/>
                  <a:gd name="T72" fmla="*/ 231 w 249"/>
                  <a:gd name="T73" fmla="*/ 30 h 150"/>
                  <a:gd name="T74" fmla="*/ 228 w 249"/>
                  <a:gd name="T75" fmla="*/ 20 h 150"/>
                  <a:gd name="T76" fmla="*/ 217 w 249"/>
                  <a:gd name="T77" fmla="*/ 19 h 150"/>
                  <a:gd name="T78" fmla="*/ 210 w 249"/>
                  <a:gd name="T79" fmla="*/ 14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49" h="150">
                    <a:moveTo>
                      <a:pt x="210" y="16"/>
                    </a:moveTo>
                    <a:cubicBezTo>
                      <a:pt x="201" y="0"/>
                      <a:pt x="181" y="4"/>
                      <a:pt x="170" y="14"/>
                    </a:cubicBezTo>
                    <a:cubicBezTo>
                      <a:pt x="156" y="27"/>
                      <a:pt x="146" y="24"/>
                      <a:pt x="129" y="19"/>
                    </a:cubicBezTo>
                    <a:cubicBezTo>
                      <a:pt x="121" y="16"/>
                      <a:pt x="111" y="15"/>
                      <a:pt x="103" y="12"/>
                    </a:cubicBezTo>
                    <a:cubicBezTo>
                      <a:pt x="90" y="9"/>
                      <a:pt x="87" y="13"/>
                      <a:pt x="85" y="24"/>
                    </a:cubicBezTo>
                    <a:cubicBezTo>
                      <a:pt x="75" y="22"/>
                      <a:pt x="69" y="21"/>
                      <a:pt x="60" y="27"/>
                    </a:cubicBezTo>
                    <a:cubicBezTo>
                      <a:pt x="57" y="29"/>
                      <a:pt x="51" y="33"/>
                      <a:pt x="50" y="37"/>
                    </a:cubicBezTo>
                    <a:cubicBezTo>
                      <a:pt x="49" y="40"/>
                      <a:pt x="53" y="43"/>
                      <a:pt x="51" y="47"/>
                    </a:cubicBezTo>
                    <a:cubicBezTo>
                      <a:pt x="48" y="51"/>
                      <a:pt x="38" y="55"/>
                      <a:pt x="35" y="58"/>
                    </a:cubicBezTo>
                    <a:cubicBezTo>
                      <a:pt x="29" y="63"/>
                      <a:pt x="23" y="69"/>
                      <a:pt x="18" y="74"/>
                    </a:cubicBezTo>
                    <a:cubicBezTo>
                      <a:pt x="13" y="79"/>
                      <a:pt x="0" y="88"/>
                      <a:pt x="1" y="95"/>
                    </a:cubicBezTo>
                    <a:cubicBezTo>
                      <a:pt x="1" y="101"/>
                      <a:pt x="3" y="97"/>
                      <a:pt x="5" y="99"/>
                    </a:cubicBezTo>
                    <a:cubicBezTo>
                      <a:pt x="6" y="100"/>
                      <a:pt x="9" y="105"/>
                      <a:pt x="10" y="105"/>
                    </a:cubicBezTo>
                    <a:cubicBezTo>
                      <a:pt x="17" y="111"/>
                      <a:pt x="22" y="106"/>
                      <a:pt x="23" y="116"/>
                    </a:cubicBezTo>
                    <a:cubicBezTo>
                      <a:pt x="25" y="127"/>
                      <a:pt x="25" y="127"/>
                      <a:pt x="36" y="130"/>
                    </a:cubicBezTo>
                    <a:cubicBezTo>
                      <a:pt x="45" y="132"/>
                      <a:pt x="45" y="134"/>
                      <a:pt x="45" y="144"/>
                    </a:cubicBezTo>
                    <a:cubicBezTo>
                      <a:pt x="50" y="144"/>
                      <a:pt x="58" y="145"/>
                      <a:pt x="57" y="138"/>
                    </a:cubicBezTo>
                    <a:cubicBezTo>
                      <a:pt x="61" y="139"/>
                      <a:pt x="62" y="146"/>
                      <a:pt x="64" y="150"/>
                    </a:cubicBezTo>
                    <a:cubicBezTo>
                      <a:pt x="68" y="150"/>
                      <a:pt x="70" y="146"/>
                      <a:pt x="71" y="143"/>
                    </a:cubicBezTo>
                    <a:cubicBezTo>
                      <a:pt x="75" y="144"/>
                      <a:pt x="79" y="148"/>
                      <a:pt x="83" y="149"/>
                    </a:cubicBezTo>
                    <a:cubicBezTo>
                      <a:pt x="83" y="147"/>
                      <a:pt x="84" y="145"/>
                      <a:pt x="84" y="143"/>
                    </a:cubicBezTo>
                    <a:cubicBezTo>
                      <a:pt x="86" y="143"/>
                      <a:pt x="92" y="145"/>
                      <a:pt x="94" y="143"/>
                    </a:cubicBezTo>
                    <a:cubicBezTo>
                      <a:pt x="96" y="141"/>
                      <a:pt x="91" y="137"/>
                      <a:pt x="94" y="135"/>
                    </a:cubicBezTo>
                    <a:cubicBezTo>
                      <a:pt x="101" y="128"/>
                      <a:pt x="105" y="145"/>
                      <a:pt x="107" y="145"/>
                    </a:cubicBezTo>
                    <a:cubicBezTo>
                      <a:pt x="114" y="148"/>
                      <a:pt x="118" y="140"/>
                      <a:pt x="122" y="137"/>
                    </a:cubicBezTo>
                    <a:cubicBezTo>
                      <a:pt x="127" y="133"/>
                      <a:pt x="123" y="135"/>
                      <a:pt x="131" y="136"/>
                    </a:cubicBezTo>
                    <a:cubicBezTo>
                      <a:pt x="145" y="137"/>
                      <a:pt x="138" y="125"/>
                      <a:pt x="147" y="120"/>
                    </a:cubicBezTo>
                    <a:cubicBezTo>
                      <a:pt x="152" y="118"/>
                      <a:pt x="152" y="121"/>
                      <a:pt x="155" y="116"/>
                    </a:cubicBezTo>
                    <a:cubicBezTo>
                      <a:pt x="158" y="111"/>
                      <a:pt x="157" y="104"/>
                      <a:pt x="165" y="104"/>
                    </a:cubicBezTo>
                    <a:cubicBezTo>
                      <a:pt x="175" y="104"/>
                      <a:pt x="173" y="119"/>
                      <a:pt x="184" y="108"/>
                    </a:cubicBezTo>
                    <a:cubicBezTo>
                      <a:pt x="188" y="105"/>
                      <a:pt x="186" y="101"/>
                      <a:pt x="192" y="100"/>
                    </a:cubicBezTo>
                    <a:cubicBezTo>
                      <a:pt x="197" y="99"/>
                      <a:pt x="197" y="104"/>
                      <a:pt x="200" y="104"/>
                    </a:cubicBezTo>
                    <a:cubicBezTo>
                      <a:pt x="206" y="104"/>
                      <a:pt x="214" y="92"/>
                      <a:pt x="219" y="88"/>
                    </a:cubicBezTo>
                    <a:cubicBezTo>
                      <a:pt x="222" y="97"/>
                      <a:pt x="227" y="91"/>
                      <a:pt x="229" y="86"/>
                    </a:cubicBezTo>
                    <a:cubicBezTo>
                      <a:pt x="233" y="78"/>
                      <a:pt x="230" y="77"/>
                      <a:pt x="229" y="70"/>
                    </a:cubicBezTo>
                    <a:cubicBezTo>
                      <a:pt x="228" y="57"/>
                      <a:pt x="249" y="55"/>
                      <a:pt x="239" y="41"/>
                    </a:cubicBezTo>
                    <a:cubicBezTo>
                      <a:pt x="236" y="36"/>
                      <a:pt x="232" y="35"/>
                      <a:pt x="231" y="30"/>
                    </a:cubicBezTo>
                    <a:cubicBezTo>
                      <a:pt x="229" y="25"/>
                      <a:pt x="232" y="24"/>
                      <a:pt x="228" y="20"/>
                    </a:cubicBezTo>
                    <a:cubicBezTo>
                      <a:pt x="224" y="18"/>
                      <a:pt x="221" y="20"/>
                      <a:pt x="217" y="19"/>
                    </a:cubicBezTo>
                    <a:cubicBezTo>
                      <a:pt x="215" y="18"/>
                      <a:pt x="212" y="15"/>
                      <a:pt x="210" y="14"/>
                    </a:cubicBezTo>
                  </a:path>
                </a:pathLst>
              </a:custGeom>
              <a:solidFill>
                <a:srgbClr val="9944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98" name="Freeform 39"/>
              <p:cNvSpPr>
                <a:spLocks/>
              </p:cNvSpPr>
              <p:nvPr/>
            </p:nvSpPr>
            <p:spPr bwMode="auto">
              <a:xfrm>
                <a:off x="3854" y="2657"/>
                <a:ext cx="455" cy="262"/>
              </a:xfrm>
              <a:custGeom>
                <a:avLst/>
                <a:gdLst>
                  <a:gd name="T0" fmla="*/ 98 w 161"/>
                  <a:gd name="T1" fmla="*/ 13 h 87"/>
                  <a:gd name="T2" fmla="*/ 79 w 161"/>
                  <a:gd name="T3" fmla="*/ 15 h 87"/>
                  <a:gd name="T4" fmla="*/ 70 w 161"/>
                  <a:gd name="T5" fmla="*/ 16 h 87"/>
                  <a:gd name="T6" fmla="*/ 69 w 161"/>
                  <a:gd name="T7" fmla="*/ 20 h 87"/>
                  <a:gd name="T8" fmla="*/ 61 w 161"/>
                  <a:gd name="T9" fmla="*/ 19 h 87"/>
                  <a:gd name="T10" fmla="*/ 52 w 161"/>
                  <a:gd name="T11" fmla="*/ 18 h 87"/>
                  <a:gd name="T12" fmla="*/ 34 w 161"/>
                  <a:gd name="T13" fmla="*/ 18 h 87"/>
                  <a:gd name="T14" fmla="*/ 40 w 161"/>
                  <a:gd name="T15" fmla="*/ 28 h 87"/>
                  <a:gd name="T16" fmla="*/ 25 w 161"/>
                  <a:gd name="T17" fmla="*/ 37 h 87"/>
                  <a:gd name="T18" fmla="*/ 19 w 161"/>
                  <a:gd name="T19" fmla="*/ 50 h 87"/>
                  <a:gd name="T20" fmla="*/ 6 w 161"/>
                  <a:gd name="T21" fmla="*/ 59 h 87"/>
                  <a:gd name="T22" fmla="*/ 11 w 161"/>
                  <a:gd name="T23" fmla="*/ 71 h 87"/>
                  <a:gd name="T24" fmla="*/ 27 w 161"/>
                  <a:gd name="T25" fmla="*/ 66 h 87"/>
                  <a:gd name="T26" fmla="*/ 33 w 161"/>
                  <a:gd name="T27" fmla="*/ 81 h 87"/>
                  <a:gd name="T28" fmla="*/ 46 w 161"/>
                  <a:gd name="T29" fmla="*/ 76 h 87"/>
                  <a:gd name="T30" fmla="*/ 62 w 161"/>
                  <a:gd name="T31" fmla="*/ 79 h 87"/>
                  <a:gd name="T32" fmla="*/ 63 w 161"/>
                  <a:gd name="T33" fmla="*/ 74 h 87"/>
                  <a:gd name="T34" fmla="*/ 85 w 161"/>
                  <a:gd name="T35" fmla="*/ 73 h 87"/>
                  <a:gd name="T36" fmla="*/ 96 w 161"/>
                  <a:gd name="T37" fmla="*/ 61 h 87"/>
                  <a:gd name="T38" fmla="*/ 119 w 161"/>
                  <a:gd name="T39" fmla="*/ 66 h 87"/>
                  <a:gd name="T40" fmla="*/ 125 w 161"/>
                  <a:gd name="T41" fmla="*/ 45 h 87"/>
                  <a:gd name="T42" fmla="*/ 137 w 161"/>
                  <a:gd name="T43" fmla="*/ 44 h 87"/>
                  <a:gd name="T44" fmla="*/ 129 w 161"/>
                  <a:gd name="T45" fmla="*/ 32 h 87"/>
                  <a:gd name="T46" fmla="*/ 144 w 161"/>
                  <a:gd name="T47" fmla="*/ 19 h 87"/>
                  <a:gd name="T48" fmla="*/ 147 w 161"/>
                  <a:gd name="T49" fmla="*/ 4 h 87"/>
                  <a:gd name="T50" fmla="*/ 143 w 161"/>
                  <a:gd name="T51" fmla="*/ 8 h 87"/>
                  <a:gd name="T52" fmla="*/ 136 w 161"/>
                  <a:gd name="T53" fmla="*/ 10 h 87"/>
                  <a:gd name="T54" fmla="*/ 120 w 161"/>
                  <a:gd name="T55" fmla="*/ 6 h 87"/>
                  <a:gd name="T56" fmla="*/ 111 w 161"/>
                  <a:gd name="T57" fmla="*/ 13 h 87"/>
                  <a:gd name="T58" fmla="*/ 99 w 161"/>
                  <a:gd name="T59" fmla="*/ 1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61" h="87">
                    <a:moveTo>
                      <a:pt x="98" y="13"/>
                    </a:moveTo>
                    <a:cubicBezTo>
                      <a:pt x="91" y="17"/>
                      <a:pt x="84" y="0"/>
                      <a:pt x="79" y="15"/>
                    </a:cubicBezTo>
                    <a:cubicBezTo>
                      <a:pt x="76" y="16"/>
                      <a:pt x="73" y="16"/>
                      <a:pt x="70" y="16"/>
                    </a:cubicBezTo>
                    <a:cubicBezTo>
                      <a:pt x="70" y="17"/>
                      <a:pt x="68" y="18"/>
                      <a:pt x="69" y="20"/>
                    </a:cubicBezTo>
                    <a:cubicBezTo>
                      <a:pt x="66" y="21"/>
                      <a:pt x="63" y="20"/>
                      <a:pt x="61" y="19"/>
                    </a:cubicBezTo>
                    <a:cubicBezTo>
                      <a:pt x="57" y="18"/>
                      <a:pt x="58" y="17"/>
                      <a:pt x="52" y="18"/>
                    </a:cubicBezTo>
                    <a:cubicBezTo>
                      <a:pt x="46" y="19"/>
                      <a:pt x="40" y="17"/>
                      <a:pt x="34" y="18"/>
                    </a:cubicBezTo>
                    <a:cubicBezTo>
                      <a:pt x="33" y="23"/>
                      <a:pt x="38" y="25"/>
                      <a:pt x="40" y="28"/>
                    </a:cubicBezTo>
                    <a:cubicBezTo>
                      <a:pt x="38" y="29"/>
                      <a:pt x="26" y="35"/>
                      <a:pt x="25" y="37"/>
                    </a:cubicBezTo>
                    <a:cubicBezTo>
                      <a:pt x="21" y="44"/>
                      <a:pt x="29" y="43"/>
                      <a:pt x="19" y="50"/>
                    </a:cubicBezTo>
                    <a:cubicBezTo>
                      <a:pt x="15" y="53"/>
                      <a:pt x="10" y="55"/>
                      <a:pt x="6" y="59"/>
                    </a:cubicBezTo>
                    <a:cubicBezTo>
                      <a:pt x="0" y="64"/>
                      <a:pt x="1" y="71"/>
                      <a:pt x="11" y="71"/>
                    </a:cubicBezTo>
                    <a:cubicBezTo>
                      <a:pt x="17" y="71"/>
                      <a:pt x="21" y="61"/>
                      <a:pt x="27" y="66"/>
                    </a:cubicBezTo>
                    <a:cubicBezTo>
                      <a:pt x="32" y="69"/>
                      <a:pt x="26" y="77"/>
                      <a:pt x="33" y="81"/>
                    </a:cubicBezTo>
                    <a:cubicBezTo>
                      <a:pt x="38" y="84"/>
                      <a:pt x="42" y="77"/>
                      <a:pt x="46" y="76"/>
                    </a:cubicBezTo>
                    <a:cubicBezTo>
                      <a:pt x="53" y="74"/>
                      <a:pt x="56" y="80"/>
                      <a:pt x="62" y="79"/>
                    </a:cubicBezTo>
                    <a:cubicBezTo>
                      <a:pt x="62" y="77"/>
                      <a:pt x="63" y="76"/>
                      <a:pt x="63" y="74"/>
                    </a:cubicBezTo>
                    <a:cubicBezTo>
                      <a:pt x="73" y="80"/>
                      <a:pt x="79" y="87"/>
                      <a:pt x="85" y="73"/>
                    </a:cubicBezTo>
                    <a:cubicBezTo>
                      <a:pt x="87" y="67"/>
                      <a:pt x="87" y="60"/>
                      <a:pt x="96" y="61"/>
                    </a:cubicBezTo>
                    <a:cubicBezTo>
                      <a:pt x="101" y="62"/>
                      <a:pt x="113" y="75"/>
                      <a:pt x="119" y="66"/>
                    </a:cubicBezTo>
                    <a:cubicBezTo>
                      <a:pt x="125" y="59"/>
                      <a:pt x="104" y="35"/>
                      <a:pt x="125" y="45"/>
                    </a:cubicBezTo>
                    <a:cubicBezTo>
                      <a:pt x="130" y="47"/>
                      <a:pt x="135" y="52"/>
                      <a:pt x="137" y="44"/>
                    </a:cubicBezTo>
                    <a:cubicBezTo>
                      <a:pt x="139" y="39"/>
                      <a:pt x="133" y="34"/>
                      <a:pt x="129" y="32"/>
                    </a:cubicBezTo>
                    <a:cubicBezTo>
                      <a:pt x="133" y="23"/>
                      <a:pt x="145" y="31"/>
                      <a:pt x="144" y="19"/>
                    </a:cubicBezTo>
                    <a:cubicBezTo>
                      <a:pt x="160" y="24"/>
                      <a:pt x="161" y="1"/>
                      <a:pt x="147" y="4"/>
                    </a:cubicBezTo>
                    <a:cubicBezTo>
                      <a:pt x="146" y="4"/>
                      <a:pt x="144" y="7"/>
                      <a:pt x="143" y="8"/>
                    </a:cubicBezTo>
                    <a:cubicBezTo>
                      <a:pt x="141" y="9"/>
                      <a:pt x="137" y="10"/>
                      <a:pt x="136" y="10"/>
                    </a:cubicBezTo>
                    <a:cubicBezTo>
                      <a:pt x="127" y="13"/>
                      <a:pt x="128" y="9"/>
                      <a:pt x="120" y="6"/>
                    </a:cubicBezTo>
                    <a:cubicBezTo>
                      <a:pt x="116" y="12"/>
                      <a:pt x="118" y="14"/>
                      <a:pt x="111" y="13"/>
                    </a:cubicBezTo>
                    <a:cubicBezTo>
                      <a:pt x="107" y="13"/>
                      <a:pt x="103" y="10"/>
                      <a:pt x="99" y="12"/>
                    </a:cubicBezTo>
                  </a:path>
                </a:pathLst>
              </a:custGeom>
              <a:solidFill>
                <a:srgbClr val="9D4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99" name="Freeform 40"/>
              <p:cNvSpPr>
                <a:spLocks/>
              </p:cNvSpPr>
              <p:nvPr/>
            </p:nvSpPr>
            <p:spPr bwMode="auto">
              <a:xfrm>
                <a:off x="3973" y="2724"/>
                <a:ext cx="183" cy="129"/>
              </a:xfrm>
              <a:custGeom>
                <a:avLst/>
                <a:gdLst>
                  <a:gd name="T0" fmla="*/ 18 w 65"/>
                  <a:gd name="T1" fmla="*/ 8 h 43"/>
                  <a:gd name="T2" fmla="*/ 7 w 65"/>
                  <a:gd name="T3" fmla="*/ 10 h 43"/>
                  <a:gd name="T4" fmla="*/ 10 w 65"/>
                  <a:gd name="T5" fmla="*/ 20 h 43"/>
                  <a:gd name="T6" fmla="*/ 2 w 65"/>
                  <a:gd name="T7" fmla="*/ 27 h 43"/>
                  <a:gd name="T8" fmla="*/ 7 w 65"/>
                  <a:gd name="T9" fmla="*/ 29 h 43"/>
                  <a:gd name="T10" fmla="*/ 0 w 65"/>
                  <a:gd name="T11" fmla="*/ 36 h 43"/>
                  <a:gd name="T12" fmla="*/ 8 w 65"/>
                  <a:gd name="T13" fmla="*/ 41 h 43"/>
                  <a:gd name="T14" fmla="*/ 13 w 65"/>
                  <a:gd name="T15" fmla="*/ 35 h 43"/>
                  <a:gd name="T16" fmla="*/ 26 w 65"/>
                  <a:gd name="T17" fmla="*/ 40 h 43"/>
                  <a:gd name="T18" fmla="*/ 34 w 65"/>
                  <a:gd name="T19" fmla="*/ 27 h 43"/>
                  <a:gd name="T20" fmla="*/ 43 w 65"/>
                  <a:gd name="T21" fmla="*/ 32 h 43"/>
                  <a:gd name="T22" fmla="*/ 43 w 65"/>
                  <a:gd name="T23" fmla="*/ 24 h 43"/>
                  <a:gd name="T24" fmla="*/ 55 w 65"/>
                  <a:gd name="T25" fmla="*/ 27 h 43"/>
                  <a:gd name="T26" fmla="*/ 56 w 65"/>
                  <a:gd name="T27" fmla="*/ 12 h 43"/>
                  <a:gd name="T28" fmla="*/ 51 w 65"/>
                  <a:gd name="T29" fmla="*/ 6 h 43"/>
                  <a:gd name="T30" fmla="*/ 45 w 65"/>
                  <a:gd name="T31" fmla="*/ 12 h 43"/>
                  <a:gd name="T32" fmla="*/ 39 w 65"/>
                  <a:gd name="T33" fmla="*/ 6 h 43"/>
                  <a:gd name="T34" fmla="*/ 19 w 65"/>
                  <a:gd name="T35" fmla="*/ 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5" h="43">
                    <a:moveTo>
                      <a:pt x="18" y="8"/>
                    </a:moveTo>
                    <a:cubicBezTo>
                      <a:pt x="15" y="12"/>
                      <a:pt x="10" y="8"/>
                      <a:pt x="7" y="10"/>
                    </a:cubicBezTo>
                    <a:cubicBezTo>
                      <a:pt x="4" y="13"/>
                      <a:pt x="7" y="19"/>
                      <a:pt x="10" y="20"/>
                    </a:cubicBezTo>
                    <a:cubicBezTo>
                      <a:pt x="8" y="23"/>
                      <a:pt x="4" y="25"/>
                      <a:pt x="2" y="27"/>
                    </a:cubicBezTo>
                    <a:cubicBezTo>
                      <a:pt x="3" y="28"/>
                      <a:pt x="4" y="29"/>
                      <a:pt x="7" y="29"/>
                    </a:cubicBezTo>
                    <a:cubicBezTo>
                      <a:pt x="6" y="33"/>
                      <a:pt x="2" y="33"/>
                      <a:pt x="0" y="36"/>
                    </a:cubicBezTo>
                    <a:cubicBezTo>
                      <a:pt x="1" y="38"/>
                      <a:pt x="5" y="42"/>
                      <a:pt x="8" y="41"/>
                    </a:cubicBezTo>
                    <a:cubicBezTo>
                      <a:pt x="12" y="41"/>
                      <a:pt x="10" y="37"/>
                      <a:pt x="13" y="35"/>
                    </a:cubicBezTo>
                    <a:cubicBezTo>
                      <a:pt x="22" y="29"/>
                      <a:pt x="20" y="43"/>
                      <a:pt x="26" y="40"/>
                    </a:cubicBezTo>
                    <a:cubicBezTo>
                      <a:pt x="34" y="37"/>
                      <a:pt x="23" y="26"/>
                      <a:pt x="34" y="27"/>
                    </a:cubicBezTo>
                    <a:cubicBezTo>
                      <a:pt x="37" y="27"/>
                      <a:pt x="40" y="33"/>
                      <a:pt x="43" y="32"/>
                    </a:cubicBezTo>
                    <a:cubicBezTo>
                      <a:pt x="47" y="30"/>
                      <a:pt x="42" y="27"/>
                      <a:pt x="43" y="24"/>
                    </a:cubicBezTo>
                    <a:cubicBezTo>
                      <a:pt x="48" y="13"/>
                      <a:pt x="51" y="27"/>
                      <a:pt x="55" y="27"/>
                    </a:cubicBezTo>
                    <a:cubicBezTo>
                      <a:pt x="65" y="28"/>
                      <a:pt x="57" y="14"/>
                      <a:pt x="56" y="12"/>
                    </a:cubicBezTo>
                    <a:cubicBezTo>
                      <a:pt x="55" y="6"/>
                      <a:pt x="60" y="0"/>
                      <a:pt x="51" y="6"/>
                    </a:cubicBezTo>
                    <a:cubicBezTo>
                      <a:pt x="48" y="8"/>
                      <a:pt x="48" y="12"/>
                      <a:pt x="45" y="12"/>
                    </a:cubicBezTo>
                    <a:cubicBezTo>
                      <a:pt x="42" y="11"/>
                      <a:pt x="40" y="7"/>
                      <a:pt x="39" y="6"/>
                    </a:cubicBezTo>
                    <a:cubicBezTo>
                      <a:pt x="31" y="21"/>
                      <a:pt x="25" y="3"/>
                      <a:pt x="19" y="8"/>
                    </a:cubicBezTo>
                  </a:path>
                </a:pathLst>
              </a:custGeom>
              <a:solidFill>
                <a:srgbClr val="A351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00" name="Freeform 41"/>
              <p:cNvSpPr>
                <a:spLocks/>
              </p:cNvSpPr>
              <p:nvPr/>
            </p:nvSpPr>
            <p:spPr bwMode="auto">
              <a:xfrm>
                <a:off x="3657" y="2519"/>
                <a:ext cx="183" cy="226"/>
              </a:xfrm>
              <a:custGeom>
                <a:avLst/>
                <a:gdLst>
                  <a:gd name="T0" fmla="*/ 44 w 65"/>
                  <a:gd name="T1" fmla="*/ 0 h 75"/>
                  <a:gd name="T2" fmla="*/ 29 w 65"/>
                  <a:gd name="T3" fmla="*/ 20 h 75"/>
                  <a:gd name="T4" fmla="*/ 14 w 65"/>
                  <a:gd name="T5" fmla="*/ 34 h 75"/>
                  <a:gd name="T6" fmla="*/ 18 w 65"/>
                  <a:gd name="T7" fmla="*/ 38 h 75"/>
                  <a:gd name="T8" fmla="*/ 13 w 65"/>
                  <a:gd name="T9" fmla="*/ 45 h 75"/>
                  <a:gd name="T10" fmla="*/ 16 w 65"/>
                  <a:gd name="T11" fmla="*/ 56 h 75"/>
                  <a:gd name="T12" fmla="*/ 18 w 65"/>
                  <a:gd name="T13" fmla="*/ 73 h 75"/>
                  <a:gd name="T14" fmla="*/ 32 w 65"/>
                  <a:gd name="T15" fmla="*/ 60 h 75"/>
                  <a:gd name="T16" fmla="*/ 47 w 65"/>
                  <a:gd name="T17" fmla="*/ 67 h 75"/>
                  <a:gd name="T18" fmla="*/ 43 w 65"/>
                  <a:gd name="T19" fmla="*/ 50 h 75"/>
                  <a:gd name="T20" fmla="*/ 55 w 65"/>
                  <a:gd name="T21" fmla="*/ 38 h 75"/>
                  <a:gd name="T22" fmla="*/ 65 w 65"/>
                  <a:gd name="T23" fmla="*/ 24 h 75"/>
                  <a:gd name="T24" fmla="*/ 51 w 65"/>
                  <a:gd name="T25" fmla="*/ 2 h 75"/>
                  <a:gd name="T26" fmla="*/ 43 w 65"/>
                  <a:gd name="T27" fmla="*/ 2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5" h="75">
                    <a:moveTo>
                      <a:pt x="44" y="0"/>
                    </a:moveTo>
                    <a:cubicBezTo>
                      <a:pt x="35" y="0"/>
                      <a:pt x="21" y="9"/>
                      <a:pt x="29" y="20"/>
                    </a:cubicBezTo>
                    <a:cubicBezTo>
                      <a:pt x="16" y="27"/>
                      <a:pt x="17" y="23"/>
                      <a:pt x="14" y="34"/>
                    </a:cubicBezTo>
                    <a:cubicBezTo>
                      <a:pt x="14" y="34"/>
                      <a:pt x="19" y="36"/>
                      <a:pt x="18" y="38"/>
                    </a:cubicBezTo>
                    <a:cubicBezTo>
                      <a:pt x="18" y="40"/>
                      <a:pt x="12" y="43"/>
                      <a:pt x="13" y="45"/>
                    </a:cubicBezTo>
                    <a:cubicBezTo>
                      <a:pt x="13" y="50"/>
                      <a:pt x="6" y="54"/>
                      <a:pt x="16" y="56"/>
                    </a:cubicBezTo>
                    <a:cubicBezTo>
                      <a:pt x="16" y="62"/>
                      <a:pt x="0" y="75"/>
                      <a:pt x="18" y="73"/>
                    </a:cubicBezTo>
                    <a:cubicBezTo>
                      <a:pt x="25" y="72"/>
                      <a:pt x="27" y="61"/>
                      <a:pt x="32" y="60"/>
                    </a:cubicBezTo>
                    <a:cubicBezTo>
                      <a:pt x="36" y="59"/>
                      <a:pt x="42" y="66"/>
                      <a:pt x="47" y="67"/>
                    </a:cubicBezTo>
                    <a:cubicBezTo>
                      <a:pt x="51" y="61"/>
                      <a:pt x="47" y="55"/>
                      <a:pt x="43" y="50"/>
                    </a:cubicBezTo>
                    <a:cubicBezTo>
                      <a:pt x="49" y="46"/>
                      <a:pt x="52" y="43"/>
                      <a:pt x="55" y="38"/>
                    </a:cubicBezTo>
                    <a:cubicBezTo>
                      <a:pt x="59" y="32"/>
                      <a:pt x="52" y="27"/>
                      <a:pt x="65" y="24"/>
                    </a:cubicBezTo>
                    <a:cubicBezTo>
                      <a:pt x="61" y="14"/>
                      <a:pt x="44" y="16"/>
                      <a:pt x="51" y="2"/>
                    </a:cubicBezTo>
                    <a:cubicBezTo>
                      <a:pt x="46" y="6"/>
                      <a:pt x="46" y="3"/>
                      <a:pt x="43" y="2"/>
                    </a:cubicBezTo>
                  </a:path>
                </a:pathLst>
              </a:custGeom>
              <a:solidFill>
                <a:srgbClr val="9D4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01" name="Freeform 42"/>
              <p:cNvSpPr>
                <a:spLocks/>
              </p:cNvSpPr>
              <p:nvPr/>
            </p:nvSpPr>
            <p:spPr bwMode="auto">
              <a:xfrm>
                <a:off x="3456" y="1254"/>
                <a:ext cx="1107" cy="632"/>
              </a:xfrm>
              <a:custGeom>
                <a:avLst/>
                <a:gdLst>
                  <a:gd name="T0" fmla="*/ 391 w 392"/>
                  <a:gd name="T1" fmla="*/ 143 h 210"/>
                  <a:gd name="T2" fmla="*/ 238 w 392"/>
                  <a:gd name="T3" fmla="*/ 1 h 210"/>
                  <a:gd name="T4" fmla="*/ 69 w 392"/>
                  <a:gd name="T5" fmla="*/ 79 h 210"/>
                  <a:gd name="T6" fmla="*/ 43 w 392"/>
                  <a:gd name="T7" fmla="*/ 115 h 210"/>
                  <a:gd name="T8" fmla="*/ 5 w 392"/>
                  <a:gd name="T9" fmla="*/ 194 h 210"/>
                  <a:gd name="T10" fmla="*/ 0 w 392"/>
                  <a:gd name="T11" fmla="*/ 210 h 210"/>
                  <a:gd name="T12" fmla="*/ 31 w 392"/>
                  <a:gd name="T13" fmla="*/ 145 h 210"/>
                  <a:gd name="T14" fmla="*/ 57 w 392"/>
                  <a:gd name="T15" fmla="*/ 108 h 210"/>
                  <a:gd name="T16" fmla="*/ 232 w 392"/>
                  <a:gd name="T17" fmla="*/ 28 h 210"/>
                  <a:gd name="T18" fmla="*/ 388 w 392"/>
                  <a:gd name="T19" fmla="*/ 173 h 210"/>
                  <a:gd name="T20" fmla="*/ 388 w 392"/>
                  <a:gd name="T21" fmla="*/ 191 h 210"/>
                  <a:gd name="T22" fmla="*/ 391 w 392"/>
                  <a:gd name="T23" fmla="*/ 143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92" h="210">
                    <a:moveTo>
                      <a:pt x="391" y="143"/>
                    </a:moveTo>
                    <a:cubicBezTo>
                      <a:pt x="385" y="76"/>
                      <a:pt x="355" y="5"/>
                      <a:pt x="238" y="1"/>
                    </a:cubicBezTo>
                    <a:cubicBezTo>
                      <a:pt x="169" y="0"/>
                      <a:pt x="109" y="23"/>
                      <a:pt x="69" y="79"/>
                    </a:cubicBezTo>
                    <a:cubicBezTo>
                      <a:pt x="57" y="95"/>
                      <a:pt x="47" y="105"/>
                      <a:pt x="43" y="115"/>
                    </a:cubicBezTo>
                    <a:cubicBezTo>
                      <a:pt x="33" y="139"/>
                      <a:pt x="15" y="175"/>
                      <a:pt x="5" y="194"/>
                    </a:cubicBezTo>
                    <a:cubicBezTo>
                      <a:pt x="3" y="199"/>
                      <a:pt x="1" y="204"/>
                      <a:pt x="0" y="210"/>
                    </a:cubicBezTo>
                    <a:cubicBezTo>
                      <a:pt x="10" y="190"/>
                      <a:pt x="23" y="164"/>
                      <a:pt x="31" y="145"/>
                    </a:cubicBezTo>
                    <a:cubicBezTo>
                      <a:pt x="35" y="135"/>
                      <a:pt x="46" y="125"/>
                      <a:pt x="57" y="108"/>
                    </a:cubicBezTo>
                    <a:cubicBezTo>
                      <a:pt x="99" y="50"/>
                      <a:pt x="160" y="27"/>
                      <a:pt x="232" y="28"/>
                    </a:cubicBezTo>
                    <a:cubicBezTo>
                      <a:pt x="351" y="32"/>
                      <a:pt x="382" y="105"/>
                      <a:pt x="388" y="173"/>
                    </a:cubicBezTo>
                    <a:cubicBezTo>
                      <a:pt x="389" y="180"/>
                      <a:pt x="389" y="186"/>
                      <a:pt x="388" y="191"/>
                    </a:cubicBezTo>
                    <a:cubicBezTo>
                      <a:pt x="391" y="177"/>
                      <a:pt x="392" y="161"/>
                      <a:pt x="391" y="143"/>
                    </a:cubicBezTo>
                    <a:close/>
                  </a:path>
                </a:pathLst>
              </a:cu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02" name="Freeform 43"/>
              <p:cNvSpPr>
                <a:spLocks/>
              </p:cNvSpPr>
              <p:nvPr/>
            </p:nvSpPr>
            <p:spPr bwMode="auto">
              <a:xfrm>
                <a:off x="3386" y="1853"/>
                <a:ext cx="1075" cy="1485"/>
              </a:xfrm>
              <a:custGeom>
                <a:avLst/>
                <a:gdLst>
                  <a:gd name="T0" fmla="*/ 275 w 381"/>
                  <a:gd name="T1" fmla="*/ 423 h 493"/>
                  <a:gd name="T2" fmla="*/ 252 w 381"/>
                  <a:gd name="T3" fmla="*/ 425 h 493"/>
                  <a:gd name="T4" fmla="*/ 252 w 381"/>
                  <a:gd name="T5" fmla="*/ 425 h 493"/>
                  <a:gd name="T6" fmla="*/ 56 w 381"/>
                  <a:gd name="T7" fmla="*/ 279 h 493"/>
                  <a:gd name="T8" fmla="*/ 26 w 381"/>
                  <a:gd name="T9" fmla="*/ 214 h 493"/>
                  <a:gd name="T10" fmla="*/ 33 w 381"/>
                  <a:gd name="T11" fmla="*/ 57 h 493"/>
                  <a:gd name="T12" fmla="*/ 38 w 381"/>
                  <a:gd name="T13" fmla="*/ 0 h 493"/>
                  <a:gd name="T14" fmla="*/ 29 w 381"/>
                  <a:gd name="T15" fmla="*/ 18 h 493"/>
                  <a:gd name="T16" fmla="*/ 17 w 381"/>
                  <a:gd name="T17" fmla="*/ 111 h 493"/>
                  <a:gd name="T18" fmla="*/ 10 w 381"/>
                  <a:gd name="T19" fmla="*/ 268 h 493"/>
                  <a:gd name="T20" fmla="*/ 41 w 381"/>
                  <a:gd name="T21" fmla="*/ 333 h 493"/>
                  <a:gd name="T22" fmla="*/ 237 w 381"/>
                  <a:gd name="T23" fmla="*/ 479 h 493"/>
                  <a:gd name="T24" fmla="*/ 237 w 381"/>
                  <a:gd name="T25" fmla="*/ 479 h 493"/>
                  <a:gd name="T26" fmla="*/ 260 w 381"/>
                  <a:gd name="T27" fmla="*/ 477 h 493"/>
                  <a:gd name="T28" fmla="*/ 376 w 381"/>
                  <a:gd name="T29" fmla="*/ 370 h 493"/>
                  <a:gd name="T30" fmla="*/ 381 w 381"/>
                  <a:gd name="T31" fmla="*/ 347 h 493"/>
                  <a:gd name="T32" fmla="*/ 275 w 381"/>
                  <a:gd name="T33" fmla="*/ 423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81" h="493">
                    <a:moveTo>
                      <a:pt x="275" y="423"/>
                    </a:moveTo>
                    <a:cubicBezTo>
                      <a:pt x="267" y="424"/>
                      <a:pt x="259" y="425"/>
                      <a:pt x="252" y="425"/>
                    </a:cubicBezTo>
                    <a:cubicBezTo>
                      <a:pt x="252" y="425"/>
                      <a:pt x="252" y="425"/>
                      <a:pt x="252" y="425"/>
                    </a:cubicBezTo>
                    <a:cubicBezTo>
                      <a:pt x="133" y="439"/>
                      <a:pt x="71" y="327"/>
                      <a:pt x="56" y="279"/>
                    </a:cubicBezTo>
                    <a:cubicBezTo>
                      <a:pt x="53" y="269"/>
                      <a:pt x="34" y="237"/>
                      <a:pt x="26" y="214"/>
                    </a:cubicBezTo>
                    <a:cubicBezTo>
                      <a:pt x="17" y="191"/>
                      <a:pt x="16" y="142"/>
                      <a:pt x="33" y="57"/>
                    </a:cubicBezTo>
                    <a:cubicBezTo>
                      <a:pt x="37" y="35"/>
                      <a:pt x="37" y="16"/>
                      <a:pt x="38" y="0"/>
                    </a:cubicBezTo>
                    <a:cubicBezTo>
                      <a:pt x="35" y="7"/>
                      <a:pt x="32" y="13"/>
                      <a:pt x="29" y="18"/>
                    </a:cubicBezTo>
                    <a:cubicBezTo>
                      <a:pt x="20" y="36"/>
                      <a:pt x="25" y="69"/>
                      <a:pt x="17" y="111"/>
                    </a:cubicBezTo>
                    <a:cubicBezTo>
                      <a:pt x="0" y="196"/>
                      <a:pt x="2" y="245"/>
                      <a:pt x="10" y="268"/>
                    </a:cubicBezTo>
                    <a:cubicBezTo>
                      <a:pt x="19" y="291"/>
                      <a:pt x="37" y="322"/>
                      <a:pt x="41" y="333"/>
                    </a:cubicBezTo>
                    <a:cubicBezTo>
                      <a:pt x="56" y="381"/>
                      <a:pt x="118" y="493"/>
                      <a:pt x="237" y="479"/>
                    </a:cubicBezTo>
                    <a:cubicBezTo>
                      <a:pt x="237" y="479"/>
                      <a:pt x="237" y="479"/>
                      <a:pt x="237" y="479"/>
                    </a:cubicBezTo>
                    <a:cubicBezTo>
                      <a:pt x="244" y="479"/>
                      <a:pt x="252" y="478"/>
                      <a:pt x="260" y="477"/>
                    </a:cubicBezTo>
                    <a:cubicBezTo>
                      <a:pt x="336" y="464"/>
                      <a:pt x="366" y="414"/>
                      <a:pt x="376" y="370"/>
                    </a:cubicBezTo>
                    <a:cubicBezTo>
                      <a:pt x="378" y="363"/>
                      <a:pt x="379" y="356"/>
                      <a:pt x="381" y="347"/>
                    </a:cubicBezTo>
                    <a:cubicBezTo>
                      <a:pt x="365" y="382"/>
                      <a:pt x="334" y="413"/>
                      <a:pt x="275" y="423"/>
                    </a:cubicBezTo>
                    <a:close/>
                  </a:path>
                </a:pathLst>
              </a:cu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03" name="Freeform 44"/>
              <p:cNvSpPr>
                <a:spLocks/>
              </p:cNvSpPr>
              <p:nvPr/>
            </p:nvSpPr>
            <p:spPr bwMode="auto">
              <a:xfrm>
                <a:off x="4346" y="2058"/>
                <a:ext cx="147" cy="96"/>
              </a:xfrm>
              <a:custGeom>
                <a:avLst/>
                <a:gdLst>
                  <a:gd name="T0" fmla="*/ 52 w 52"/>
                  <a:gd name="T1" fmla="*/ 0 h 32"/>
                  <a:gd name="T2" fmla="*/ 0 w 52"/>
                  <a:gd name="T3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2" h="32">
                    <a:moveTo>
                      <a:pt x="52" y="0"/>
                    </a:moveTo>
                    <a:cubicBezTo>
                      <a:pt x="44" y="9"/>
                      <a:pt x="26" y="31"/>
                      <a:pt x="0" y="32"/>
                    </a:cubicBezTo>
                  </a:path>
                </a:pathLst>
              </a:custGeom>
              <a:noFill/>
              <a:ln w="9525" cap="rnd">
                <a:solidFill>
                  <a:srgbClr val="474A4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04" name="Freeform 45"/>
              <p:cNvSpPr>
                <a:spLocks/>
              </p:cNvSpPr>
              <p:nvPr/>
            </p:nvSpPr>
            <p:spPr bwMode="auto">
              <a:xfrm>
                <a:off x="4275" y="2431"/>
                <a:ext cx="212" cy="151"/>
              </a:xfrm>
              <a:custGeom>
                <a:avLst/>
                <a:gdLst>
                  <a:gd name="T0" fmla="*/ 75 w 75"/>
                  <a:gd name="T1" fmla="*/ 50 h 50"/>
                  <a:gd name="T2" fmla="*/ 0 w 75"/>
                  <a:gd name="T3" fmla="*/ 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75" h="50">
                    <a:moveTo>
                      <a:pt x="75" y="50"/>
                    </a:moveTo>
                    <a:cubicBezTo>
                      <a:pt x="68" y="25"/>
                      <a:pt x="31" y="0"/>
                      <a:pt x="0" y="4"/>
                    </a:cubicBezTo>
                  </a:path>
                </a:pathLst>
              </a:custGeom>
              <a:noFill/>
              <a:ln w="9525" cap="rnd">
                <a:solidFill>
                  <a:srgbClr val="474A4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05" name="Freeform 46"/>
              <p:cNvSpPr>
                <a:spLocks/>
              </p:cNvSpPr>
              <p:nvPr/>
            </p:nvSpPr>
            <p:spPr bwMode="auto">
              <a:xfrm>
                <a:off x="4292" y="2398"/>
                <a:ext cx="51" cy="52"/>
              </a:xfrm>
              <a:custGeom>
                <a:avLst/>
                <a:gdLst>
                  <a:gd name="T0" fmla="*/ 18 w 18"/>
                  <a:gd name="T1" fmla="*/ 17 h 17"/>
                  <a:gd name="T2" fmla="*/ 0 w 18"/>
                  <a:gd name="T3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8" h="17">
                    <a:moveTo>
                      <a:pt x="18" y="17"/>
                    </a:moveTo>
                    <a:cubicBezTo>
                      <a:pt x="9" y="12"/>
                      <a:pt x="7" y="4"/>
                      <a:pt x="0" y="0"/>
                    </a:cubicBezTo>
                  </a:path>
                </a:pathLst>
              </a:custGeom>
              <a:noFill/>
              <a:ln w="9525" cap="rnd">
                <a:solidFill>
                  <a:srgbClr val="474A4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06" name="Freeform 47"/>
              <p:cNvSpPr>
                <a:spLocks/>
              </p:cNvSpPr>
              <p:nvPr/>
            </p:nvSpPr>
            <p:spPr bwMode="auto">
              <a:xfrm>
                <a:off x="3572" y="1266"/>
                <a:ext cx="988" cy="503"/>
              </a:xfrm>
              <a:custGeom>
                <a:avLst/>
                <a:gdLst>
                  <a:gd name="T0" fmla="*/ 0 w 350"/>
                  <a:gd name="T1" fmla="*/ 124 h 167"/>
                  <a:gd name="T2" fmla="*/ 19 w 350"/>
                  <a:gd name="T3" fmla="*/ 105 h 167"/>
                  <a:gd name="T4" fmla="*/ 39 w 350"/>
                  <a:gd name="T5" fmla="*/ 92 h 167"/>
                  <a:gd name="T6" fmla="*/ 46 w 350"/>
                  <a:gd name="T7" fmla="*/ 82 h 167"/>
                  <a:gd name="T8" fmla="*/ 53 w 350"/>
                  <a:gd name="T9" fmla="*/ 81 h 167"/>
                  <a:gd name="T10" fmla="*/ 57 w 350"/>
                  <a:gd name="T11" fmla="*/ 76 h 167"/>
                  <a:gd name="T12" fmla="*/ 72 w 350"/>
                  <a:gd name="T13" fmla="*/ 68 h 167"/>
                  <a:gd name="T14" fmla="*/ 86 w 350"/>
                  <a:gd name="T15" fmla="*/ 59 h 167"/>
                  <a:gd name="T16" fmla="*/ 101 w 350"/>
                  <a:gd name="T17" fmla="*/ 53 h 167"/>
                  <a:gd name="T18" fmla="*/ 118 w 350"/>
                  <a:gd name="T19" fmla="*/ 50 h 167"/>
                  <a:gd name="T20" fmla="*/ 140 w 350"/>
                  <a:gd name="T21" fmla="*/ 46 h 167"/>
                  <a:gd name="T22" fmla="*/ 153 w 350"/>
                  <a:gd name="T23" fmla="*/ 53 h 167"/>
                  <a:gd name="T24" fmla="*/ 169 w 350"/>
                  <a:gd name="T25" fmla="*/ 46 h 167"/>
                  <a:gd name="T26" fmla="*/ 189 w 350"/>
                  <a:gd name="T27" fmla="*/ 47 h 167"/>
                  <a:gd name="T28" fmla="*/ 226 w 350"/>
                  <a:gd name="T29" fmla="*/ 47 h 167"/>
                  <a:gd name="T30" fmla="*/ 254 w 350"/>
                  <a:gd name="T31" fmla="*/ 50 h 167"/>
                  <a:gd name="T32" fmla="*/ 262 w 350"/>
                  <a:gd name="T33" fmla="*/ 61 h 167"/>
                  <a:gd name="T34" fmla="*/ 276 w 350"/>
                  <a:gd name="T35" fmla="*/ 61 h 167"/>
                  <a:gd name="T36" fmla="*/ 310 w 350"/>
                  <a:gd name="T37" fmla="*/ 92 h 167"/>
                  <a:gd name="T38" fmla="*/ 324 w 350"/>
                  <a:gd name="T39" fmla="*/ 112 h 167"/>
                  <a:gd name="T40" fmla="*/ 327 w 350"/>
                  <a:gd name="T41" fmla="*/ 123 h 167"/>
                  <a:gd name="T42" fmla="*/ 336 w 350"/>
                  <a:gd name="T43" fmla="*/ 130 h 167"/>
                  <a:gd name="T44" fmla="*/ 343 w 350"/>
                  <a:gd name="T45" fmla="*/ 167 h 167"/>
                  <a:gd name="T46" fmla="*/ 323 w 350"/>
                  <a:gd name="T47" fmla="*/ 77 h 167"/>
                  <a:gd name="T48" fmla="*/ 222 w 350"/>
                  <a:gd name="T49" fmla="*/ 9 h 167"/>
                  <a:gd name="T50" fmla="*/ 116 w 350"/>
                  <a:gd name="T51" fmla="*/ 25 h 167"/>
                  <a:gd name="T52" fmla="*/ 45 w 350"/>
                  <a:gd name="T53" fmla="*/ 56 h 167"/>
                  <a:gd name="T54" fmla="*/ 26 w 350"/>
                  <a:gd name="T55" fmla="*/ 81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50" h="167">
                    <a:moveTo>
                      <a:pt x="0" y="124"/>
                    </a:moveTo>
                    <a:cubicBezTo>
                      <a:pt x="5" y="117"/>
                      <a:pt x="13" y="112"/>
                      <a:pt x="19" y="105"/>
                    </a:cubicBezTo>
                    <a:cubicBezTo>
                      <a:pt x="25" y="98"/>
                      <a:pt x="33" y="98"/>
                      <a:pt x="39" y="92"/>
                    </a:cubicBezTo>
                    <a:cubicBezTo>
                      <a:pt x="43" y="89"/>
                      <a:pt x="42" y="85"/>
                      <a:pt x="46" y="82"/>
                    </a:cubicBezTo>
                    <a:cubicBezTo>
                      <a:pt x="48" y="81"/>
                      <a:pt x="52" y="82"/>
                      <a:pt x="53" y="81"/>
                    </a:cubicBezTo>
                    <a:cubicBezTo>
                      <a:pt x="55" y="80"/>
                      <a:pt x="55" y="77"/>
                      <a:pt x="57" y="76"/>
                    </a:cubicBezTo>
                    <a:cubicBezTo>
                      <a:pt x="62" y="72"/>
                      <a:pt x="67" y="71"/>
                      <a:pt x="72" y="68"/>
                    </a:cubicBezTo>
                    <a:cubicBezTo>
                      <a:pt x="78" y="63"/>
                      <a:pt x="77" y="60"/>
                      <a:pt x="86" y="59"/>
                    </a:cubicBezTo>
                    <a:cubicBezTo>
                      <a:pt x="94" y="58"/>
                      <a:pt x="93" y="58"/>
                      <a:pt x="101" y="53"/>
                    </a:cubicBezTo>
                    <a:cubicBezTo>
                      <a:pt x="107" y="50"/>
                      <a:pt x="111" y="50"/>
                      <a:pt x="118" y="50"/>
                    </a:cubicBezTo>
                    <a:cubicBezTo>
                      <a:pt x="125" y="50"/>
                      <a:pt x="132" y="47"/>
                      <a:pt x="140" y="46"/>
                    </a:cubicBezTo>
                    <a:cubicBezTo>
                      <a:pt x="147" y="46"/>
                      <a:pt x="146" y="51"/>
                      <a:pt x="153" y="53"/>
                    </a:cubicBezTo>
                    <a:cubicBezTo>
                      <a:pt x="158" y="53"/>
                      <a:pt x="164" y="47"/>
                      <a:pt x="169" y="46"/>
                    </a:cubicBezTo>
                    <a:cubicBezTo>
                      <a:pt x="176" y="45"/>
                      <a:pt x="183" y="47"/>
                      <a:pt x="189" y="47"/>
                    </a:cubicBezTo>
                    <a:cubicBezTo>
                      <a:pt x="202" y="46"/>
                      <a:pt x="213" y="44"/>
                      <a:pt x="226" y="47"/>
                    </a:cubicBezTo>
                    <a:cubicBezTo>
                      <a:pt x="235" y="48"/>
                      <a:pt x="247" y="45"/>
                      <a:pt x="254" y="50"/>
                    </a:cubicBezTo>
                    <a:cubicBezTo>
                      <a:pt x="257" y="53"/>
                      <a:pt x="257" y="59"/>
                      <a:pt x="262" y="61"/>
                    </a:cubicBezTo>
                    <a:cubicBezTo>
                      <a:pt x="266" y="62"/>
                      <a:pt x="272" y="60"/>
                      <a:pt x="276" y="61"/>
                    </a:cubicBezTo>
                    <a:cubicBezTo>
                      <a:pt x="290" y="63"/>
                      <a:pt x="303" y="80"/>
                      <a:pt x="310" y="92"/>
                    </a:cubicBezTo>
                    <a:cubicBezTo>
                      <a:pt x="314" y="99"/>
                      <a:pt x="321" y="105"/>
                      <a:pt x="324" y="112"/>
                    </a:cubicBezTo>
                    <a:cubicBezTo>
                      <a:pt x="326" y="115"/>
                      <a:pt x="325" y="120"/>
                      <a:pt x="327" y="123"/>
                    </a:cubicBezTo>
                    <a:cubicBezTo>
                      <a:pt x="329" y="127"/>
                      <a:pt x="333" y="127"/>
                      <a:pt x="336" y="130"/>
                    </a:cubicBezTo>
                    <a:cubicBezTo>
                      <a:pt x="342" y="139"/>
                      <a:pt x="342" y="156"/>
                      <a:pt x="343" y="167"/>
                    </a:cubicBezTo>
                    <a:cubicBezTo>
                      <a:pt x="350" y="139"/>
                      <a:pt x="337" y="101"/>
                      <a:pt x="323" y="77"/>
                    </a:cubicBezTo>
                    <a:cubicBezTo>
                      <a:pt x="302" y="41"/>
                      <a:pt x="262" y="19"/>
                      <a:pt x="222" y="9"/>
                    </a:cubicBezTo>
                    <a:cubicBezTo>
                      <a:pt x="186" y="0"/>
                      <a:pt x="150" y="18"/>
                      <a:pt x="116" y="25"/>
                    </a:cubicBezTo>
                    <a:cubicBezTo>
                      <a:pt x="91" y="29"/>
                      <a:pt x="64" y="40"/>
                      <a:pt x="45" y="56"/>
                    </a:cubicBezTo>
                    <a:cubicBezTo>
                      <a:pt x="37" y="63"/>
                      <a:pt x="31" y="73"/>
                      <a:pt x="26" y="81"/>
                    </a:cubicBezTo>
                  </a:path>
                </a:pathLst>
              </a:cu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07" name="Freeform 48"/>
              <p:cNvSpPr>
                <a:spLocks/>
              </p:cNvSpPr>
              <p:nvPr/>
            </p:nvSpPr>
            <p:spPr bwMode="auto">
              <a:xfrm>
                <a:off x="3501" y="1426"/>
                <a:ext cx="314" cy="355"/>
              </a:xfrm>
              <a:custGeom>
                <a:avLst/>
                <a:gdLst>
                  <a:gd name="T0" fmla="*/ 111 w 111"/>
                  <a:gd name="T1" fmla="*/ 0 h 118"/>
                  <a:gd name="T2" fmla="*/ 95 w 111"/>
                  <a:gd name="T3" fmla="*/ 21 h 118"/>
                  <a:gd name="T4" fmla="*/ 80 w 111"/>
                  <a:gd name="T5" fmla="*/ 39 h 118"/>
                  <a:gd name="T6" fmla="*/ 45 w 111"/>
                  <a:gd name="T7" fmla="*/ 73 h 118"/>
                  <a:gd name="T8" fmla="*/ 39 w 111"/>
                  <a:gd name="T9" fmla="*/ 92 h 118"/>
                  <a:gd name="T10" fmla="*/ 34 w 111"/>
                  <a:gd name="T11" fmla="*/ 97 h 118"/>
                  <a:gd name="T12" fmla="*/ 31 w 111"/>
                  <a:gd name="T13" fmla="*/ 104 h 118"/>
                  <a:gd name="T14" fmla="*/ 16 w 111"/>
                  <a:gd name="T15" fmla="*/ 110 h 118"/>
                  <a:gd name="T16" fmla="*/ 11 w 111"/>
                  <a:gd name="T17" fmla="*/ 117 h 118"/>
                  <a:gd name="T18" fmla="*/ 1 w 111"/>
                  <a:gd name="T19" fmla="*/ 118 h 118"/>
                  <a:gd name="T20" fmla="*/ 11 w 111"/>
                  <a:gd name="T21" fmla="*/ 90 h 118"/>
                  <a:gd name="T22" fmla="*/ 27 w 111"/>
                  <a:gd name="T23" fmla="*/ 66 h 118"/>
                  <a:gd name="T24" fmla="*/ 51 w 111"/>
                  <a:gd name="T25" fmla="*/ 35 h 118"/>
                  <a:gd name="T26" fmla="*/ 75 w 111"/>
                  <a:gd name="T27" fmla="*/ 17 h 118"/>
                  <a:gd name="T28" fmla="*/ 92 w 111"/>
                  <a:gd name="T29" fmla="*/ 3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1" h="118">
                    <a:moveTo>
                      <a:pt x="111" y="0"/>
                    </a:moveTo>
                    <a:cubicBezTo>
                      <a:pt x="98" y="3"/>
                      <a:pt x="97" y="9"/>
                      <a:pt x="95" y="21"/>
                    </a:cubicBezTo>
                    <a:cubicBezTo>
                      <a:pt x="93" y="32"/>
                      <a:pt x="90" y="34"/>
                      <a:pt x="80" y="39"/>
                    </a:cubicBezTo>
                    <a:cubicBezTo>
                      <a:pt x="66" y="47"/>
                      <a:pt x="50" y="60"/>
                      <a:pt x="45" y="73"/>
                    </a:cubicBezTo>
                    <a:cubicBezTo>
                      <a:pt x="42" y="80"/>
                      <a:pt x="43" y="86"/>
                      <a:pt x="39" y="92"/>
                    </a:cubicBezTo>
                    <a:cubicBezTo>
                      <a:pt x="38" y="94"/>
                      <a:pt x="35" y="95"/>
                      <a:pt x="34" y="97"/>
                    </a:cubicBezTo>
                    <a:cubicBezTo>
                      <a:pt x="31" y="102"/>
                      <a:pt x="36" y="101"/>
                      <a:pt x="31" y="104"/>
                    </a:cubicBezTo>
                    <a:cubicBezTo>
                      <a:pt x="25" y="108"/>
                      <a:pt x="21" y="104"/>
                      <a:pt x="16" y="110"/>
                    </a:cubicBezTo>
                    <a:cubicBezTo>
                      <a:pt x="13" y="113"/>
                      <a:pt x="15" y="115"/>
                      <a:pt x="11" y="117"/>
                    </a:cubicBezTo>
                    <a:cubicBezTo>
                      <a:pt x="9" y="118"/>
                      <a:pt x="4" y="118"/>
                      <a:pt x="1" y="118"/>
                    </a:cubicBezTo>
                    <a:cubicBezTo>
                      <a:pt x="0" y="111"/>
                      <a:pt x="8" y="97"/>
                      <a:pt x="11" y="90"/>
                    </a:cubicBezTo>
                    <a:cubicBezTo>
                      <a:pt x="15" y="81"/>
                      <a:pt x="20" y="73"/>
                      <a:pt x="27" y="66"/>
                    </a:cubicBezTo>
                    <a:cubicBezTo>
                      <a:pt x="35" y="56"/>
                      <a:pt x="41" y="44"/>
                      <a:pt x="51" y="35"/>
                    </a:cubicBezTo>
                    <a:cubicBezTo>
                      <a:pt x="58" y="28"/>
                      <a:pt x="67" y="22"/>
                      <a:pt x="75" y="17"/>
                    </a:cubicBezTo>
                    <a:cubicBezTo>
                      <a:pt x="80" y="14"/>
                      <a:pt x="91" y="10"/>
                      <a:pt x="92" y="3"/>
                    </a:cubicBezTo>
                  </a:path>
                </a:pathLst>
              </a:cu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08" name="Freeform 49"/>
              <p:cNvSpPr>
                <a:spLocks/>
              </p:cNvSpPr>
              <p:nvPr/>
            </p:nvSpPr>
            <p:spPr bwMode="auto">
              <a:xfrm>
                <a:off x="3422" y="2353"/>
                <a:ext cx="294" cy="663"/>
              </a:xfrm>
              <a:custGeom>
                <a:avLst/>
                <a:gdLst>
                  <a:gd name="T0" fmla="*/ 3 w 104"/>
                  <a:gd name="T1" fmla="*/ 0 h 220"/>
                  <a:gd name="T2" fmla="*/ 15 w 104"/>
                  <a:gd name="T3" fmla="*/ 36 h 220"/>
                  <a:gd name="T4" fmla="*/ 30 w 104"/>
                  <a:gd name="T5" fmla="*/ 57 h 220"/>
                  <a:gd name="T6" fmla="*/ 39 w 104"/>
                  <a:gd name="T7" fmla="*/ 69 h 220"/>
                  <a:gd name="T8" fmla="*/ 53 w 104"/>
                  <a:gd name="T9" fmla="*/ 75 h 220"/>
                  <a:gd name="T10" fmla="*/ 55 w 104"/>
                  <a:gd name="T11" fmla="*/ 83 h 220"/>
                  <a:gd name="T12" fmla="*/ 62 w 104"/>
                  <a:gd name="T13" fmla="*/ 86 h 220"/>
                  <a:gd name="T14" fmla="*/ 66 w 104"/>
                  <a:gd name="T15" fmla="*/ 103 h 220"/>
                  <a:gd name="T16" fmla="*/ 71 w 104"/>
                  <a:gd name="T17" fmla="*/ 110 h 220"/>
                  <a:gd name="T18" fmla="*/ 71 w 104"/>
                  <a:gd name="T19" fmla="*/ 119 h 220"/>
                  <a:gd name="T20" fmla="*/ 72 w 104"/>
                  <a:gd name="T21" fmla="*/ 128 h 220"/>
                  <a:gd name="T22" fmla="*/ 71 w 104"/>
                  <a:gd name="T23" fmla="*/ 137 h 220"/>
                  <a:gd name="T24" fmla="*/ 78 w 104"/>
                  <a:gd name="T25" fmla="*/ 150 h 220"/>
                  <a:gd name="T26" fmla="*/ 81 w 104"/>
                  <a:gd name="T27" fmla="*/ 168 h 220"/>
                  <a:gd name="T28" fmla="*/ 90 w 104"/>
                  <a:gd name="T29" fmla="*/ 189 h 220"/>
                  <a:gd name="T30" fmla="*/ 96 w 104"/>
                  <a:gd name="T31" fmla="*/ 205 h 220"/>
                  <a:gd name="T32" fmla="*/ 104 w 104"/>
                  <a:gd name="T33" fmla="*/ 220 h 220"/>
                  <a:gd name="T34" fmla="*/ 77 w 104"/>
                  <a:gd name="T35" fmla="*/ 192 h 220"/>
                  <a:gd name="T36" fmla="*/ 52 w 104"/>
                  <a:gd name="T37" fmla="*/ 158 h 220"/>
                  <a:gd name="T38" fmla="*/ 20 w 104"/>
                  <a:gd name="T39" fmla="*/ 97 h 220"/>
                  <a:gd name="T40" fmla="*/ 0 w 104"/>
                  <a:gd name="T41" fmla="*/ 9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4" h="220">
                    <a:moveTo>
                      <a:pt x="3" y="0"/>
                    </a:moveTo>
                    <a:cubicBezTo>
                      <a:pt x="3" y="16"/>
                      <a:pt x="10" y="23"/>
                      <a:pt x="15" y="36"/>
                    </a:cubicBezTo>
                    <a:cubicBezTo>
                      <a:pt x="21" y="47"/>
                      <a:pt x="19" y="51"/>
                      <a:pt x="30" y="57"/>
                    </a:cubicBezTo>
                    <a:cubicBezTo>
                      <a:pt x="30" y="62"/>
                      <a:pt x="37" y="68"/>
                      <a:pt x="39" y="69"/>
                    </a:cubicBezTo>
                    <a:cubicBezTo>
                      <a:pt x="43" y="71"/>
                      <a:pt x="49" y="72"/>
                      <a:pt x="53" y="75"/>
                    </a:cubicBezTo>
                    <a:cubicBezTo>
                      <a:pt x="54" y="76"/>
                      <a:pt x="54" y="81"/>
                      <a:pt x="55" y="83"/>
                    </a:cubicBezTo>
                    <a:cubicBezTo>
                      <a:pt x="57" y="84"/>
                      <a:pt x="60" y="84"/>
                      <a:pt x="62" y="86"/>
                    </a:cubicBezTo>
                    <a:cubicBezTo>
                      <a:pt x="68" y="92"/>
                      <a:pt x="64" y="96"/>
                      <a:pt x="66" y="103"/>
                    </a:cubicBezTo>
                    <a:cubicBezTo>
                      <a:pt x="66" y="104"/>
                      <a:pt x="70" y="108"/>
                      <a:pt x="71" y="110"/>
                    </a:cubicBezTo>
                    <a:cubicBezTo>
                      <a:pt x="71" y="113"/>
                      <a:pt x="70" y="116"/>
                      <a:pt x="71" y="119"/>
                    </a:cubicBezTo>
                    <a:cubicBezTo>
                      <a:pt x="71" y="122"/>
                      <a:pt x="72" y="125"/>
                      <a:pt x="72" y="128"/>
                    </a:cubicBezTo>
                    <a:cubicBezTo>
                      <a:pt x="72" y="130"/>
                      <a:pt x="71" y="134"/>
                      <a:pt x="71" y="137"/>
                    </a:cubicBezTo>
                    <a:cubicBezTo>
                      <a:pt x="72" y="146"/>
                      <a:pt x="76" y="143"/>
                      <a:pt x="78" y="150"/>
                    </a:cubicBezTo>
                    <a:cubicBezTo>
                      <a:pt x="81" y="156"/>
                      <a:pt x="75" y="164"/>
                      <a:pt x="81" y="168"/>
                    </a:cubicBezTo>
                    <a:cubicBezTo>
                      <a:pt x="74" y="175"/>
                      <a:pt x="87" y="182"/>
                      <a:pt x="90" y="189"/>
                    </a:cubicBezTo>
                    <a:cubicBezTo>
                      <a:pt x="92" y="195"/>
                      <a:pt x="93" y="200"/>
                      <a:pt x="96" y="205"/>
                    </a:cubicBezTo>
                    <a:cubicBezTo>
                      <a:pt x="99" y="210"/>
                      <a:pt x="103" y="213"/>
                      <a:pt x="104" y="220"/>
                    </a:cubicBezTo>
                    <a:cubicBezTo>
                      <a:pt x="91" y="218"/>
                      <a:pt x="84" y="201"/>
                      <a:pt x="77" y="192"/>
                    </a:cubicBezTo>
                    <a:cubicBezTo>
                      <a:pt x="69" y="180"/>
                      <a:pt x="60" y="169"/>
                      <a:pt x="52" y="158"/>
                    </a:cubicBezTo>
                    <a:cubicBezTo>
                      <a:pt x="39" y="140"/>
                      <a:pt x="30" y="117"/>
                      <a:pt x="20" y="97"/>
                    </a:cubicBezTo>
                    <a:cubicBezTo>
                      <a:pt x="5" y="68"/>
                      <a:pt x="0" y="42"/>
                      <a:pt x="0" y="9"/>
                    </a:cubicBezTo>
                  </a:path>
                </a:pathLst>
              </a:cu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09" name="Freeform 50"/>
              <p:cNvSpPr>
                <a:spLocks/>
              </p:cNvSpPr>
              <p:nvPr/>
            </p:nvSpPr>
            <p:spPr bwMode="auto">
              <a:xfrm>
                <a:off x="3809" y="2922"/>
                <a:ext cx="638" cy="262"/>
              </a:xfrm>
              <a:custGeom>
                <a:avLst/>
                <a:gdLst>
                  <a:gd name="T0" fmla="*/ 0 w 226"/>
                  <a:gd name="T1" fmla="*/ 50 h 87"/>
                  <a:gd name="T2" fmla="*/ 33 w 226"/>
                  <a:gd name="T3" fmla="*/ 60 h 87"/>
                  <a:gd name="T4" fmla="*/ 47 w 226"/>
                  <a:gd name="T5" fmla="*/ 60 h 87"/>
                  <a:gd name="T6" fmla="*/ 51 w 226"/>
                  <a:gd name="T7" fmla="*/ 56 h 87"/>
                  <a:gd name="T8" fmla="*/ 61 w 226"/>
                  <a:gd name="T9" fmla="*/ 57 h 87"/>
                  <a:gd name="T10" fmla="*/ 73 w 226"/>
                  <a:gd name="T11" fmla="*/ 60 h 87"/>
                  <a:gd name="T12" fmla="*/ 77 w 226"/>
                  <a:gd name="T13" fmla="*/ 54 h 87"/>
                  <a:gd name="T14" fmla="*/ 84 w 226"/>
                  <a:gd name="T15" fmla="*/ 54 h 87"/>
                  <a:gd name="T16" fmla="*/ 93 w 226"/>
                  <a:gd name="T17" fmla="*/ 54 h 87"/>
                  <a:gd name="T18" fmla="*/ 104 w 226"/>
                  <a:gd name="T19" fmla="*/ 55 h 87"/>
                  <a:gd name="T20" fmla="*/ 110 w 226"/>
                  <a:gd name="T21" fmla="*/ 50 h 87"/>
                  <a:gd name="T22" fmla="*/ 114 w 226"/>
                  <a:gd name="T23" fmla="*/ 41 h 87"/>
                  <a:gd name="T24" fmla="*/ 131 w 226"/>
                  <a:gd name="T25" fmla="*/ 37 h 87"/>
                  <a:gd name="T26" fmla="*/ 134 w 226"/>
                  <a:gd name="T27" fmla="*/ 25 h 87"/>
                  <a:gd name="T28" fmla="*/ 143 w 226"/>
                  <a:gd name="T29" fmla="*/ 20 h 87"/>
                  <a:gd name="T30" fmla="*/ 166 w 226"/>
                  <a:gd name="T31" fmla="*/ 21 h 87"/>
                  <a:gd name="T32" fmla="*/ 181 w 226"/>
                  <a:gd name="T33" fmla="*/ 21 h 87"/>
                  <a:gd name="T34" fmla="*/ 199 w 226"/>
                  <a:gd name="T35" fmla="*/ 18 h 87"/>
                  <a:gd name="T36" fmla="*/ 205 w 226"/>
                  <a:gd name="T37" fmla="*/ 12 h 87"/>
                  <a:gd name="T38" fmla="*/ 213 w 226"/>
                  <a:gd name="T39" fmla="*/ 9 h 87"/>
                  <a:gd name="T40" fmla="*/ 226 w 226"/>
                  <a:gd name="T41" fmla="*/ 1 h 87"/>
                  <a:gd name="T42" fmla="*/ 211 w 226"/>
                  <a:gd name="T43" fmla="*/ 40 h 87"/>
                  <a:gd name="T44" fmla="*/ 121 w 226"/>
                  <a:gd name="T45" fmla="*/ 80 h 87"/>
                  <a:gd name="T46" fmla="*/ 18 w 226"/>
                  <a:gd name="T47" fmla="*/ 58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26" h="87">
                    <a:moveTo>
                      <a:pt x="0" y="50"/>
                    </a:moveTo>
                    <a:cubicBezTo>
                      <a:pt x="7" y="50"/>
                      <a:pt x="23" y="59"/>
                      <a:pt x="33" y="60"/>
                    </a:cubicBezTo>
                    <a:cubicBezTo>
                      <a:pt x="38" y="61"/>
                      <a:pt x="42" y="62"/>
                      <a:pt x="47" y="60"/>
                    </a:cubicBezTo>
                    <a:cubicBezTo>
                      <a:pt x="48" y="60"/>
                      <a:pt x="49" y="57"/>
                      <a:pt x="51" y="56"/>
                    </a:cubicBezTo>
                    <a:cubicBezTo>
                      <a:pt x="55" y="55"/>
                      <a:pt x="57" y="56"/>
                      <a:pt x="61" y="57"/>
                    </a:cubicBezTo>
                    <a:cubicBezTo>
                      <a:pt x="65" y="57"/>
                      <a:pt x="69" y="61"/>
                      <a:pt x="73" y="60"/>
                    </a:cubicBezTo>
                    <a:cubicBezTo>
                      <a:pt x="75" y="60"/>
                      <a:pt x="75" y="55"/>
                      <a:pt x="77" y="54"/>
                    </a:cubicBezTo>
                    <a:cubicBezTo>
                      <a:pt x="79" y="54"/>
                      <a:pt x="82" y="55"/>
                      <a:pt x="84" y="54"/>
                    </a:cubicBezTo>
                    <a:cubicBezTo>
                      <a:pt x="85" y="54"/>
                      <a:pt x="93" y="54"/>
                      <a:pt x="93" y="54"/>
                    </a:cubicBezTo>
                    <a:cubicBezTo>
                      <a:pt x="97" y="54"/>
                      <a:pt x="100" y="55"/>
                      <a:pt x="104" y="55"/>
                    </a:cubicBezTo>
                    <a:cubicBezTo>
                      <a:pt x="105" y="51"/>
                      <a:pt x="107" y="53"/>
                      <a:pt x="110" y="50"/>
                    </a:cubicBezTo>
                    <a:cubicBezTo>
                      <a:pt x="113" y="47"/>
                      <a:pt x="111" y="44"/>
                      <a:pt x="114" y="41"/>
                    </a:cubicBezTo>
                    <a:cubicBezTo>
                      <a:pt x="120" y="32"/>
                      <a:pt x="125" y="42"/>
                      <a:pt x="131" y="37"/>
                    </a:cubicBezTo>
                    <a:cubicBezTo>
                      <a:pt x="135" y="35"/>
                      <a:pt x="132" y="29"/>
                      <a:pt x="134" y="25"/>
                    </a:cubicBezTo>
                    <a:cubicBezTo>
                      <a:pt x="135" y="24"/>
                      <a:pt x="142" y="21"/>
                      <a:pt x="143" y="20"/>
                    </a:cubicBezTo>
                    <a:cubicBezTo>
                      <a:pt x="155" y="14"/>
                      <a:pt x="155" y="16"/>
                      <a:pt x="166" y="21"/>
                    </a:cubicBezTo>
                    <a:cubicBezTo>
                      <a:pt x="174" y="25"/>
                      <a:pt x="173" y="22"/>
                      <a:pt x="181" y="21"/>
                    </a:cubicBezTo>
                    <a:cubicBezTo>
                      <a:pt x="188" y="20"/>
                      <a:pt x="193" y="22"/>
                      <a:pt x="199" y="18"/>
                    </a:cubicBezTo>
                    <a:cubicBezTo>
                      <a:pt x="202" y="17"/>
                      <a:pt x="203" y="13"/>
                      <a:pt x="205" y="12"/>
                    </a:cubicBezTo>
                    <a:cubicBezTo>
                      <a:pt x="208" y="11"/>
                      <a:pt x="211" y="11"/>
                      <a:pt x="213" y="9"/>
                    </a:cubicBezTo>
                    <a:cubicBezTo>
                      <a:pt x="218" y="7"/>
                      <a:pt x="220" y="0"/>
                      <a:pt x="226" y="1"/>
                    </a:cubicBezTo>
                    <a:cubicBezTo>
                      <a:pt x="221" y="13"/>
                      <a:pt x="219" y="29"/>
                      <a:pt x="211" y="40"/>
                    </a:cubicBezTo>
                    <a:cubicBezTo>
                      <a:pt x="191" y="65"/>
                      <a:pt x="151" y="77"/>
                      <a:pt x="121" y="80"/>
                    </a:cubicBezTo>
                    <a:cubicBezTo>
                      <a:pt x="91" y="83"/>
                      <a:pt x="39" y="87"/>
                      <a:pt x="18" y="58"/>
                    </a:cubicBezTo>
                  </a:path>
                </a:pathLst>
              </a:cu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10" name="Freeform 51"/>
              <p:cNvSpPr>
                <a:spLocks/>
              </p:cNvSpPr>
              <p:nvPr/>
            </p:nvSpPr>
            <p:spPr bwMode="auto">
              <a:xfrm>
                <a:off x="3453" y="1745"/>
                <a:ext cx="173" cy="322"/>
              </a:xfrm>
              <a:custGeom>
                <a:avLst/>
                <a:gdLst>
                  <a:gd name="T0" fmla="*/ 14 w 61"/>
                  <a:gd name="T1" fmla="*/ 39 h 107"/>
                  <a:gd name="T2" fmla="*/ 20 w 61"/>
                  <a:gd name="T3" fmla="*/ 28 h 107"/>
                  <a:gd name="T4" fmla="*/ 24 w 61"/>
                  <a:gd name="T5" fmla="*/ 25 h 107"/>
                  <a:gd name="T6" fmla="*/ 32 w 61"/>
                  <a:gd name="T7" fmla="*/ 22 h 107"/>
                  <a:gd name="T8" fmla="*/ 38 w 61"/>
                  <a:gd name="T9" fmla="*/ 12 h 107"/>
                  <a:gd name="T10" fmla="*/ 44 w 61"/>
                  <a:gd name="T11" fmla="*/ 13 h 107"/>
                  <a:gd name="T12" fmla="*/ 51 w 61"/>
                  <a:gd name="T13" fmla="*/ 9 h 107"/>
                  <a:gd name="T14" fmla="*/ 56 w 61"/>
                  <a:gd name="T15" fmla="*/ 0 h 107"/>
                  <a:gd name="T16" fmla="*/ 59 w 61"/>
                  <a:gd name="T17" fmla="*/ 0 h 107"/>
                  <a:gd name="T18" fmla="*/ 55 w 61"/>
                  <a:gd name="T19" fmla="*/ 14 h 107"/>
                  <a:gd name="T20" fmla="*/ 48 w 61"/>
                  <a:gd name="T21" fmla="*/ 27 h 107"/>
                  <a:gd name="T22" fmla="*/ 46 w 61"/>
                  <a:gd name="T23" fmla="*/ 36 h 107"/>
                  <a:gd name="T24" fmla="*/ 39 w 61"/>
                  <a:gd name="T25" fmla="*/ 39 h 107"/>
                  <a:gd name="T26" fmla="*/ 36 w 61"/>
                  <a:gd name="T27" fmla="*/ 43 h 107"/>
                  <a:gd name="T28" fmla="*/ 34 w 61"/>
                  <a:gd name="T29" fmla="*/ 47 h 107"/>
                  <a:gd name="T30" fmla="*/ 28 w 61"/>
                  <a:gd name="T31" fmla="*/ 48 h 107"/>
                  <a:gd name="T32" fmla="*/ 21 w 61"/>
                  <a:gd name="T33" fmla="*/ 63 h 107"/>
                  <a:gd name="T34" fmla="*/ 18 w 61"/>
                  <a:gd name="T35" fmla="*/ 70 h 107"/>
                  <a:gd name="T36" fmla="*/ 17 w 61"/>
                  <a:gd name="T37" fmla="*/ 78 h 107"/>
                  <a:gd name="T38" fmla="*/ 12 w 61"/>
                  <a:gd name="T39" fmla="*/ 93 h 107"/>
                  <a:gd name="T40" fmla="*/ 5 w 61"/>
                  <a:gd name="T41" fmla="*/ 107 h 107"/>
                  <a:gd name="T42" fmla="*/ 10 w 61"/>
                  <a:gd name="T43" fmla="*/ 68 h 107"/>
                  <a:gd name="T44" fmla="*/ 13 w 61"/>
                  <a:gd name="T45" fmla="*/ 45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1" h="107">
                    <a:moveTo>
                      <a:pt x="14" y="39"/>
                    </a:moveTo>
                    <a:cubicBezTo>
                      <a:pt x="17" y="36"/>
                      <a:pt x="18" y="31"/>
                      <a:pt x="20" y="28"/>
                    </a:cubicBezTo>
                    <a:cubicBezTo>
                      <a:pt x="20" y="29"/>
                      <a:pt x="25" y="24"/>
                      <a:pt x="24" y="25"/>
                    </a:cubicBezTo>
                    <a:cubicBezTo>
                      <a:pt x="27" y="23"/>
                      <a:pt x="30" y="23"/>
                      <a:pt x="32" y="22"/>
                    </a:cubicBezTo>
                    <a:cubicBezTo>
                      <a:pt x="36" y="19"/>
                      <a:pt x="35" y="14"/>
                      <a:pt x="38" y="12"/>
                    </a:cubicBezTo>
                    <a:cubicBezTo>
                      <a:pt x="40" y="11"/>
                      <a:pt x="43" y="13"/>
                      <a:pt x="44" y="13"/>
                    </a:cubicBezTo>
                    <a:cubicBezTo>
                      <a:pt x="47" y="12"/>
                      <a:pt x="48" y="9"/>
                      <a:pt x="51" y="9"/>
                    </a:cubicBezTo>
                    <a:cubicBezTo>
                      <a:pt x="52" y="5"/>
                      <a:pt x="55" y="4"/>
                      <a:pt x="56" y="0"/>
                    </a:cubicBezTo>
                    <a:cubicBezTo>
                      <a:pt x="57" y="0"/>
                      <a:pt x="58" y="0"/>
                      <a:pt x="59" y="0"/>
                    </a:cubicBezTo>
                    <a:cubicBezTo>
                      <a:pt x="61" y="5"/>
                      <a:pt x="57" y="10"/>
                      <a:pt x="55" y="14"/>
                    </a:cubicBezTo>
                    <a:cubicBezTo>
                      <a:pt x="51" y="20"/>
                      <a:pt x="49" y="21"/>
                      <a:pt x="48" y="27"/>
                    </a:cubicBezTo>
                    <a:cubicBezTo>
                      <a:pt x="48" y="30"/>
                      <a:pt x="49" y="33"/>
                      <a:pt x="46" y="36"/>
                    </a:cubicBezTo>
                    <a:cubicBezTo>
                      <a:pt x="43" y="39"/>
                      <a:pt x="41" y="37"/>
                      <a:pt x="39" y="39"/>
                    </a:cubicBezTo>
                    <a:cubicBezTo>
                      <a:pt x="36" y="41"/>
                      <a:pt x="37" y="41"/>
                      <a:pt x="36" y="43"/>
                    </a:cubicBezTo>
                    <a:cubicBezTo>
                      <a:pt x="35" y="44"/>
                      <a:pt x="36" y="46"/>
                      <a:pt x="34" y="47"/>
                    </a:cubicBezTo>
                    <a:cubicBezTo>
                      <a:pt x="33" y="48"/>
                      <a:pt x="30" y="47"/>
                      <a:pt x="28" y="48"/>
                    </a:cubicBezTo>
                    <a:cubicBezTo>
                      <a:pt x="23" y="51"/>
                      <a:pt x="23" y="58"/>
                      <a:pt x="21" y="63"/>
                    </a:cubicBezTo>
                    <a:cubicBezTo>
                      <a:pt x="19" y="66"/>
                      <a:pt x="19" y="66"/>
                      <a:pt x="18" y="70"/>
                    </a:cubicBezTo>
                    <a:cubicBezTo>
                      <a:pt x="18" y="73"/>
                      <a:pt x="18" y="75"/>
                      <a:pt x="17" y="78"/>
                    </a:cubicBezTo>
                    <a:cubicBezTo>
                      <a:pt x="14" y="84"/>
                      <a:pt x="15" y="88"/>
                      <a:pt x="12" y="93"/>
                    </a:cubicBezTo>
                    <a:cubicBezTo>
                      <a:pt x="8" y="98"/>
                      <a:pt x="7" y="101"/>
                      <a:pt x="5" y="107"/>
                    </a:cubicBezTo>
                    <a:cubicBezTo>
                      <a:pt x="0" y="100"/>
                      <a:pt x="8" y="77"/>
                      <a:pt x="10" y="68"/>
                    </a:cubicBezTo>
                    <a:cubicBezTo>
                      <a:pt x="11" y="60"/>
                      <a:pt x="14" y="51"/>
                      <a:pt x="13" y="45"/>
                    </a:cubicBezTo>
                  </a:path>
                </a:pathLst>
              </a:cu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11" name="Freeform 52"/>
              <p:cNvSpPr>
                <a:spLocks/>
              </p:cNvSpPr>
              <p:nvPr/>
            </p:nvSpPr>
            <p:spPr bwMode="auto">
              <a:xfrm>
                <a:off x="3984" y="1772"/>
                <a:ext cx="574" cy="376"/>
              </a:xfrm>
              <a:custGeom>
                <a:avLst/>
                <a:gdLst>
                  <a:gd name="T0" fmla="*/ 114 w 203"/>
                  <a:gd name="T1" fmla="*/ 122 h 125"/>
                  <a:gd name="T2" fmla="*/ 111 w 203"/>
                  <a:gd name="T3" fmla="*/ 123 h 125"/>
                  <a:gd name="T4" fmla="*/ 86 w 203"/>
                  <a:gd name="T5" fmla="*/ 119 h 125"/>
                  <a:gd name="T6" fmla="*/ 59 w 203"/>
                  <a:gd name="T7" fmla="*/ 117 h 125"/>
                  <a:gd name="T8" fmla="*/ 50 w 203"/>
                  <a:gd name="T9" fmla="*/ 112 h 125"/>
                  <a:gd name="T10" fmla="*/ 38 w 203"/>
                  <a:gd name="T11" fmla="*/ 109 h 125"/>
                  <a:gd name="T12" fmla="*/ 29 w 203"/>
                  <a:gd name="T13" fmla="*/ 101 h 125"/>
                  <a:gd name="T14" fmla="*/ 19 w 203"/>
                  <a:gd name="T15" fmla="*/ 96 h 125"/>
                  <a:gd name="T16" fmla="*/ 14 w 203"/>
                  <a:gd name="T17" fmla="*/ 86 h 125"/>
                  <a:gd name="T18" fmla="*/ 7 w 203"/>
                  <a:gd name="T19" fmla="*/ 75 h 125"/>
                  <a:gd name="T20" fmla="*/ 3 w 203"/>
                  <a:gd name="T21" fmla="*/ 49 h 125"/>
                  <a:gd name="T22" fmla="*/ 7 w 203"/>
                  <a:gd name="T23" fmla="*/ 25 h 125"/>
                  <a:gd name="T24" fmla="*/ 17 w 203"/>
                  <a:gd name="T25" fmla="*/ 13 h 125"/>
                  <a:gd name="T26" fmla="*/ 24 w 203"/>
                  <a:gd name="T27" fmla="*/ 5 h 125"/>
                  <a:gd name="T28" fmla="*/ 37 w 203"/>
                  <a:gd name="T29" fmla="*/ 0 h 125"/>
                  <a:gd name="T30" fmla="*/ 55 w 203"/>
                  <a:gd name="T31" fmla="*/ 9 h 125"/>
                  <a:gd name="T32" fmla="*/ 50 w 203"/>
                  <a:gd name="T33" fmla="*/ 19 h 125"/>
                  <a:gd name="T34" fmla="*/ 54 w 203"/>
                  <a:gd name="T35" fmla="*/ 23 h 125"/>
                  <a:gd name="T36" fmla="*/ 49 w 203"/>
                  <a:gd name="T37" fmla="*/ 26 h 125"/>
                  <a:gd name="T38" fmla="*/ 57 w 203"/>
                  <a:gd name="T39" fmla="*/ 33 h 125"/>
                  <a:gd name="T40" fmla="*/ 54 w 203"/>
                  <a:gd name="T41" fmla="*/ 39 h 125"/>
                  <a:gd name="T42" fmla="*/ 54 w 203"/>
                  <a:gd name="T43" fmla="*/ 44 h 125"/>
                  <a:gd name="T44" fmla="*/ 54 w 203"/>
                  <a:gd name="T45" fmla="*/ 58 h 125"/>
                  <a:gd name="T46" fmla="*/ 66 w 203"/>
                  <a:gd name="T47" fmla="*/ 59 h 125"/>
                  <a:gd name="T48" fmla="*/ 71 w 203"/>
                  <a:gd name="T49" fmla="*/ 71 h 125"/>
                  <a:gd name="T50" fmla="*/ 76 w 203"/>
                  <a:gd name="T51" fmla="*/ 68 h 125"/>
                  <a:gd name="T52" fmla="*/ 85 w 203"/>
                  <a:gd name="T53" fmla="*/ 75 h 125"/>
                  <a:gd name="T54" fmla="*/ 89 w 203"/>
                  <a:gd name="T55" fmla="*/ 83 h 125"/>
                  <a:gd name="T56" fmla="*/ 94 w 203"/>
                  <a:gd name="T57" fmla="*/ 90 h 125"/>
                  <a:gd name="T58" fmla="*/ 99 w 203"/>
                  <a:gd name="T59" fmla="*/ 95 h 125"/>
                  <a:gd name="T60" fmla="*/ 104 w 203"/>
                  <a:gd name="T61" fmla="*/ 87 h 125"/>
                  <a:gd name="T62" fmla="*/ 108 w 203"/>
                  <a:gd name="T63" fmla="*/ 95 h 125"/>
                  <a:gd name="T64" fmla="*/ 119 w 203"/>
                  <a:gd name="T65" fmla="*/ 112 h 125"/>
                  <a:gd name="T66" fmla="*/ 128 w 203"/>
                  <a:gd name="T67" fmla="*/ 122 h 125"/>
                  <a:gd name="T68" fmla="*/ 152 w 203"/>
                  <a:gd name="T69" fmla="*/ 114 h 125"/>
                  <a:gd name="T70" fmla="*/ 180 w 203"/>
                  <a:gd name="T71" fmla="*/ 88 h 125"/>
                  <a:gd name="T72" fmla="*/ 203 w 203"/>
                  <a:gd name="T73" fmla="*/ 35 h 125"/>
                  <a:gd name="T74" fmla="*/ 192 w 203"/>
                  <a:gd name="T75" fmla="*/ 53 h 125"/>
                  <a:gd name="T76" fmla="*/ 182 w 203"/>
                  <a:gd name="T77" fmla="*/ 60 h 125"/>
                  <a:gd name="T78" fmla="*/ 175 w 203"/>
                  <a:gd name="T79" fmla="*/ 67 h 125"/>
                  <a:gd name="T80" fmla="*/ 170 w 203"/>
                  <a:gd name="T81" fmla="*/ 67 h 125"/>
                  <a:gd name="T82" fmla="*/ 169 w 203"/>
                  <a:gd name="T83" fmla="*/ 75 h 125"/>
                  <a:gd name="T84" fmla="*/ 167 w 203"/>
                  <a:gd name="T85" fmla="*/ 76 h 125"/>
                  <a:gd name="T86" fmla="*/ 172 w 203"/>
                  <a:gd name="T87" fmla="*/ 81 h 125"/>
                  <a:gd name="T88" fmla="*/ 167 w 203"/>
                  <a:gd name="T89" fmla="*/ 86 h 125"/>
                  <a:gd name="T90" fmla="*/ 162 w 203"/>
                  <a:gd name="T91" fmla="*/ 92 h 125"/>
                  <a:gd name="T92" fmla="*/ 154 w 203"/>
                  <a:gd name="T93" fmla="*/ 88 h 125"/>
                  <a:gd name="T94" fmla="*/ 140 w 203"/>
                  <a:gd name="T95" fmla="*/ 95 h 125"/>
                  <a:gd name="T96" fmla="*/ 125 w 203"/>
                  <a:gd name="T97" fmla="*/ 111 h 125"/>
                  <a:gd name="T98" fmla="*/ 114 w 203"/>
                  <a:gd name="T99" fmla="*/ 122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3" h="125">
                    <a:moveTo>
                      <a:pt x="114" y="122"/>
                    </a:moveTo>
                    <a:cubicBezTo>
                      <a:pt x="113" y="122"/>
                      <a:pt x="112" y="123"/>
                      <a:pt x="111" y="123"/>
                    </a:cubicBezTo>
                    <a:cubicBezTo>
                      <a:pt x="102" y="124"/>
                      <a:pt x="94" y="119"/>
                      <a:pt x="86" y="119"/>
                    </a:cubicBezTo>
                    <a:cubicBezTo>
                      <a:pt x="76" y="119"/>
                      <a:pt x="68" y="125"/>
                      <a:pt x="59" y="117"/>
                    </a:cubicBezTo>
                    <a:cubicBezTo>
                      <a:pt x="55" y="115"/>
                      <a:pt x="54" y="113"/>
                      <a:pt x="50" y="112"/>
                    </a:cubicBezTo>
                    <a:cubicBezTo>
                      <a:pt x="46" y="110"/>
                      <a:pt x="42" y="111"/>
                      <a:pt x="38" y="109"/>
                    </a:cubicBezTo>
                    <a:cubicBezTo>
                      <a:pt x="33" y="107"/>
                      <a:pt x="32" y="104"/>
                      <a:pt x="29" y="101"/>
                    </a:cubicBezTo>
                    <a:cubicBezTo>
                      <a:pt x="26" y="98"/>
                      <a:pt x="22" y="98"/>
                      <a:pt x="19" y="96"/>
                    </a:cubicBezTo>
                    <a:cubicBezTo>
                      <a:pt x="15" y="93"/>
                      <a:pt x="15" y="90"/>
                      <a:pt x="14" y="86"/>
                    </a:cubicBezTo>
                    <a:cubicBezTo>
                      <a:pt x="12" y="80"/>
                      <a:pt x="11" y="79"/>
                      <a:pt x="7" y="75"/>
                    </a:cubicBezTo>
                    <a:cubicBezTo>
                      <a:pt x="0" y="67"/>
                      <a:pt x="1" y="60"/>
                      <a:pt x="3" y="49"/>
                    </a:cubicBezTo>
                    <a:cubicBezTo>
                      <a:pt x="5" y="39"/>
                      <a:pt x="0" y="33"/>
                      <a:pt x="7" y="25"/>
                    </a:cubicBezTo>
                    <a:cubicBezTo>
                      <a:pt x="11" y="20"/>
                      <a:pt x="15" y="18"/>
                      <a:pt x="17" y="13"/>
                    </a:cubicBezTo>
                    <a:cubicBezTo>
                      <a:pt x="19" y="7"/>
                      <a:pt x="18" y="8"/>
                      <a:pt x="24" y="5"/>
                    </a:cubicBezTo>
                    <a:cubicBezTo>
                      <a:pt x="27" y="4"/>
                      <a:pt x="35" y="0"/>
                      <a:pt x="37" y="0"/>
                    </a:cubicBezTo>
                    <a:cubicBezTo>
                      <a:pt x="45" y="0"/>
                      <a:pt x="48" y="16"/>
                      <a:pt x="55" y="9"/>
                    </a:cubicBezTo>
                    <a:cubicBezTo>
                      <a:pt x="61" y="13"/>
                      <a:pt x="55" y="19"/>
                      <a:pt x="50" y="19"/>
                    </a:cubicBezTo>
                    <a:cubicBezTo>
                      <a:pt x="51" y="20"/>
                      <a:pt x="53" y="22"/>
                      <a:pt x="54" y="23"/>
                    </a:cubicBezTo>
                    <a:cubicBezTo>
                      <a:pt x="53" y="24"/>
                      <a:pt x="51" y="25"/>
                      <a:pt x="49" y="26"/>
                    </a:cubicBezTo>
                    <a:cubicBezTo>
                      <a:pt x="51" y="30"/>
                      <a:pt x="56" y="27"/>
                      <a:pt x="57" y="33"/>
                    </a:cubicBezTo>
                    <a:cubicBezTo>
                      <a:pt x="57" y="34"/>
                      <a:pt x="54" y="37"/>
                      <a:pt x="54" y="39"/>
                    </a:cubicBezTo>
                    <a:cubicBezTo>
                      <a:pt x="54" y="41"/>
                      <a:pt x="55" y="43"/>
                      <a:pt x="54" y="44"/>
                    </a:cubicBezTo>
                    <a:cubicBezTo>
                      <a:pt x="54" y="48"/>
                      <a:pt x="48" y="55"/>
                      <a:pt x="54" y="58"/>
                    </a:cubicBezTo>
                    <a:cubicBezTo>
                      <a:pt x="59" y="60"/>
                      <a:pt x="62" y="50"/>
                      <a:pt x="66" y="59"/>
                    </a:cubicBezTo>
                    <a:cubicBezTo>
                      <a:pt x="68" y="64"/>
                      <a:pt x="62" y="70"/>
                      <a:pt x="71" y="71"/>
                    </a:cubicBezTo>
                    <a:cubicBezTo>
                      <a:pt x="73" y="71"/>
                      <a:pt x="74" y="68"/>
                      <a:pt x="76" y="68"/>
                    </a:cubicBezTo>
                    <a:cubicBezTo>
                      <a:pt x="79" y="68"/>
                      <a:pt x="84" y="73"/>
                      <a:pt x="85" y="75"/>
                    </a:cubicBezTo>
                    <a:cubicBezTo>
                      <a:pt x="87" y="78"/>
                      <a:pt x="87" y="81"/>
                      <a:pt x="89" y="83"/>
                    </a:cubicBezTo>
                    <a:cubicBezTo>
                      <a:pt x="91" y="85"/>
                      <a:pt x="93" y="88"/>
                      <a:pt x="94" y="90"/>
                    </a:cubicBezTo>
                    <a:cubicBezTo>
                      <a:pt x="96" y="92"/>
                      <a:pt x="96" y="95"/>
                      <a:pt x="99" y="95"/>
                    </a:cubicBezTo>
                    <a:cubicBezTo>
                      <a:pt x="103" y="95"/>
                      <a:pt x="104" y="90"/>
                      <a:pt x="104" y="87"/>
                    </a:cubicBezTo>
                    <a:cubicBezTo>
                      <a:pt x="109" y="86"/>
                      <a:pt x="111" y="91"/>
                      <a:pt x="108" y="95"/>
                    </a:cubicBezTo>
                    <a:cubicBezTo>
                      <a:pt x="112" y="102"/>
                      <a:pt x="117" y="103"/>
                      <a:pt x="119" y="112"/>
                    </a:cubicBezTo>
                    <a:cubicBezTo>
                      <a:pt x="120" y="118"/>
                      <a:pt x="120" y="122"/>
                      <a:pt x="128" y="122"/>
                    </a:cubicBezTo>
                    <a:cubicBezTo>
                      <a:pt x="136" y="123"/>
                      <a:pt x="145" y="118"/>
                      <a:pt x="152" y="114"/>
                    </a:cubicBezTo>
                    <a:cubicBezTo>
                      <a:pt x="163" y="108"/>
                      <a:pt x="172" y="99"/>
                      <a:pt x="180" y="88"/>
                    </a:cubicBezTo>
                    <a:cubicBezTo>
                      <a:pt x="191" y="72"/>
                      <a:pt x="195" y="53"/>
                      <a:pt x="203" y="35"/>
                    </a:cubicBezTo>
                    <a:cubicBezTo>
                      <a:pt x="203" y="35"/>
                      <a:pt x="196" y="51"/>
                      <a:pt x="192" y="53"/>
                    </a:cubicBezTo>
                    <a:cubicBezTo>
                      <a:pt x="188" y="55"/>
                      <a:pt x="181" y="58"/>
                      <a:pt x="182" y="60"/>
                    </a:cubicBezTo>
                    <a:cubicBezTo>
                      <a:pt x="182" y="62"/>
                      <a:pt x="175" y="67"/>
                      <a:pt x="175" y="67"/>
                    </a:cubicBezTo>
                    <a:cubicBezTo>
                      <a:pt x="175" y="67"/>
                      <a:pt x="171" y="65"/>
                      <a:pt x="170" y="67"/>
                    </a:cubicBezTo>
                    <a:cubicBezTo>
                      <a:pt x="170" y="69"/>
                      <a:pt x="171" y="74"/>
                      <a:pt x="169" y="75"/>
                    </a:cubicBezTo>
                    <a:cubicBezTo>
                      <a:pt x="167" y="76"/>
                      <a:pt x="164" y="75"/>
                      <a:pt x="167" y="76"/>
                    </a:cubicBezTo>
                    <a:cubicBezTo>
                      <a:pt x="170" y="77"/>
                      <a:pt x="172" y="79"/>
                      <a:pt x="172" y="81"/>
                    </a:cubicBezTo>
                    <a:cubicBezTo>
                      <a:pt x="172" y="83"/>
                      <a:pt x="168" y="84"/>
                      <a:pt x="167" y="86"/>
                    </a:cubicBezTo>
                    <a:cubicBezTo>
                      <a:pt x="166" y="88"/>
                      <a:pt x="165" y="93"/>
                      <a:pt x="162" y="92"/>
                    </a:cubicBezTo>
                    <a:cubicBezTo>
                      <a:pt x="158" y="91"/>
                      <a:pt x="161" y="87"/>
                      <a:pt x="154" y="88"/>
                    </a:cubicBezTo>
                    <a:cubicBezTo>
                      <a:pt x="148" y="89"/>
                      <a:pt x="139" y="93"/>
                      <a:pt x="140" y="95"/>
                    </a:cubicBezTo>
                    <a:cubicBezTo>
                      <a:pt x="141" y="104"/>
                      <a:pt x="130" y="105"/>
                      <a:pt x="125" y="111"/>
                    </a:cubicBezTo>
                    <a:cubicBezTo>
                      <a:pt x="121" y="116"/>
                      <a:pt x="120" y="121"/>
                      <a:pt x="114" y="122"/>
                    </a:cubicBezTo>
                    <a:close/>
                  </a:path>
                </a:pathLst>
              </a:cu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12" name="Freeform 53"/>
              <p:cNvSpPr>
                <a:spLocks/>
              </p:cNvSpPr>
              <p:nvPr/>
            </p:nvSpPr>
            <p:spPr bwMode="auto">
              <a:xfrm>
                <a:off x="3654" y="1248"/>
                <a:ext cx="889" cy="319"/>
              </a:xfrm>
              <a:custGeom>
                <a:avLst/>
                <a:gdLst>
                  <a:gd name="T0" fmla="*/ 0 w 315"/>
                  <a:gd name="T1" fmla="*/ 86 h 106"/>
                  <a:gd name="T2" fmla="*/ 144 w 315"/>
                  <a:gd name="T3" fmla="*/ 4 h 106"/>
                  <a:gd name="T4" fmla="*/ 315 w 315"/>
                  <a:gd name="T5" fmla="*/ 106 h 106"/>
                  <a:gd name="T6" fmla="*/ 300 w 315"/>
                  <a:gd name="T7" fmla="*/ 85 h 106"/>
                  <a:gd name="T8" fmla="*/ 285 w 315"/>
                  <a:gd name="T9" fmla="*/ 67 h 106"/>
                  <a:gd name="T10" fmla="*/ 280 w 315"/>
                  <a:gd name="T11" fmla="*/ 60 h 106"/>
                  <a:gd name="T12" fmla="*/ 271 w 315"/>
                  <a:gd name="T13" fmla="*/ 56 h 106"/>
                  <a:gd name="T14" fmla="*/ 268 w 315"/>
                  <a:gd name="T15" fmla="*/ 48 h 106"/>
                  <a:gd name="T16" fmla="*/ 259 w 315"/>
                  <a:gd name="T17" fmla="*/ 42 h 106"/>
                  <a:gd name="T18" fmla="*/ 248 w 315"/>
                  <a:gd name="T19" fmla="*/ 37 h 106"/>
                  <a:gd name="T20" fmla="*/ 237 w 315"/>
                  <a:gd name="T21" fmla="*/ 29 h 106"/>
                  <a:gd name="T22" fmla="*/ 231 w 315"/>
                  <a:gd name="T23" fmla="*/ 25 h 106"/>
                  <a:gd name="T24" fmla="*/ 222 w 315"/>
                  <a:gd name="T25" fmla="*/ 30 h 106"/>
                  <a:gd name="T26" fmla="*/ 210 w 315"/>
                  <a:gd name="T27" fmla="*/ 30 h 106"/>
                  <a:gd name="T28" fmla="*/ 200 w 315"/>
                  <a:gd name="T29" fmla="*/ 18 h 106"/>
                  <a:gd name="T30" fmla="*/ 189 w 315"/>
                  <a:gd name="T31" fmla="*/ 13 h 106"/>
                  <a:gd name="T32" fmla="*/ 179 w 315"/>
                  <a:gd name="T33" fmla="*/ 16 h 106"/>
                  <a:gd name="T34" fmla="*/ 165 w 315"/>
                  <a:gd name="T35" fmla="*/ 13 h 106"/>
                  <a:gd name="T36" fmla="*/ 155 w 315"/>
                  <a:gd name="T37" fmla="*/ 16 h 106"/>
                  <a:gd name="T38" fmla="*/ 146 w 315"/>
                  <a:gd name="T39" fmla="*/ 15 h 106"/>
                  <a:gd name="T40" fmla="*/ 125 w 315"/>
                  <a:gd name="T41" fmla="*/ 19 h 106"/>
                  <a:gd name="T42" fmla="*/ 112 w 315"/>
                  <a:gd name="T43" fmla="*/ 25 h 106"/>
                  <a:gd name="T44" fmla="*/ 98 w 315"/>
                  <a:gd name="T45" fmla="*/ 31 h 106"/>
                  <a:gd name="T46" fmla="*/ 75 w 315"/>
                  <a:gd name="T47" fmla="*/ 31 h 106"/>
                  <a:gd name="T48" fmla="*/ 67 w 315"/>
                  <a:gd name="T49" fmla="*/ 37 h 106"/>
                  <a:gd name="T50" fmla="*/ 56 w 315"/>
                  <a:gd name="T51" fmla="*/ 46 h 106"/>
                  <a:gd name="T52" fmla="*/ 45 w 315"/>
                  <a:gd name="T53" fmla="*/ 50 h 106"/>
                  <a:gd name="T54" fmla="*/ 36 w 315"/>
                  <a:gd name="T55" fmla="*/ 60 h 106"/>
                  <a:gd name="T56" fmla="*/ 25 w 315"/>
                  <a:gd name="T57" fmla="*/ 66 h 106"/>
                  <a:gd name="T58" fmla="*/ 19 w 315"/>
                  <a:gd name="T59" fmla="*/ 76 h 106"/>
                  <a:gd name="T60" fmla="*/ 14 w 315"/>
                  <a:gd name="T61" fmla="*/ 85 h 106"/>
                  <a:gd name="T62" fmla="*/ 0 w 315"/>
                  <a:gd name="T63" fmla="*/ 8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15" h="106">
                    <a:moveTo>
                      <a:pt x="0" y="86"/>
                    </a:moveTo>
                    <a:cubicBezTo>
                      <a:pt x="0" y="86"/>
                      <a:pt x="43" y="7"/>
                      <a:pt x="144" y="4"/>
                    </a:cubicBezTo>
                    <a:cubicBezTo>
                      <a:pt x="245" y="0"/>
                      <a:pt x="299" y="40"/>
                      <a:pt x="315" y="106"/>
                    </a:cubicBezTo>
                    <a:cubicBezTo>
                      <a:pt x="315" y="106"/>
                      <a:pt x="307" y="90"/>
                      <a:pt x="300" y="85"/>
                    </a:cubicBezTo>
                    <a:cubicBezTo>
                      <a:pt x="293" y="80"/>
                      <a:pt x="285" y="70"/>
                      <a:pt x="285" y="67"/>
                    </a:cubicBezTo>
                    <a:cubicBezTo>
                      <a:pt x="285" y="65"/>
                      <a:pt x="284" y="60"/>
                      <a:pt x="280" y="60"/>
                    </a:cubicBezTo>
                    <a:cubicBezTo>
                      <a:pt x="275" y="61"/>
                      <a:pt x="272" y="61"/>
                      <a:pt x="271" y="56"/>
                    </a:cubicBezTo>
                    <a:cubicBezTo>
                      <a:pt x="270" y="51"/>
                      <a:pt x="268" y="48"/>
                      <a:pt x="268" y="48"/>
                    </a:cubicBezTo>
                    <a:cubicBezTo>
                      <a:pt x="259" y="42"/>
                      <a:pt x="259" y="42"/>
                      <a:pt x="259" y="42"/>
                    </a:cubicBezTo>
                    <a:cubicBezTo>
                      <a:pt x="259" y="42"/>
                      <a:pt x="250" y="39"/>
                      <a:pt x="248" y="37"/>
                    </a:cubicBezTo>
                    <a:cubicBezTo>
                      <a:pt x="245" y="35"/>
                      <a:pt x="237" y="29"/>
                      <a:pt x="237" y="29"/>
                    </a:cubicBezTo>
                    <a:cubicBezTo>
                      <a:pt x="237" y="29"/>
                      <a:pt x="234" y="25"/>
                      <a:pt x="231" y="25"/>
                    </a:cubicBezTo>
                    <a:cubicBezTo>
                      <a:pt x="228" y="25"/>
                      <a:pt x="225" y="27"/>
                      <a:pt x="222" y="30"/>
                    </a:cubicBezTo>
                    <a:cubicBezTo>
                      <a:pt x="218" y="33"/>
                      <a:pt x="215" y="33"/>
                      <a:pt x="210" y="30"/>
                    </a:cubicBezTo>
                    <a:cubicBezTo>
                      <a:pt x="206" y="26"/>
                      <a:pt x="202" y="19"/>
                      <a:pt x="200" y="18"/>
                    </a:cubicBezTo>
                    <a:cubicBezTo>
                      <a:pt x="197" y="17"/>
                      <a:pt x="191" y="13"/>
                      <a:pt x="189" y="13"/>
                    </a:cubicBezTo>
                    <a:cubicBezTo>
                      <a:pt x="186" y="14"/>
                      <a:pt x="179" y="16"/>
                      <a:pt x="179" y="16"/>
                    </a:cubicBezTo>
                    <a:cubicBezTo>
                      <a:pt x="165" y="13"/>
                      <a:pt x="165" y="13"/>
                      <a:pt x="165" y="13"/>
                    </a:cubicBezTo>
                    <a:cubicBezTo>
                      <a:pt x="165" y="13"/>
                      <a:pt x="160" y="16"/>
                      <a:pt x="155" y="16"/>
                    </a:cubicBezTo>
                    <a:cubicBezTo>
                      <a:pt x="151" y="16"/>
                      <a:pt x="149" y="13"/>
                      <a:pt x="146" y="15"/>
                    </a:cubicBezTo>
                    <a:cubicBezTo>
                      <a:pt x="142" y="17"/>
                      <a:pt x="130" y="18"/>
                      <a:pt x="125" y="19"/>
                    </a:cubicBezTo>
                    <a:cubicBezTo>
                      <a:pt x="120" y="20"/>
                      <a:pt x="114" y="21"/>
                      <a:pt x="112" y="25"/>
                    </a:cubicBezTo>
                    <a:cubicBezTo>
                      <a:pt x="110" y="28"/>
                      <a:pt x="103" y="30"/>
                      <a:pt x="98" y="31"/>
                    </a:cubicBezTo>
                    <a:cubicBezTo>
                      <a:pt x="93" y="32"/>
                      <a:pt x="75" y="31"/>
                      <a:pt x="75" y="31"/>
                    </a:cubicBezTo>
                    <a:cubicBezTo>
                      <a:pt x="75" y="31"/>
                      <a:pt x="68" y="33"/>
                      <a:pt x="67" y="37"/>
                    </a:cubicBezTo>
                    <a:cubicBezTo>
                      <a:pt x="66" y="41"/>
                      <a:pt x="62" y="47"/>
                      <a:pt x="56" y="46"/>
                    </a:cubicBezTo>
                    <a:cubicBezTo>
                      <a:pt x="50" y="46"/>
                      <a:pt x="46" y="46"/>
                      <a:pt x="45" y="50"/>
                    </a:cubicBezTo>
                    <a:cubicBezTo>
                      <a:pt x="44" y="54"/>
                      <a:pt x="40" y="56"/>
                      <a:pt x="36" y="60"/>
                    </a:cubicBezTo>
                    <a:cubicBezTo>
                      <a:pt x="31" y="63"/>
                      <a:pt x="26" y="64"/>
                      <a:pt x="25" y="66"/>
                    </a:cubicBezTo>
                    <a:cubicBezTo>
                      <a:pt x="24" y="69"/>
                      <a:pt x="19" y="73"/>
                      <a:pt x="19" y="76"/>
                    </a:cubicBezTo>
                    <a:cubicBezTo>
                      <a:pt x="19" y="80"/>
                      <a:pt x="17" y="85"/>
                      <a:pt x="14" y="85"/>
                    </a:cubicBezTo>
                    <a:cubicBezTo>
                      <a:pt x="10" y="85"/>
                      <a:pt x="0" y="86"/>
                      <a:pt x="0" y="86"/>
                    </a:cubicBezTo>
                    <a:close/>
                  </a:path>
                </a:pathLst>
              </a:cu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13" name="Freeform 54"/>
              <p:cNvSpPr>
                <a:spLocks/>
              </p:cNvSpPr>
              <p:nvPr/>
            </p:nvSpPr>
            <p:spPr bwMode="auto">
              <a:xfrm>
                <a:off x="3532" y="1513"/>
                <a:ext cx="142" cy="205"/>
              </a:xfrm>
              <a:custGeom>
                <a:avLst/>
                <a:gdLst>
                  <a:gd name="T0" fmla="*/ 39 w 50"/>
                  <a:gd name="T1" fmla="*/ 6 h 68"/>
                  <a:gd name="T2" fmla="*/ 20 w 50"/>
                  <a:gd name="T3" fmla="*/ 38 h 68"/>
                  <a:gd name="T4" fmla="*/ 5 w 50"/>
                  <a:gd name="T5" fmla="*/ 67 h 68"/>
                  <a:gd name="T6" fmla="*/ 19 w 50"/>
                  <a:gd name="T7" fmla="*/ 51 h 68"/>
                  <a:gd name="T8" fmla="*/ 22 w 50"/>
                  <a:gd name="T9" fmla="*/ 43 h 68"/>
                  <a:gd name="T10" fmla="*/ 27 w 50"/>
                  <a:gd name="T11" fmla="*/ 38 h 68"/>
                  <a:gd name="T12" fmla="*/ 30 w 50"/>
                  <a:gd name="T13" fmla="*/ 28 h 68"/>
                  <a:gd name="T14" fmla="*/ 37 w 50"/>
                  <a:gd name="T15" fmla="*/ 24 h 68"/>
                  <a:gd name="T16" fmla="*/ 38 w 50"/>
                  <a:gd name="T17" fmla="*/ 13 h 68"/>
                  <a:gd name="T18" fmla="*/ 44 w 50"/>
                  <a:gd name="T19" fmla="*/ 8 h 68"/>
                  <a:gd name="T20" fmla="*/ 50 w 50"/>
                  <a:gd name="T21" fmla="*/ 0 h 68"/>
                  <a:gd name="T22" fmla="*/ 41 w 50"/>
                  <a:gd name="T23" fmla="*/ 3 h 68"/>
                  <a:gd name="T24" fmla="*/ 39 w 50"/>
                  <a:gd name="T25" fmla="*/ 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68">
                    <a:moveTo>
                      <a:pt x="39" y="6"/>
                    </a:moveTo>
                    <a:cubicBezTo>
                      <a:pt x="32" y="17"/>
                      <a:pt x="27" y="28"/>
                      <a:pt x="20" y="38"/>
                    </a:cubicBezTo>
                    <a:cubicBezTo>
                      <a:pt x="18" y="41"/>
                      <a:pt x="0" y="65"/>
                      <a:pt x="5" y="67"/>
                    </a:cubicBezTo>
                    <a:cubicBezTo>
                      <a:pt x="6" y="68"/>
                      <a:pt x="18" y="53"/>
                      <a:pt x="19" y="51"/>
                    </a:cubicBezTo>
                    <a:cubicBezTo>
                      <a:pt x="20" y="48"/>
                      <a:pt x="20" y="45"/>
                      <a:pt x="22" y="43"/>
                    </a:cubicBezTo>
                    <a:cubicBezTo>
                      <a:pt x="24" y="39"/>
                      <a:pt x="25" y="41"/>
                      <a:pt x="27" y="38"/>
                    </a:cubicBezTo>
                    <a:cubicBezTo>
                      <a:pt x="29" y="35"/>
                      <a:pt x="28" y="30"/>
                      <a:pt x="30" y="28"/>
                    </a:cubicBezTo>
                    <a:cubicBezTo>
                      <a:pt x="33" y="25"/>
                      <a:pt x="35" y="28"/>
                      <a:pt x="37" y="24"/>
                    </a:cubicBezTo>
                    <a:cubicBezTo>
                      <a:pt x="38" y="20"/>
                      <a:pt x="36" y="17"/>
                      <a:pt x="38" y="13"/>
                    </a:cubicBezTo>
                    <a:cubicBezTo>
                      <a:pt x="39" y="12"/>
                      <a:pt x="42" y="9"/>
                      <a:pt x="44" y="8"/>
                    </a:cubicBezTo>
                    <a:cubicBezTo>
                      <a:pt x="47" y="6"/>
                      <a:pt x="50" y="5"/>
                      <a:pt x="50" y="0"/>
                    </a:cubicBezTo>
                    <a:cubicBezTo>
                      <a:pt x="47" y="1"/>
                      <a:pt x="44" y="3"/>
                      <a:pt x="41" y="3"/>
                    </a:cubicBezTo>
                    <a:cubicBezTo>
                      <a:pt x="40" y="4"/>
                      <a:pt x="38" y="7"/>
                      <a:pt x="39" y="7"/>
                    </a:cubicBezTo>
                  </a:path>
                </a:pathLst>
              </a:cu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14" name="Freeform 55"/>
              <p:cNvSpPr>
                <a:spLocks/>
              </p:cNvSpPr>
              <p:nvPr/>
            </p:nvSpPr>
            <p:spPr bwMode="auto">
              <a:xfrm>
                <a:off x="3682" y="1242"/>
                <a:ext cx="443" cy="226"/>
              </a:xfrm>
              <a:custGeom>
                <a:avLst/>
                <a:gdLst>
                  <a:gd name="T0" fmla="*/ 0 w 157"/>
                  <a:gd name="T1" fmla="*/ 75 h 75"/>
                  <a:gd name="T2" fmla="*/ 157 w 157"/>
                  <a:gd name="T3" fmla="*/ 8 h 75"/>
                  <a:gd name="T4" fmla="*/ 0 w 157"/>
                  <a:gd name="T5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7" h="75">
                    <a:moveTo>
                      <a:pt x="0" y="75"/>
                    </a:moveTo>
                    <a:cubicBezTo>
                      <a:pt x="0" y="75"/>
                      <a:pt x="48" y="0"/>
                      <a:pt x="157" y="8"/>
                    </a:cubicBezTo>
                    <a:cubicBezTo>
                      <a:pt x="157" y="8"/>
                      <a:pt x="60" y="1"/>
                      <a:pt x="0" y="7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15" name="Freeform 56"/>
              <p:cNvSpPr>
                <a:spLocks/>
              </p:cNvSpPr>
              <p:nvPr/>
            </p:nvSpPr>
            <p:spPr bwMode="auto">
              <a:xfrm>
                <a:off x="3761" y="3172"/>
                <a:ext cx="554" cy="217"/>
              </a:xfrm>
              <a:custGeom>
                <a:avLst/>
                <a:gdLst>
                  <a:gd name="T0" fmla="*/ 182 w 196"/>
                  <a:gd name="T1" fmla="*/ 16 h 72"/>
                  <a:gd name="T2" fmla="*/ 0 w 196"/>
                  <a:gd name="T3" fmla="*/ 14 h 72"/>
                  <a:gd name="T4" fmla="*/ 16 w 196"/>
                  <a:gd name="T5" fmla="*/ 19 h 72"/>
                  <a:gd name="T6" fmla="*/ 28 w 196"/>
                  <a:gd name="T7" fmla="*/ 14 h 72"/>
                  <a:gd name="T8" fmla="*/ 35 w 196"/>
                  <a:gd name="T9" fmla="*/ 9 h 72"/>
                  <a:gd name="T10" fmla="*/ 45 w 196"/>
                  <a:gd name="T11" fmla="*/ 13 h 72"/>
                  <a:gd name="T12" fmla="*/ 49 w 196"/>
                  <a:gd name="T13" fmla="*/ 23 h 72"/>
                  <a:gd name="T14" fmla="*/ 61 w 196"/>
                  <a:gd name="T15" fmla="*/ 25 h 72"/>
                  <a:gd name="T16" fmla="*/ 69 w 196"/>
                  <a:gd name="T17" fmla="*/ 28 h 72"/>
                  <a:gd name="T18" fmla="*/ 83 w 196"/>
                  <a:gd name="T19" fmla="*/ 26 h 72"/>
                  <a:gd name="T20" fmla="*/ 96 w 196"/>
                  <a:gd name="T21" fmla="*/ 19 h 72"/>
                  <a:gd name="T22" fmla="*/ 123 w 196"/>
                  <a:gd name="T23" fmla="*/ 20 h 72"/>
                  <a:gd name="T24" fmla="*/ 133 w 196"/>
                  <a:gd name="T25" fmla="*/ 14 h 72"/>
                  <a:gd name="T26" fmla="*/ 138 w 196"/>
                  <a:gd name="T27" fmla="*/ 8 h 72"/>
                  <a:gd name="T28" fmla="*/ 153 w 196"/>
                  <a:gd name="T29" fmla="*/ 8 h 72"/>
                  <a:gd name="T30" fmla="*/ 161 w 196"/>
                  <a:gd name="T31" fmla="*/ 3 h 72"/>
                  <a:gd name="T32" fmla="*/ 173 w 196"/>
                  <a:gd name="T33" fmla="*/ 5 h 72"/>
                  <a:gd name="T34" fmla="*/ 182 w 196"/>
                  <a:gd name="T35" fmla="*/ 1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96" h="72">
                    <a:moveTo>
                      <a:pt x="182" y="16"/>
                    </a:moveTo>
                    <a:cubicBezTo>
                      <a:pt x="182" y="16"/>
                      <a:pt x="87" y="72"/>
                      <a:pt x="0" y="14"/>
                    </a:cubicBezTo>
                    <a:cubicBezTo>
                      <a:pt x="0" y="14"/>
                      <a:pt x="13" y="20"/>
                      <a:pt x="16" y="19"/>
                    </a:cubicBezTo>
                    <a:cubicBezTo>
                      <a:pt x="20" y="17"/>
                      <a:pt x="26" y="17"/>
                      <a:pt x="28" y="14"/>
                    </a:cubicBezTo>
                    <a:cubicBezTo>
                      <a:pt x="29" y="12"/>
                      <a:pt x="31" y="10"/>
                      <a:pt x="35" y="9"/>
                    </a:cubicBezTo>
                    <a:cubicBezTo>
                      <a:pt x="39" y="9"/>
                      <a:pt x="45" y="8"/>
                      <a:pt x="45" y="13"/>
                    </a:cubicBezTo>
                    <a:cubicBezTo>
                      <a:pt x="45" y="18"/>
                      <a:pt x="44" y="22"/>
                      <a:pt x="49" y="23"/>
                    </a:cubicBezTo>
                    <a:cubicBezTo>
                      <a:pt x="54" y="25"/>
                      <a:pt x="58" y="20"/>
                      <a:pt x="61" y="25"/>
                    </a:cubicBezTo>
                    <a:cubicBezTo>
                      <a:pt x="64" y="30"/>
                      <a:pt x="61" y="28"/>
                      <a:pt x="69" y="28"/>
                    </a:cubicBezTo>
                    <a:cubicBezTo>
                      <a:pt x="77" y="28"/>
                      <a:pt x="74" y="27"/>
                      <a:pt x="83" y="26"/>
                    </a:cubicBezTo>
                    <a:cubicBezTo>
                      <a:pt x="92" y="25"/>
                      <a:pt x="85" y="25"/>
                      <a:pt x="96" y="19"/>
                    </a:cubicBezTo>
                    <a:cubicBezTo>
                      <a:pt x="107" y="12"/>
                      <a:pt x="117" y="17"/>
                      <a:pt x="123" y="20"/>
                    </a:cubicBezTo>
                    <a:cubicBezTo>
                      <a:pt x="130" y="23"/>
                      <a:pt x="131" y="17"/>
                      <a:pt x="133" y="14"/>
                    </a:cubicBezTo>
                    <a:cubicBezTo>
                      <a:pt x="135" y="12"/>
                      <a:pt x="131" y="7"/>
                      <a:pt x="138" y="8"/>
                    </a:cubicBezTo>
                    <a:cubicBezTo>
                      <a:pt x="146" y="9"/>
                      <a:pt x="148" y="8"/>
                      <a:pt x="153" y="8"/>
                    </a:cubicBezTo>
                    <a:cubicBezTo>
                      <a:pt x="158" y="8"/>
                      <a:pt x="156" y="0"/>
                      <a:pt x="161" y="3"/>
                    </a:cubicBezTo>
                    <a:cubicBezTo>
                      <a:pt x="166" y="6"/>
                      <a:pt x="168" y="4"/>
                      <a:pt x="173" y="5"/>
                    </a:cubicBezTo>
                    <a:cubicBezTo>
                      <a:pt x="178" y="7"/>
                      <a:pt x="196" y="1"/>
                      <a:pt x="182" y="16"/>
                    </a:cubicBezTo>
                    <a:close/>
                  </a:path>
                </a:pathLst>
              </a:custGeom>
              <a:solidFill>
                <a:srgbClr val="7429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16" name="Freeform 57"/>
              <p:cNvSpPr>
                <a:spLocks/>
              </p:cNvSpPr>
              <p:nvPr/>
            </p:nvSpPr>
            <p:spPr bwMode="auto">
              <a:xfrm>
                <a:off x="4298" y="2176"/>
                <a:ext cx="163" cy="340"/>
              </a:xfrm>
              <a:custGeom>
                <a:avLst/>
                <a:gdLst>
                  <a:gd name="T0" fmla="*/ 58 w 58"/>
                  <a:gd name="T1" fmla="*/ 113 h 113"/>
                  <a:gd name="T2" fmla="*/ 31 w 58"/>
                  <a:gd name="T3" fmla="*/ 91 h 113"/>
                  <a:gd name="T4" fmla="*/ 5 w 58"/>
                  <a:gd name="T5" fmla="*/ 72 h 113"/>
                  <a:gd name="T6" fmla="*/ 5 w 58"/>
                  <a:gd name="T7" fmla="*/ 54 h 113"/>
                  <a:gd name="T8" fmla="*/ 2 w 58"/>
                  <a:gd name="T9" fmla="*/ 33 h 113"/>
                  <a:gd name="T10" fmla="*/ 18 w 58"/>
                  <a:gd name="T11" fmla="*/ 3 h 113"/>
                  <a:gd name="T12" fmla="*/ 23 w 58"/>
                  <a:gd name="T13" fmla="*/ 7 h 113"/>
                  <a:gd name="T14" fmla="*/ 27 w 58"/>
                  <a:gd name="T15" fmla="*/ 13 h 113"/>
                  <a:gd name="T16" fmla="*/ 26 w 58"/>
                  <a:gd name="T17" fmla="*/ 27 h 113"/>
                  <a:gd name="T18" fmla="*/ 32 w 58"/>
                  <a:gd name="T19" fmla="*/ 32 h 113"/>
                  <a:gd name="T20" fmla="*/ 26 w 58"/>
                  <a:gd name="T21" fmla="*/ 40 h 113"/>
                  <a:gd name="T22" fmla="*/ 28 w 58"/>
                  <a:gd name="T23" fmla="*/ 48 h 113"/>
                  <a:gd name="T24" fmla="*/ 26 w 58"/>
                  <a:gd name="T25" fmla="*/ 56 h 113"/>
                  <a:gd name="T26" fmla="*/ 31 w 58"/>
                  <a:gd name="T27" fmla="*/ 57 h 113"/>
                  <a:gd name="T28" fmla="*/ 29 w 58"/>
                  <a:gd name="T29" fmla="*/ 67 h 113"/>
                  <a:gd name="T30" fmla="*/ 36 w 58"/>
                  <a:gd name="T31" fmla="*/ 70 h 113"/>
                  <a:gd name="T32" fmla="*/ 38 w 58"/>
                  <a:gd name="T33" fmla="*/ 80 h 113"/>
                  <a:gd name="T34" fmla="*/ 43 w 58"/>
                  <a:gd name="T35" fmla="*/ 85 h 113"/>
                  <a:gd name="T36" fmla="*/ 57 w 58"/>
                  <a:gd name="T3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8" h="113">
                    <a:moveTo>
                      <a:pt x="58" y="113"/>
                    </a:moveTo>
                    <a:cubicBezTo>
                      <a:pt x="50" y="104"/>
                      <a:pt x="42" y="95"/>
                      <a:pt x="31" y="91"/>
                    </a:cubicBezTo>
                    <a:cubicBezTo>
                      <a:pt x="19" y="87"/>
                      <a:pt x="12" y="84"/>
                      <a:pt x="5" y="72"/>
                    </a:cubicBezTo>
                    <a:cubicBezTo>
                      <a:pt x="1" y="64"/>
                      <a:pt x="4" y="61"/>
                      <a:pt x="5" y="54"/>
                    </a:cubicBezTo>
                    <a:cubicBezTo>
                      <a:pt x="6" y="47"/>
                      <a:pt x="3" y="39"/>
                      <a:pt x="2" y="33"/>
                    </a:cubicBezTo>
                    <a:cubicBezTo>
                      <a:pt x="0" y="22"/>
                      <a:pt x="1" y="0"/>
                      <a:pt x="18" y="3"/>
                    </a:cubicBezTo>
                    <a:cubicBezTo>
                      <a:pt x="22" y="4"/>
                      <a:pt x="21" y="5"/>
                      <a:pt x="23" y="7"/>
                    </a:cubicBezTo>
                    <a:cubicBezTo>
                      <a:pt x="23" y="7"/>
                      <a:pt x="28" y="14"/>
                      <a:pt x="27" y="13"/>
                    </a:cubicBezTo>
                    <a:cubicBezTo>
                      <a:pt x="29" y="18"/>
                      <a:pt x="24" y="22"/>
                      <a:pt x="26" y="27"/>
                    </a:cubicBezTo>
                    <a:cubicBezTo>
                      <a:pt x="27" y="29"/>
                      <a:pt x="31" y="28"/>
                      <a:pt x="32" y="32"/>
                    </a:cubicBezTo>
                    <a:cubicBezTo>
                      <a:pt x="33" y="37"/>
                      <a:pt x="28" y="37"/>
                      <a:pt x="26" y="40"/>
                    </a:cubicBezTo>
                    <a:cubicBezTo>
                      <a:pt x="23" y="43"/>
                      <a:pt x="19" y="50"/>
                      <a:pt x="28" y="48"/>
                    </a:cubicBezTo>
                    <a:cubicBezTo>
                      <a:pt x="29" y="51"/>
                      <a:pt x="28" y="54"/>
                      <a:pt x="26" y="56"/>
                    </a:cubicBezTo>
                    <a:cubicBezTo>
                      <a:pt x="28" y="56"/>
                      <a:pt x="29" y="57"/>
                      <a:pt x="31" y="57"/>
                    </a:cubicBezTo>
                    <a:cubicBezTo>
                      <a:pt x="31" y="60"/>
                      <a:pt x="28" y="65"/>
                      <a:pt x="29" y="67"/>
                    </a:cubicBezTo>
                    <a:cubicBezTo>
                      <a:pt x="30" y="70"/>
                      <a:pt x="34" y="68"/>
                      <a:pt x="36" y="70"/>
                    </a:cubicBezTo>
                    <a:cubicBezTo>
                      <a:pt x="38" y="72"/>
                      <a:pt x="36" y="77"/>
                      <a:pt x="38" y="80"/>
                    </a:cubicBezTo>
                    <a:cubicBezTo>
                      <a:pt x="39" y="83"/>
                      <a:pt x="41" y="83"/>
                      <a:pt x="43" y="85"/>
                    </a:cubicBezTo>
                    <a:cubicBezTo>
                      <a:pt x="49" y="93"/>
                      <a:pt x="53" y="104"/>
                      <a:pt x="57" y="113"/>
                    </a:cubicBezTo>
                  </a:path>
                </a:pathLst>
              </a:cu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17" name="Freeform 58"/>
              <p:cNvSpPr>
                <a:spLocks/>
              </p:cNvSpPr>
              <p:nvPr/>
            </p:nvSpPr>
            <p:spPr bwMode="auto">
              <a:xfrm>
                <a:off x="4094" y="2224"/>
                <a:ext cx="342" cy="343"/>
              </a:xfrm>
              <a:custGeom>
                <a:avLst/>
                <a:gdLst>
                  <a:gd name="T0" fmla="*/ 61 w 121"/>
                  <a:gd name="T1" fmla="*/ 62 h 114"/>
                  <a:gd name="T2" fmla="*/ 64 w 121"/>
                  <a:gd name="T3" fmla="*/ 62 h 114"/>
                  <a:gd name="T4" fmla="*/ 65 w 121"/>
                  <a:gd name="T5" fmla="*/ 50 h 114"/>
                  <a:gd name="T6" fmla="*/ 67 w 121"/>
                  <a:gd name="T7" fmla="*/ 38 h 114"/>
                  <a:gd name="T8" fmla="*/ 54 w 121"/>
                  <a:gd name="T9" fmla="*/ 12 h 114"/>
                  <a:gd name="T10" fmla="*/ 23 w 121"/>
                  <a:gd name="T11" fmla="*/ 4 h 114"/>
                  <a:gd name="T12" fmla="*/ 20 w 121"/>
                  <a:gd name="T13" fmla="*/ 10 h 114"/>
                  <a:gd name="T14" fmla="*/ 16 w 121"/>
                  <a:gd name="T15" fmla="*/ 15 h 114"/>
                  <a:gd name="T16" fmla="*/ 11 w 121"/>
                  <a:gd name="T17" fmla="*/ 17 h 114"/>
                  <a:gd name="T18" fmla="*/ 12 w 121"/>
                  <a:gd name="T19" fmla="*/ 23 h 114"/>
                  <a:gd name="T20" fmla="*/ 7 w 121"/>
                  <a:gd name="T21" fmla="*/ 31 h 114"/>
                  <a:gd name="T22" fmla="*/ 4 w 121"/>
                  <a:gd name="T23" fmla="*/ 41 h 114"/>
                  <a:gd name="T24" fmla="*/ 2 w 121"/>
                  <a:gd name="T25" fmla="*/ 50 h 114"/>
                  <a:gd name="T26" fmla="*/ 10 w 121"/>
                  <a:gd name="T27" fmla="*/ 57 h 114"/>
                  <a:gd name="T28" fmla="*/ 6 w 121"/>
                  <a:gd name="T29" fmla="*/ 69 h 114"/>
                  <a:gd name="T30" fmla="*/ 6 w 121"/>
                  <a:gd name="T31" fmla="*/ 81 h 114"/>
                  <a:gd name="T32" fmla="*/ 18 w 121"/>
                  <a:gd name="T33" fmla="*/ 102 h 114"/>
                  <a:gd name="T34" fmla="*/ 28 w 121"/>
                  <a:gd name="T35" fmla="*/ 105 h 114"/>
                  <a:gd name="T36" fmla="*/ 32 w 121"/>
                  <a:gd name="T37" fmla="*/ 111 h 114"/>
                  <a:gd name="T38" fmla="*/ 39 w 121"/>
                  <a:gd name="T39" fmla="*/ 108 h 114"/>
                  <a:gd name="T40" fmla="*/ 51 w 121"/>
                  <a:gd name="T41" fmla="*/ 114 h 114"/>
                  <a:gd name="T42" fmla="*/ 55 w 121"/>
                  <a:gd name="T43" fmla="*/ 108 h 114"/>
                  <a:gd name="T44" fmla="*/ 63 w 121"/>
                  <a:gd name="T45" fmla="*/ 110 h 114"/>
                  <a:gd name="T46" fmla="*/ 85 w 121"/>
                  <a:gd name="T47" fmla="*/ 100 h 114"/>
                  <a:gd name="T48" fmla="*/ 104 w 121"/>
                  <a:gd name="T49" fmla="*/ 100 h 114"/>
                  <a:gd name="T50" fmla="*/ 115 w 121"/>
                  <a:gd name="T51" fmla="*/ 103 h 114"/>
                  <a:gd name="T52" fmla="*/ 89 w 121"/>
                  <a:gd name="T53" fmla="*/ 78 h 114"/>
                  <a:gd name="T54" fmla="*/ 57 w 121"/>
                  <a:gd name="T55" fmla="*/ 65 h 114"/>
                  <a:gd name="T56" fmla="*/ 61 w 121"/>
                  <a:gd name="T57" fmla="*/ 6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21" h="114">
                    <a:moveTo>
                      <a:pt x="61" y="62"/>
                    </a:moveTo>
                    <a:cubicBezTo>
                      <a:pt x="62" y="62"/>
                      <a:pt x="63" y="62"/>
                      <a:pt x="64" y="62"/>
                    </a:cubicBezTo>
                    <a:cubicBezTo>
                      <a:pt x="64" y="57"/>
                      <a:pt x="64" y="53"/>
                      <a:pt x="65" y="50"/>
                    </a:cubicBezTo>
                    <a:cubicBezTo>
                      <a:pt x="66" y="46"/>
                      <a:pt x="67" y="42"/>
                      <a:pt x="67" y="38"/>
                    </a:cubicBezTo>
                    <a:cubicBezTo>
                      <a:pt x="66" y="29"/>
                      <a:pt x="61" y="18"/>
                      <a:pt x="54" y="12"/>
                    </a:cubicBezTo>
                    <a:cubicBezTo>
                      <a:pt x="49" y="7"/>
                      <a:pt x="30" y="0"/>
                      <a:pt x="23" y="4"/>
                    </a:cubicBezTo>
                    <a:cubicBezTo>
                      <a:pt x="20" y="6"/>
                      <a:pt x="22" y="8"/>
                      <a:pt x="20" y="10"/>
                    </a:cubicBezTo>
                    <a:cubicBezTo>
                      <a:pt x="18" y="12"/>
                      <a:pt x="19" y="13"/>
                      <a:pt x="16" y="15"/>
                    </a:cubicBezTo>
                    <a:cubicBezTo>
                      <a:pt x="14" y="17"/>
                      <a:pt x="13" y="13"/>
                      <a:pt x="11" y="17"/>
                    </a:cubicBezTo>
                    <a:cubicBezTo>
                      <a:pt x="9" y="20"/>
                      <a:pt x="10" y="22"/>
                      <a:pt x="12" y="23"/>
                    </a:cubicBezTo>
                    <a:cubicBezTo>
                      <a:pt x="13" y="28"/>
                      <a:pt x="9" y="28"/>
                      <a:pt x="7" y="31"/>
                    </a:cubicBezTo>
                    <a:cubicBezTo>
                      <a:pt x="5" y="34"/>
                      <a:pt x="5" y="37"/>
                      <a:pt x="4" y="41"/>
                    </a:cubicBezTo>
                    <a:cubicBezTo>
                      <a:pt x="3" y="45"/>
                      <a:pt x="0" y="46"/>
                      <a:pt x="2" y="50"/>
                    </a:cubicBezTo>
                    <a:cubicBezTo>
                      <a:pt x="4" y="54"/>
                      <a:pt x="9" y="53"/>
                      <a:pt x="10" y="57"/>
                    </a:cubicBezTo>
                    <a:cubicBezTo>
                      <a:pt x="11" y="60"/>
                      <a:pt x="7" y="66"/>
                      <a:pt x="6" y="69"/>
                    </a:cubicBezTo>
                    <a:cubicBezTo>
                      <a:pt x="6" y="73"/>
                      <a:pt x="6" y="77"/>
                      <a:pt x="6" y="81"/>
                    </a:cubicBezTo>
                    <a:cubicBezTo>
                      <a:pt x="6" y="91"/>
                      <a:pt x="5" y="102"/>
                      <a:pt x="18" y="102"/>
                    </a:cubicBezTo>
                    <a:cubicBezTo>
                      <a:pt x="25" y="102"/>
                      <a:pt x="22" y="99"/>
                      <a:pt x="28" y="105"/>
                    </a:cubicBezTo>
                    <a:cubicBezTo>
                      <a:pt x="30" y="107"/>
                      <a:pt x="30" y="111"/>
                      <a:pt x="32" y="111"/>
                    </a:cubicBezTo>
                    <a:cubicBezTo>
                      <a:pt x="36" y="112"/>
                      <a:pt x="36" y="108"/>
                      <a:pt x="39" y="108"/>
                    </a:cubicBezTo>
                    <a:cubicBezTo>
                      <a:pt x="44" y="107"/>
                      <a:pt x="47" y="114"/>
                      <a:pt x="51" y="114"/>
                    </a:cubicBezTo>
                    <a:cubicBezTo>
                      <a:pt x="54" y="113"/>
                      <a:pt x="53" y="108"/>
                      <a:pt x="55" y="108"/>
                    </a:cubicBezTo>
                    <a:cubicBezTo>
                      <a:pt x="58" y="107"/>
                      <a:pt x="61" y="110"/>
                      <a:pt x="63" y="110"/>
                    </a:cubicBezTo>
                    <a:cubicBezTo>
                      <a:pt x="70" y="109"/>
                      <a:pt x="78" y="103"/>
                      <a:pt x="85" y="100"/>
                    </a:cubicBezTo>
                    <a:cubicBezTo>
                      <a:pt x="91" y="98"/>
                      <a:pt x="98" y="99"/>
                      <a:pt x="104" y="100"/>
                    </a:cubicBezTo>
                    <a:cubicBezTo>
                      <a:pt x="108" y="101"/>
                      <a:pt x="111" y="103"/>
                      <a:pt x="115" y="103"/>
                    </a:cubicBezTo>
                    <a:cubicBezTo>
                      <a:pt x="121" y="89"/>
                      <a:pt x="98" y="81"/>
                      <a:pt x="89" y="78"/>
                    </a:cubicBezTo>
                    <a:cubicBezTo>
                      <a:pt x="78" y="74"/>
                      <a:pt x="49" y="82"/>
                      <a:pt x="57" y="65"/>
                    </a:cubicBezTo>
                    <a:cubicBezTo>
                      <a:pt x="59" y="64"/>
                      <a:pt x="60" y="63"/>
                      <a:pt x="61" y="62"/>
                    </a:cubicBezTo>
                  </a:path>
                </a:pathLst>
              </a:cu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18" name="Freeform 59"/>
              <p:cNvSpPr>
                <a:spLocks/>
              </p:cNvSpPr>
              <p:nvPr/>
            </p:nvSpPr>
            <p:spPr bwMode="auto">
              <a:xfrm>
                <a:off x="4204" y="2371"/>
                <a:ext cx="122" cy="127"/>
              </a:xfrm>
              <a:custGeom>
                <a:avLst/>
                <a:gdLst>
                  <a:gd name="T0" fmla="*/ 20 w 43"/>
                  <a:gd name="T1" fmla="*/ 8 h 42"/>
                  <a:gd name="T2" fmla="*/ 14 w 43"/>
                  <a:gd name="T3" fmla="*/ 15 h 42"/>
                  <a:gd name="T4" fmla="*/ 15 w 43"/>
                  <a:gd name="T5" fmla="*/ 27 h 42"/>
                  <a:gd name="T6" fmla="*/ 36 w 43"/>
                  <a:gd name="T7" fmla="*/ 34 h 42"/>
                  <a:gd name="T8" fmla="*/ 37 w 43"/>
                  <a:gd name="T9" fmla="*/ 40 h 42"/>
                  <a:gd name="T10" fmla="*/ 24 w 43"/>
                  <a:gd name="T11" fmla="*/ 38 h 42"/>
                  <a:gd name="T12" fmla="*/ 12 w 43"/>
                  <a:gd name="T13" fmla="*/ 35 h 42"/>
                  <a:gd name="T14" fmla="*/ 9 w 43"/>
                  <a:gd name="T15" fmla="*/ 25 h 42"/>
                  <a:gd name="T16" fmla="*/ 2 w 43"/>
                  <a:gd name="T17" fmla="*/ 16 h 42"/>
                  <a:gd name="T18" fmla="*/ 7 w 43"/>
                  <a:gd name="T19" fmla="*/ 7 h 42"/>
                  <a:gd name="T20" fmla="*/ 13 w 43"/>
                  <a:gd name="T21" fmla="*/ 8 h 42"/>
                  <a:gd name="T22" fmla="*/ 16 w 43"/>
                  <a:gd name="T23" fmla="*/ 1 h 42"/>
                  <a:gd name="T24" fmla="*/ 19 w 43"/>
                  <a:gd name="T25" fmla="*/ 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" h="42">
                    <a:moveTo>
                      <a:pt x="20" y="8"/>
                    </a:moveTo>
                    <a:cubicBezTo>
                      <a:pt x="21" y="11"/>
                      <a:pt x="15" y="13"/>
                      <a:pt x="14" y="15"/>
                    </a:cubicBezTo>
                    <a:cubicBezTo>
                      <a:pt x="13" y="19"/>
                      <a:pt x="14" y="24"/>
                      <a:pt x="15" y="27"/>
                    </a:cubicBezTo>
                    <a:cubicBezTo>
                      <a:pt x="20" y="36"/>
                      <a:pt x="29" y="30"/>
                      <a:pt x="36" y="34"/>
                    </a:cubicBezTo>
                    <a:cubicBezTo>
                      <a:pt x="40" y="35"/>
                      <a:pt x="43" y="38"/>
                      <a:pt x="37" y="40"/>
                    </a:cubicBezTo>
                    <a:cubicBezTo>
                      <a:pt x="33" y="42"/>
                      <a:pt x="28" y="38"/>
                      <a:pt x="24" y="38"/>
                    </a:cubicBezTo>
                    <a:cubicBezTo>
                      <a:pt x="19" y="38"/>
                      <a:pt x="16" y="39"/>
                      <a:pt x="12" y="35"/>
                    </a:cubicBezTo>
                    <a:cubicBezTo>
                      <a:pt x="7" y="32"/>
                      <a:pt x="8" y="29"/>
                      <a:pt x="9" y="25"/>
                    </a:cubicBezTo>
                    <a:cubicBezTo>
                      <a:pt x="4" y="23"/>
                      <a:pt x="0" y="22"/>
                      <a:pt x="2" y="16"/>
                    </a:cubicBezTo>
                    <a:cubicBezTo>
                      <a:pt x="3" y="12"/>
                      <a:pt x="7" y="12"/>
                      <a:pt x="7" y="7"/>
                    </a:cubicBezTo>
                    <a:cubicBezTo>
                      <a:pt x="9" y="6"/>
                      <a:pt x="11" y="7"/>
                      <a:pt x="13" y="8"/>
                    </a:cubicBezTo>
                    <a:cubicBezTo>
                      <a:pt x="13" y="5"/>
                      <a:pt x="12" y="1"/>
                      <a:pt x="16" y="1"/>
                    </a:cubicBezTo>
                    <a:cubicBezTo>
                      <a:pt x="20" y="0"/>
                      <a:pt x="20" y="6"/>
                      <a:pt x="19" y="8"/>
                    </a:cubicBezTo>
                  </a:path>
                </a:pathLst>
              </a:cu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19" name="Oval 60"/>
              <p:cNvSpPr>
                <a:spLocks noChangeArrowheads="1"/>
              </p:cNvSpPr>
              <p:nvPr/>
            </p:nvSpPr>
            <p:spPr bwMode="auto">
              <a:xfrm>
                <a:off x="3835" y="1495"/>
                <a:ext cx="11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20" name="Oval 61"/>
              <p:cNvSpPr>
                <a:spLocks noChangeArrowheads="1"/>
              </p:cNvSpPr>
              <p:nvPr/>
            </p:nvSpPr>
            <p:spPr bwMode="auto">
              <a:xfrm>
                <a:off x="3899" y="1486"/>
                <a:ext cx="3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21" name="Oval 62"/>
              <p:cNvSpPr>
                <a:spLocks noChangeArrowheads="1"/>
              </p:cNvSpPr>
              <p:nvPr/>
            </p:nvSpPr>
            <p:spPr bwMode="auto">
              <a:xfrm>
                <a:off x="3874" y="1531"/>
                <a:ext cx="9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22" name="Oval 63"/>
              <p:cNvSpPr>
                <a:spLocks noChangeArrowheads="1"/>
              </p:cNvSpPr>
              <p:nvPr/>
            </p:nvSpPr>
            <p:spPr bwMode="auto">
              <a:xfrm>
                <a:off x="3931" y="1516"/>
                <a:ext cx="8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23" name="Oval 64"/>
              <p:cNvSpPr>
                <a:spLocks noChangeArrowheads="1"/>
              </p:cNvSpPr>
              <p:nvPr/>
            </p:nvSpPr>
            <p:spPr bwMode="auto">
              <a:xfrm>
                <a:off x="3851" y="1453"/>
                <a:ext cx="12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24" name="Oval 65"/>
              <p:cNvSpPr>
                <a:spLocks noChangeArrowheads="1"/>
              </p:cNvSpPr>
              <p:nvPr/>
            </p:nvSpPr>
            <p:spPr bwMode="auto">
              <a:xfrm>
                <a:off x="3888" y="1435"/>
                <a:ext cx="6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25" name="Oval 66"/>
              <p:cNvSpPr>
                <a:spLocks noChangeArrowheads="1"/>
              </p:cNvSpPr>
              <p:nvPr/>
            </p:nvSpPr>
            <p:spPr bwMode="auto">
              <a:xfrm>
                <a:off x="3919" y="1420"/>
                <a:ext cx="12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26" name="Oval 67"/>
              <p:cNvSpPr>
                <a:spLocks noChangeArrowheads="1"/>
              </p:cNvSpPr>
              <p:nvPr/>
            </p:nvSpPr>
            <p:spPr bwMode="auto">
              <a:xfrm>
                <a:off x="3950" y="1423"/>
                <a:ext cx="12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27" name="Oval 68"/>
              <p:cNvSpPr>
                <a:spLocks noChangeArrowheads="1"/>
              </p:cNvSpPr>
              <p:nvPr/>
            </p:nvSpPr>
            <p:spPr bwMode="auto">
              <a:xfrm>
                <a:off x="3970" y="1414"/>
                <a:ext cx="11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28" name="Oval 69"/>
              <p:cNvSpPr>
                <a:spLocks noChangeArrowheads="1"/>
              </p:cNvSpPr>
              <p:nvPr/>
            </p:nvSpPr>
            <p:spPr bwMode="auto">
              <a:xfrm>
                <a:off x="3967" y="1450"/>
                <a:ext cx="6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29" name="Oval 70"/>
              <p:cNvSpPr>
                <a:spLocks noChangeArrowheads="1"/>
              </p:cNvSpPr>
              <p:nvPr/>
            </p:nvSpPr>
            <p:spPr bwMode="auto">
              <a:xfrm>
                <a:off x="3998" y="1438"/>
                <a:ext cx="9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30" name="Oval 71"/>
              <p:cNvSpPr>
                <a:spLocks noChangeArrowheads="1"/>
              </p:cNvSpPr>
              <p:nvPr/>
            </p:nvSpPr>
            <p:spPr bwMode="auto">
              <a:xfrm>
                <a:off x="4021" y="1441"/>
                <a:ext cx="11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31" name="Oval 72"/>
              <p:cNvSpPr>
                <a:spLocks noChangeArrowheads="1"/>
              </p:cNvSpPr>
              <p:nvPr/>
            </p:nvSpPr>
            <p:spPr bwMode="auto">
              <a:xfrm>
                <a:off x="3914" y="1447"/>
                <a:ext cx="11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32" name="Oval 73"/>
              <p:cNvSpPr>
                <a:spLocks noChangeArrowheads="1"/>
              </p:cNvSpPr>
              <p:nvPr/>
            </p:nvSpPr>
            <p:spPr bwMode="auto">
              <a:xfrm>
                <a:off x="3764" y="1558"/>
                <a:ext cx="8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33" name="Oval 74"/>
              <p:cNvSpPr>
                <a:spLocks noChangeArrowheads="1"/>
              </p:cNvSpPr>
              <p:nvPr/>
            </p:nvSpPr>
            <p:spPr bwMode="auto">
              <a:xfrm>
                <a:off x="3772" y="1534"/>
                <a:ext cx="12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34" name="Oval 75"/>
              <p:cNvSpPr>
                <a:spLocks noChangeArrowheads="1"/>
              </p:cNvSpPr>
              <p:nvPr/>
            </p:nvSpPr>
            <p:spPr bwMode="auto">
              <a:xfrm>
                <a:off x="3778" y="1495"/>
                <a:ext cx="3" cy="1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35" name="Oval 76"/>
              <p:cNvSpPr>
                <a:spLocks noChangeArrowheads="1"/>
              </p:cNvSpPr>
              <p:nvPr/>
            </p:nvSpPr>
            <p:spPr bwMode="auto">
              <a:xfrm>
                <a:off x="3744" y="1507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36" name="Oval 77"/>
              <p:cNvSpPr>
                <a:spLocks noChangeArrowheads="1"/>
              </p:cNvSpPr>
              <p:nvPr/>
            </p:nvSpPr>
            <p:spPr bwMode="auto">
              <a:xfrm>
                <a:off x="3719" y="1564"/>
                <a:ext cx="8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37" name="Oval 78"/>
              <p:cNvSpPr>
                <a:spLocks noChangeArrowheads="1"/>
              </p:cNvSpPr>
              <p:nvPr/>
            </p:nvSpPr>
            <p:spPr bwMode="auto">
              <a:xfrm>
                <a:off x="3696" y="1576"/>
                <a:ext cx="9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38" name="Oval 79"/>
              <p:cNvSpPr>
                <a:spLocks noChangeArrowheads="1"/>
              </p:cNvSpPr>
              <p:nvPr/>
            </p:nvSpPr>
            <p:spPr bwMode="auto">
              <a:xfrm>
                <a:off x="3736" y="1597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39" name="Oval 80"/>
              <p:cNvSpPr>
                <a:spLocks noChangeArrowheads="1"/>
              </p:cNvSpPr>
              <p:nvPr/>
            </p:nvSpPr>
            <p:spPr bwMode="auto">
              <a:xfrm>
                <a:off x="3789" y="1585"/>
                <a:ext cx="14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40" name="Oval 81"/>
              <p:cNvSpPr>
                <a:spLocks noChangeArrowheads="1"/>
              </p:cNvSpPr>
              <p:nvPr/>
            </p:nvSpPr>
            <p:spPr bwMode="auto">
              <a:xfrm>
                <a:off x="3835" y="1576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41" name="Oval 82"/>
              <p:cNvSpPr>
                <a:spLocks noChangeArrowheads="1"/>
              </p:cNvSpPr>
              <p:nvPr/>
            </p:nvSpPr>
            <p:spPr bwMode="auto">
              <a:xfrm>
                <a:off x="3764" y="1456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42" name="Oval 83"/>
              <p:cNvSpPr>
                <a:spLocks noChangeArrowheads="1"/>
              </p:cNvSpPr>
              <p:nvPr/>
            </p:nvSpPr>
            <p:spPr bwMode="auto">
              <a:xfrm>
                <a:off x="3806" y="1456"/>
                <a:ext cx="14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43" name="Oval 84"/>
              <p:cNvSpPr>
                <a:spLocks noChangeArrowheads="1"/>
              </p:cNvSpPr>
              <p:nvPr/>
            </p:nvSpPr>
            <p:spPr bwMode="auto">
              <a:xfrm>
                <a:off x="3784" y="1474"/>
                <a:ext cx="8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44" name="Oval 85"/>
              <p:cNvSpPr>
                <a:spLocks noChangeArrowheads="1"/>
              </p:cNvSpPr>
              <p:nvPr/>
            </p:nvSpPr>
            <p:spPr bwMode="auto">
              <a:xfrm>
                <a:off x="3806" y="1465"/>
                <a:ext cx="9" cy="1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45" name="Oval 86"/>
              <p:cNvSpPr>
                <a:spLocks noChangeArrowheads="1"/>
              </p:cNvSpPr>
              <p:nvPr/>
            </p:nvSpPr>
            <p:spPr bwMode="auto">
              <a:xfrm>
                <a:off x="3716" y="1636"/>
                <a:ext cx="14" cy="1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46" name="Oval 87"/>
              <p:cNvSpPr>
                <a:spLocks noChangeArrowheads="1"/>
              </p:cNvSpPr>
              <p:nvPr/>
            </p:nvSpPr>
            <p:spPr bwMode="auto">
              <a:xfrm>
                <a:off x="3753" y="1636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47" name="Oval 88"/>
              <p:cNvSpPr>
                <a:spLocks noChangeArrowheads="1"/>
              </p:cNvSpPr>
              <p:nvPr/>
            </p:nvSpPr>
            <p:spPr bwMode="auto">
              <a:xfrm>
                <a:off x="3787" y="1642"/>
                <a:ext cx="14" cy="1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48" name="Oval 89"/>
              <p:cNvSpPr>
                <a:spLocks noChangeArrowheads="1"/>
              </p:cNvSpPr>
              <p:nvPr/>
            </p:nvSpPr>
            <p:spPr bwMode="auto">
              <a:xfrm>
                <a:off x="3826" y="1636"/>
                <a:ext cx="17" cy="1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49" name="Oval 90"/>
              <p:cNvSpPr>
                <a:spLocks noChangeArrowheads="1"/>
              </p:cNvSpPr>
              <p:nvPr/>
            </p:nvSpPr>
            <p:spPr bwMode="auto">
              <a:xfrm>
                <a:off x="3866" y="1621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50" name="Oval 91"/>
              <p:cNvSpPr>
                <a:spLocks noChangeArrowheads="1"/>
              </p:cNvSpPr>
              <p:nvPr/>
            </p:nvSpPr>
            <p:spPr bwMode="auto">
              <a:xfrm>
                <a:off x="3894" y="1618"/>
                <a:ext cx="14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51" name="Oval 92"/>
              <p:cNvSpPr>
                <a:spLocks noChangeArrowheads="1"/>
              </p:cNvSpPr>
              <p:nvPr/>
            </p:nvSpPr>
            <p:spPr bwMode="auto">
              <a:xfrm>
                <a:off x="3806" y="1694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52" name="Oval 93"/>
              <p:cNvSpPr>
                <a:spLocks noChangeArrowheads="1"/>
              </p:cNvSpPr>
              <p:nvPr/>
            </p:nvSpPr>
            <p:spPr bwMode="auto">
              <a:xfrm>
                <a:off x="3755" y="1706"/>
                <a:ext cx="9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53" name="Oval 94"/>
              <p:cNvSpPr>
                <a:spLocks noChangeArrowheads="1"/>
              </p:cNvSpPr>
              <p:nvPr/>
            </p:nvSpPr>
            <p:spPr bwMode="auto">
              <a:xfrm>
                <a:off x="3691" y="1676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54" name="Oval 95"/>
              <p:cNvSpPr>
                <a:spLocks noChangeArrowheads="1"/>
              </p:cNvSpPr>
              <p:nvPr/>
            </p:nvSpPr>
            <p:spPr bwMode="auto">
              <a:xfrm>
                <a:off x="3659" y="1682"/>
                <a:ext cx="6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55" name="Oval 96"/>
              <p:cNvSpPr>
                <a:spLocks noChangeArrowheads="1"/>
              </p:cNvSpPr>
              <p:nvPr/>
            </p:nvSpPr>
            <p:spPr bwMode="auto">
              <a:xfrm>
                <a:off x="3637" y="1621"/>
                <a:ext cx="22" cy="24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56" name="Oval 97"/>
              <p:cNvSpPr>
                <a:spLocks noChangeArrowheads="1"/>
              </p:cNvSpPr>
              <p:nvPr/>
            </p:nvSpPr>
            <p:spPr bwMode="auto">
              <a:xfrm>
                <a:off x="3671" y="1600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57" name="Oval 98"/>
              <p:cNvSpPr>
                <a:spLocks noChangeArrowheads="1"/>
              </p:cNvSpPr>
              <p:nvPr/>
            </p:nvSpPr>
            <p:spPr bwMode="auto">
              <a:xfrm>
                <a:off x="3676" y="1639"/>
                <a:ext cx="3" cy="3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58" name="Oval 99"/>
              <p:cNvSpPr>
                <a:spLocks noChangeArrowheads="1"/>
              </p:cNvSpPr>
              <p:nvPr/>
            </p:nvSpPr>
            <p:spPr bwMode="auto">
              <a:xfrm>
                <a:off x="3640" y="1682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59" name="Oval 100"/>
              <p:cNvSpPr>
                <a:spLocks noChangeArrowheads="1"/>
              </p:cNvSpPr>
              <p:nvPr/>
            </p:nvSpPr>
            <p:spPr bwMode="auto">
              <a:xfrm>
                <a:off x="3611" y="1712"/>
                <a:ext cx="15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60" name="Oval 101"/>
              <p:cNvSpPr>
                <a:spLocks noChangeArrowheads="1"/>
              </p:cNvSpPr>
              <p:nvPr/>
            </p:nvSpPr>
            <p:spPr bwMode="auto">
              <a:xfrm>
                <a:off x="3679" y="1766"/>
                <a:ext cx="14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61" name="Oval 102"/>
              <p:cNvSpPr>
                <a:spLocks noChangeArrowheads="1"/>
              </p:cNvSpPr>
              <p:nvPr/>
            </p:nvSpPr>
            <p:spPr bwMode="auto">
              <a:xfrm>
                <a:off x="3727" y="1763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62" name="Oval 103"/>
              <p:cNvSpPr>
                <a:spLocks noChangeArrowheads="1"/>
              </p:cNvSpPr>
              <p:nvPr/>
            </p:nvSpPr>
            <p:spPr bwMode="auto">
              <a:xfrm>
                <a:off x="3744" y="1772"/>
                <a:ext cx="17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63" name="Oval 104"/>
              <p:cNvSpPr>
                <a:spLocks noChangeArrowheads="1"/>
              </p:cNvSpPr>
              <p:nvPr/>
            </p:nvSpPr>
            <p:spPr bwMode="auto">
              <a:xfrm>
                <a:off x="3668" y="1832"/>
                <a:ext cx="14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64" name="Oval 105"/>
              <p:cNvSpPr>
                <a:spLocks noChangeArrowheads="1"/>
              </p:cNvSpPr>
              <p:nvPr/>
            </p:nvSpPr>
            <p:spPr bwMode="auto">
              <a:xfrm>
                <a:off x="4066" y="1411"/>
                <a:ext cx="26" cy="27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65" name="Oval 106"/>
              <p:cNvSpPr>
                <a:spLocks noChangeArrowheads="1"/>
              </p:cNvSpPr>
              <p:nvPr/>
            </p:nvSpPr>
            <p:spPr bwMode="auto">
              <a:xfrm>
                <a:off x="4120" y="1414"/>
                <a:ext cx="17" cy="21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66" name="Oval 107"/>
              <p:cNvSpPr>
                <a:spLocks noChangeArrowheads="1"/>
              </p:cNvSpPr>
              <p:nvPr/>
            </p:nvSpPr>
            <p:spPr bwMode="auto">
              <a:xfrm>
                <a:off x="4100" y="1447"/>
                <a:ext cx="14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67" name="Oval 108"/>
              <p:cNvSpPr>
                <a:spLocks noChangeArrowheads="1"/>
              </p:cNvSpPr>
              <p:nvPr/>
            </p:nvSpPr>
            <p:spPr bwMode="auto">
              <a:xfrm>
                <a:off x="4151" y="1447"/>
                <a:ext cx="11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68" name="Oval 109"/>
              <p:cNvSpPr>
                <a:spLocks noChangeArrowheads="1"/>
              </p:cNvSpPr>
              <p:nvPr/>
            </p:nvSpPr>
            <p:spPr bwMode="auto">
              <a:xfrm>
                <a:off x="4060" y="1480"/>
                <a:ext cx="15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69" name="Oval 110"/>
              <p:cNvSpPr>
                <a:spLocks noChangeArrowheads="1"/>
              </p:cNvSpPr>
              <p:nvPr/>
            </p:nvSpPr>
            <p:spPr bwMode="auto">
              <a:xfrm>
                <a:off x="4128" y="1486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70" name="Oval 111"/>
              <p:cNvSpPr>
                <a:spLocks noChangeArrowheads="1"/>
              </p:cNvSpPr>
              <p:nvPr/>
            </p:nvSpPr>
            <p:spPr bwMode="auto">
              <a:xfrm>
                <a:off x="4162" y="1405"/>
                <a:ext cx="20" cy="24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71" name="Oval 112"/>
              <p:cNvSpPr>
                <a:spLocks noChangeArrowheads="1"/>
              </p:cNvSpPr>
              <p:nvPr/>
            </p:nvSpPr>
            <p:spPr bwMode="auto">
              <a:xfrm>
                <a:off x="4210" y="1405"/>
                <a:ext cx="17" cy="21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72" name="Oval 113"/>
              <p:cNvSpPr>
                <a:spLocks noChangeArrowheads="1"/>
              </p:cNvSpPr>
              <p:nvPr/>
            </p:nvSpPr>
            <p:spPr bwMode="auto">
              <a:xfrm>
                <a:off x="4185" y="1435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73" name="Oval 114"/>
              <p:cNvSpPr>
                <a:spLocks noChangeArrowheads="1"/>
              </p:cNvSpPr>
              <p:nvPr/>
            </p:nvSpPr>
            <p:spPr bwMode="auto">
              <a:xfrm>
                <a:off x="4250" y="1447"/>
                <a:ext cx="8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74" name="Oval 115"/>
              <p:cNvSpPr>
                <a:spLocks noChangeArrowheads="1"/>
              </p:cNvSpPr>
              <p:nvPr/>
            </p:nvSpPr>
            <p:spPr bwMode="auto">
              <a:xfrm>
                <a:off x="4275" y="1444"/>
                <a:ext cx="14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75" name="Oval 116"/>
              <p:cNvSpPr>
                <a:spLocks noChangeArrowheads="1"/>
              </p:cNvSpPr>
              <p:nvPr/>
            </p:nvSpPr>
            <p:spPr bwMode="auto">
              <a:xfrm>
                <a:off x="4227" y="1501"/>
                <a:ext cx="11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76" name="Oval 117"/>
              <p:cNvSpPr>
                <a:spLocks noChangeArrowheads="1"/>
              </p:cNvSpPr>
              <p:nvPr/>
            </p:nvSpPr>
            <p:spPr bwMode="auto">
              <a:xfrm>
                <a:off x="4334" y="1447"/>
                <a:ext cx="26" cy="27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77" name="Oval 118"/>
              <p:cNvSpPr>
                <a:spLocks noChangeArrowheads="1"/>
              </p:cNvSpPr>
              <p:nvPr/>
            </p:nvSpPr>
            <p:spPr bwMode="auto">
              <a:xfrm>
                <a:off x="4365" y="1486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78" name="Oval 119"/>
              <p:cNvSpPr>
                <a:spLocks noChangeArrowheads="1"/>
              </p:cNvSpPr>
              <p:nvPr/>
            </p:nvSpPr>
            <p:spPr bwMode="auto">
              <a:xfrm>
                <a:off x="4329" y="1495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79" name="Oval 120"/>
              <p:cNvSpPr>
                <a:spLocks noChangeArrowheads="1"/>
              </p:cNvSpPr>
              <p:nvPr/>
            </p:nvSpPr>
            <p:spPr bwMode="auto">
              <a:xfrm>
                <a:off x="4289" y="1519"/>
                <a:ext cx="1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80" name="Oval 121"/>
              <p:cNvSpPr>
                <a:spLocks noChangeArrowheads="1"/>
              </p:cNvSpPr>
              <p:nvPr/>
            </p:nvSpPr>
            <p:spPr bwMode="auto">
              <a:xfrm>
                <a:off x="4354" y="1558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81" name="Oval 122"/>
              <p:cNvSpPr>
                <a:spLocks noChangeArrowheads="1"/>
              </p:cNvSpPr>
              <p:nvPr/>
            </p:nvSpPr>
            <p:spPr bwMode="auto">
              <a:xfrm>
                <a:off x="4433" y="1555"/>
                <a:ext cx="14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82" name="Oval 123"/>
              <p:cNvSpPr>
                <a:spLocks noChangeArrowheads="1"/>
              </p:cNvSpPr>
              <p:nvPr/>
            </p:nvSpPr>
            <p:spPr bwMode="auto">
              <a:xfrm>
                <a:off x="4309" y="1618"/>
                <a:ext cx="6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83" name="Oval 124"/>
              <p:cNvSpPr>
                <a:spLocks noChangeArrowheads="1"/>
              </p:cNvSpPr>
              <p:nvPr/>
            </p:nvSpPr>
            <p:spPr bwMode="auto">
              <a:xfrm>
                <a:off x="3996" y="1564"/>
                <a:ext cx="19" cy="24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84" name="Oval 125"/>
              <p:cNvSpPr>
                <a:spLocks noChangeArrowheads="1"/>
              </p:cNvSpPr>
              <p:nvPr/>
            </p:nvSpPr>
            <p:spPr bwMode="auto">
              <a:xfrm>
                <a:off x="3767" y="1802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85" name="Oval 126"/>
              <p:cNvSpPr>
                <a:spLocks noChangeArrowheads="1"/>
              </p:cNvSpPr>
              <p:nvPr/>
            </p:nvSpPr>
            <p:spPr bwMode="auto">
              <a:xfrm>
                <a:off x="3798" y="1760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86" name="Oval 127"/>
              <p:cNvSpPr>
                <a:spLocks noChangeArrowheads="1"/>
              </p:cNvSpPr>
              <p:nvPr/>
            </p:nvSpPr>
            <p:spPr bwMode="auto">
              <a:xfrm>
                <a:off x="3823" y="1817"/>
                <a:ext cx="12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87" name="Oval 128"/>
              <p:cNvSpPr>
                <a:spLocks noChangeArrowheads="1"/>
              </p:cNvSpPr>
              <p:nvPr/>
            </p:nvSpPr>
            <p:spPr bwMode="auto">
              <a:xfrm>
                <a:off x="3868" y="1787"/>
                <a:ext cx="12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88" name="Oval 129"/>
              <p:cNvSpPr>
                <a:spLocks noChangeArrowheads="1"/>
              </p:cNvSpPr>
              <p:nvPr/>
            </p:nvSpPr>
            <p:spPr bwMode="auto">
              <a:xfrm>
                <a:off x="3820" y="1889"/>
                <a:ext cx="6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89" name="Oval 130"/>
              <p:cNvSpPr>
                <a:spLocks noChangeArrowheads="1"/>
              </p:cNvSpPr>
              <p:nvPr/>
            </p:nvSpPr>
            <p:spPr bwMode="auto">
              <a:xfrm>
                <a:off x="3803" y="1907"/>
                <a:ext cx="1" cy="10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90" name="Oval 131"/>
              <p:cNvSpPr>
                <a:spLocks noChangeArrowheads="1"/>
              </p:cNvSpPr>
              <p:nvPr/>
            </p:nvSpPr>
            <p:spPr bwMode="auto">
              <a:xfrm>
                <a:off x="3558" y="1929"/>
                <a:ext cx="11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91" name="Oval 132"/>
              <p:cNvSpPr>
                <a:spLocks noChangeArrowheads="1"/>
              </p:cNvSpPr>
              <p:nvPr/>
            </p:nvSpPr>
            <p:spPr bwMode="auto">
              <a:xfrm>
                <a:off x="3578" y="1892"/>
                <a:ext cx="8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92" name="Oval 133"/>
              <p:cNvSpPr>
                <a:spLocks noChangeArrowheads="1"/>
              </p:cNvSpPr>
              <p:nvPr/>
            </p:nvSpPr>
            <p:spPr bwMode="auto">
              <a:xfrm>
                <a:off x="3552" y="1865"/>
                <a:ext cx="14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93" name="Oval 134"/>
              <p:cNvSpPr>
                <a:spLocks noChangeArrowheads="1"/>
              </p:cNvSpPr>
              <p:nvPr/>
            </p:nvSpPr>
            <p:spPr bwMode="auto">
              <a:xfrm>
                <a:off x="3583" y="1850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94" name="Oval 135"/>
              <p:cNvSpPr>
                <a:spLocks noChangeArrowheads="1"/>
              </p:cNvSpPr>
              <p:nvPr/>
            </p:nvSpPr>
            <p:spPr bwMode="auto">
              <a:xfrm>
                <a:off x="3518" y="1959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95" name="Oval 136"/>
              <p:cNvSpPr>
                <a:spLocks noChangeArrowheads="1"/>
              </p:cNvSpPr>
              <p:nvPr/>
            </p:nvSpPr>
            <p:spPr bwMode="auto">
              <a:xfrm>
                <a:off x="3527" y="2031"/>
                <a:ext cx="8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96" name="Oval 137"/>
              <p:cNvSpPr>
                <a:spLocks noChangeArrowheads="1"/>
              </p:cNvSpPr>
              <p:nvPr/>
            </p:nvSpPr>
            <p:spPr bwMode="auto">
              <a:xfrm>
                <a:off x="3611" y="1926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97" name="Oval 138"/>
              <p:cNvSpPr>
                <a:spLocks noChangeArrowheads="1"/>
              </p:cNvSpPr>
              <p:nvPr/>
            </p:nvSpPr>
            <p:spPr bwMode="auto">
              <a:xfrm>
                <a:off x="3521" y="1892"/>
                <a:ext cx="11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98" name="Oval 139"/>
              <p:cNvSpPr>
                <a:spLocks noChangeArrowheads="1"/>
              </p:cNvSpPr>
              <p:nvPr/>
            </p:nvSpPr>
            <p:spPr bwMode="auto">
              <a:xfrm>
                <a:off x="3532" y="1920"/>
                <a:ext cx="12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099" name="Oval 140"/>
              <p:cNvSpPr>
                <a:spLocks noChangeArrowheads="1"/>
              </p:cNvSpPr>
              <p:nvPr/>
            </p:nvSpPr>
            <p:spPr bwMode="auto">
              <a:xfrm>
                <a:off x="3555" y="1889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00" name="Oval 141"/>
              <p:cNvSpPr>
                <a:spLocks noChangeArrowheads="1"/>
              </p:cNvSpPr>
              <p:nvPr/>
            </p:nvSpPr>
            <p:spPr bwMode="auto">
              <a:xfrm>
                <a:off x="3597" y="1977"/>
                <a:ext cx="14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01" name="Oval 142"/>
              <p:cNvSpPr>
                <a:spLocks noChangeArrowheads="1"/>
              </p:cNvSpPr>
              <p:nvPr/>
            </p:nvSpPr>
            <p:spPr bwMode="auto">
              <a:xfrm>
                <a:off x="3637" y="1920"/>
                <a:ext cx="17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02" name="Oval 143"/>
              <p:cNvSpPr>
                <a:spLocks noChangeArrowheads="1"/>
              </p:cNvSpPr>
              <p:nvPr/>
            </p:nvSpPr>
            <p:spPr bwMode="auto">
              <a:xfrm>
                <a:off x="3640" y="1986"/>
                <a:ext cx="17" cy="2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03" name="Oval 144"/>
              <p:cNvSpPr>
                <a:spLocks noChangeArrowheads="1"/>
              </p:cNvSpPr>
              <p:nvPr/>
            </p:nvSpPr>
            <p:spPr bwMode="auto">
              <a:xfrm>
                <a:off x="3609" y="2061"/>
                <a:ext cx="8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04" name="Oval 145"/>
              <p:cNvSpPr>
                <a:spLocks noChangeArrowheads="1"/>
              </p:cNvSpPr>
              <p:nvPr/>
            </p:nvSpPr>
            <p:spPr bwMode="auto">
              <a:xfrm>
                <a:off x="3707" y="2007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05" name="Oval 146"/>
              <p:cNvSpPr>
                <a:spLocks noChangeArrowheads="1"/>
              </p:cNvSpPr>
              <p:nvPr/>
            </p:nvSpPr>
            <p:spPr bwMode="auto">
              <a:xfrm>
                <a:off x="3976" y="2992"/>
                <a:ext cx="20" cy="2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06" name="Oval 147"/>
              <p:cNvSpPr>
                <a:spLocks noChangeArrowheads="1"/>
              </p:cNvSpPr>
              <p:nvPr/>
            </p:nvSpPr>
            <p:spPr bwMode="auto">
              <a:xfrm>
                <a:off x="4038" y="3010"/>
                <a:ext cx="17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07" name="Oval 148"/>
              <p:cNvSpPr>
                <a:spLocks noChangeArrowheads="1"/>
              </p:cNvSpPr>
              <p:nvPr/>
            </p:nvSpPr>
            <p:spPr bwMode="auto">
              <a:xfrm>
                <a:off x="4032" y="3058"/>
                <a:ext cx="20" cy="24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08" name="Oval 149"/>
              <p:cNvSpPr>
                <a:spLocks noChangeArrowheads="1"/>
              </p:cNvSpPr>
              <p:nvPr/>
            </p:nvSpPr>
            <p:spPr bwMode="auto">
              <a:xfrm>
                <a:off x="4080" y="3043"/>
                <a:ext cx="34" cy="3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09" name="Oval 150"/>
              <p:cNvSpPr>
                <a:spLocks noChangeArrowheads="1"/>
              </p:cNvSpPr>
              <p:nvPr/>
            </p:nvSpPr>
            <p:spPr bwMode="auto">
              <a:xfrm>
                <a:off x="4066" y="2946"/>
                <a:ext cx="17" cy="1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10" name="Oval 151"/>
              <p:cNvSpPr>
                <a:spLocks noChangeArrowheads="1"/>
              </p:cNvSpPr>
              <p:nvPr/>
            </p:nvSpPr>
            <p:spPr bwMode="auto">
              <a:xfrm>
                <a:off x="4114" y="2928"/>
                <a:ext cx="20" cy="2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11" name="Oval 152"/>
              <p:cNvSpPr>
                <a:spLocks noChangeArrowheads="1"/>
              </p:cNvSpPr>
              <p:nvPr/>
            </p:nvSpPr>
            <p:spPr bwMode="auto">
              <a:xfrm>
                <a:off x="4148" y="2922"/>
                <a:ext cx="20" cy="2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12" name="Oval 153"/>
              <p:cNvSpPr>
                <a:spLocks noChangeArrowheads="1"/>
              </p:cNvSpPr>
              <p:nvPr/>
            </p:nvSpPr>
            <p:spPr bwMode="auto">
              <a:xfrm>
                <a:off x="4128" y="3001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13" name="Oval 154"/>
              <p:cNvSpPr>
                <a:spLocks noChangeArrowheads="1"/>
              </p:cNvSpPr>
              <p:nvPr/>
            </p:nvSpPr>
            <p:spPr bwMode="auto">
              <a:xfrm>
                <a:off x="4190" y="2952"/>
                <a:ext cx="12" cy="1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14" name="Oval 155"/>
              <p:cNvSpPr>
                <a:spLocks noChangeArrowheads="1"/>
              </p:cNvSpPr>
              <p:nvPr/>
            </p:nvSpPr>
            <p:spPr bwMode="auto">
              <a:xfrm>
                <a:off x="4029" y="2895"/>
                <a:ext cx="12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15" name="Oval 156"/>
              <p:cNvSpPr>
                <a:spLocks noChangeArrowheads="1"/>
              </p:cNvSpPr>
              <p:nvPr/>
            </p:nvSpPr>
            <p:spPr bwMode="auto">
              <a:xfrm>
                <a:off x="3863" y="3010"/>
                <a:ext cx="11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16" name="Oval 157"/>
              <p:cNvSpPr>
                <a:spLocks noChangeArrowheads="1"/>
              </p:cNvSpPr>
              <p:nvPr/>
            </p:nvSpPr>
            <p:spPr bwMode="auto">
              <a:xfrm>
                <a:off x="3902" y="2980"/>
                <a:ext cx="14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17" name="Oval 158"/>
              <p:cNvSpPr>
                <a:spLocks noChangeArrowheads="1"/>
              </p:cNvSpPr>
              <p:nvPr/>
            </p:nvSpPr>
            <p:spPr bwMode="auto">
              <a:xfrm>
                <a:off x="3885" y="3046"/>
                <a:ext cx="17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18" name="Oval 159"/>
              <p:cNvSpPr>
                <a:spLocks noChangeArrowheads="1"/>
              </p:cNvSpPr>
              <p:nvPr/>
            </p:nvSpPr>
            <p:spPr bwMode="auto">
              <a:xfrm>
                <a:off x="3942" y="3028"/>
                <a:ext cx="20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19" name="Oval 160"/>
              <p:cNvSpPr>
                <a:spLocks noChangeArrowheads="1"/>
              </p:cNvSpPr>
              <p:nvPr/>
            </p:nvSpPr>
            <p:spPr bwMode="auto">
              <a:xfrm>
                <a:off x="3753" y="2962"/>
                <a:ext cx="17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20" name="Oval 161"/>
              <p:cNvSpPr>
                <a:spLocks noChangeArrowheads="1"/>
              </p:cNvSpPr>
              <p:nvPr/>
            </p:nvSpPr>
            <p:spPr bwMode="auto">
              <a:xfrm>
                <a:off x="3789" y="2931"/>
                <a:ext cx="14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21" name="Oval 162"/>
              <p:cNvSpPr>
                <a:spLocks noChangeArrowheads="1"/>
              </p:cNvSpPr>
              <p:nvPr/>
            </p:nvSpPr>
            <p:spPr bwMode="auto">
              <a:xfrm>
                <a:off x="3818" y="2895"/>
                <a:ext cx="19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22" name="Oval 163"/>
              <p:cNvSpPr>
                <a:spLocks noChangeArrowheads="1"/>
              </p:cNvSpPr>
              <p:nvPr/>
            </p:nvSpPr>
            <p:spPr bwMode="auto">
              <a:xfrm>
                <a:off x="3789" y="3022"/>
                <a:ext cx="23" cy="24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23" name="Oval 164"/>
              <p:cNvSpPr>
                <a:spLocks noChangeArrowheads="1"/>
              </p:cNvSpPr>
              <p:nvPr/>
            </p:nvSpPr>
            <p:spPr bwMode="auto">
              <a:xfrm>
                <a:off x="3854" y="2937"/>
                <a:ext cx="23" cy="2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24" name="Oval 165"/>
              <p:cNvSpPr>
                <a:spLocks noChangeArrowheads="1"/>
              </p:cNvSpPr>
              <p:nvPr/>
            </p:nvSpPr>
            <p:spPr bwMode="auto">
              <a:xfrm>
                <a:off x="3702" y="2865"/>
                <a:ext cx="14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25" name="Oval 166"/>
              <p:cNvSpPr>
                <a:spLocks noChangeArrowheads="1"/>
              </p:cNvSpPr>
              <p:nvPr/>
            </p:nvSpPr>
            <p:spPr bwMode="auto">
              <a:xfrm>
                <a:off x="3744" y="2808"/>
                <a:ext cx="14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26" name="Oval 167"/>
              <p:cNvSpPr>
                <a:spLocks noChangeArrowheads="1"/>
              </p:cNvSpPr>
              <p:nvPr/>
            </p:nvSpPr>
            <p:spPr bwMode="auto">
              <a:xfrm>
                <a:off x="3778" y="2763"/>
                <a:ext cx="20" cy="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27" name="Oval 168"/>
              <p:cNvSpPr>
                <a:spLocks noChangeArrowheads="1"/>
              </p:cNvSpPr>
              <p:nvPr/>
            </p:nvSpPr>
            <p:spPr bwMode="auto">
              <a:xfrm>
                <a:off x="3851" y="2727"/>
                <a:ext cx="20" cy="24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28" name="Oval 169"/>
              <p:cNvSpPr>
                <a:spLocks noChangeArrowheads="1"/>
              </p:cNvSpPr>
              <p:nvPr/>
            </p:nvSpPr>
            <p:spPr bwMode="auto">
              <a:xfrm>
                <a:off x="3894" y="2841"/>
                <a:ext cx="22" cy="27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29" name="Oval 170"/>
              <p:cNvSpPr>
                <a:spLocks noChangeArrowheads="1"/>
              </p:cNvSpPr>
              <p:nvPr/>
            </p:nvSpPr>
            <p:spPr bwMode="auto">
              <a:xfrm>
                <a:off x="3990" y="2796"/>
                <a:ext cx="20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30" name="Oval 171"/>
              <p:cNvSpPr>
                <a:spLocks noChangeArrowheads="1"/>
              </p:cNvSpPr>
              <p:nvPr/>
            </p:nvSpPr>
            <p:spPr bwMode="auto">
              <a:xfrm>
                <a:off x="4066" y="2784"/>
                <a:ext cx="17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31" name="Oval 172"/>
              <p:cNvSpPr>
                <a:spLocks noChangeArrowheads="1"/>
              </p:cNvSpPr>
              <p:nvPr/>
            </p:nvSpPr>
            <p:spPr bwMode="auto">
              <a:xfrm>
                <a:off x="4046" y="2862"/>
                <a:ext cx="20" cy="2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32" name="Oval 173"/>
              <p:cNvSpPr>
                <a:spLocks noChangeArrowheads="1"/>
              </p:cNvSpPr>
              <p:nvPr/>
            </p:nvSpPr>
            <p:spPr bwMode="auto">
              <a:xfrm>
                <a:off x="4123" y="2820"/>
                <a:ext cx="28" cy="30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33" name="Oval 174"/>
              <p:cNvSpPr>
                <a:spLocks noChangeArrowheads="1"/>
              </p:cNvSpPr>
              <p:nvPr/>
            </p:nvSpPr>
            <p:spPr bwMode="auto">
              <a:xfrm>
                <a:off x="4284" y="2901"/>
                <a:ext cx="19" cy="2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34" name="Oval 175"/>
              <p:cNvSpPr>
                <a:spLocks noChangeArrowheads="1"/>
              </p:cNvSpPr>
              <p:nvPr/>
            </p:nvSpPr>
            <p:spPr bwMode="auto">
              <a:xfrm>
                <a:off x="4255" y="2925"/>
                <a:ext cx="12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35" name="Oval 176"/>
              <p:cNvSpPr>
                <a:spLocks noChangeArrowheads="1"/>
              </p:cNvSpPr>
              <p:nvPr/>
            </p:nvSpPr>
            <p:spPr bwMode="auto">
              <a:xfrm>
                <a:off x="4334" y="2940"/>
                <a:ext cx="15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36" name="Oval 177"/>
              <p:cNvSpPr>
                <a:spLocks noChangeArrowheads="1"/>
              </p:cNvSpPr>
              <p:nvPr/>
            </p:nvSpPr>
            <p:spPr bwMode="auto">
              <a:xfrm>
                <a:off x="4329" y="2820"/>
                <a:ext cx="14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37" name="Oval 178"/>
              <p:cNvSpPr>
                <a:spLocks noChangeArrowheads="1"/>
              </p:cNvSpPr>
              <p:nvPr/>
            </p:nvSpPr>
            <p:spPr bwMode="auto">
              <a:xfrm>
                <a:off x="4298" y="2955"/>
                <a:ext cx="19" cy="2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38" name="Oval 179"/>
              <p:cNvSpPr>
                <a:spLocks noChangeArrowheads="1"/>
              </p:cNvSpPr>
              <p:nvPr/>
            </p:nvSpPr>
            <p:spPr bwMode="auto">
              <a:xfrm>
                <a:off x="4397" y="2892"/>
                <a:ext cx="33" cy="3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39" name="Oval 180"/>
              <p:cNvSpPr>
                <a:spLocks noChangeArrowheads="1"/>
              </p:cNvSpPr>
              <p:nvPr/>
            </p:nvSpPr>
            <p:spPr bwMode="auto">
              <a:xfrm>
                <a:off x="4380" y="2937"/>
                <a:ext cx="25" cy="2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40" name="Oval 181"/>
              <p:cNvSpPr>
                <a:spLocks noChangeArrowheads="1"/>
              </p:cNvSpPr>
              <p:nvPr/>
            </p:nvSpPr>
            <p:spPr bwMode="auto">
              <a:xfrm>
                <a:off x="4247" y="2793"/>
                <a:ext cx="11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41" name="Oval 182"/>
              <p:cNvSpPr>
                <a:spLocks noChangeArrowheads="1"/>
              </p:cNvSpPr>
              <p:nvPr/>
            </p:nvSpPr>
            <p:spPr bwMode="auto">
              <a:xfrm>
                <a:off x="4303" y="2760"/>
                <a:ext cx="14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42" name="Oval 183"/>
              <p:cNvSpPr>
                <a:spLocks noChangeArrowheads="1"/>
              </p:cNvSpPr>
              <p:nvPr/>
            </p:nvSpPr>
            <p:spPr bwMode="auto">
              <a:xfrm>
                <a:off x="4349" y="2745"/>
                <a:ext cx="11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43" name="Oval 184"/>
              <p:cNvSpPr>
                <a:spLocks noChangeArrowheads="1"/>
              </p:cNvSpPr>
              <p:nvPr/>
            </p:nvSpPr>
            <p:spPr bwMode="auto">
              <a:xfrm>
                <a:off x="4430" y="2829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44" name="Oval 185"/>
              <p:cNvSpPr>
                <a:spLocks noChangeArrowheads="1"/>
              </p:cNvSpPr>
              <p:nvPr/>
            </p:nvSpPr>
            <p:spPr bwMode="auto">
              <a:xfrm>
                <a:off x="4461" y="2811"/>
                <a:ext cx="12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45" name="Oval 186"/>
              <p:cNvSpPr>
                <a:spLocks noChangeArrowheads="1"/>
              </p:cNvSpPr>
              <p:nvPr/>
            </p:nvSpPr>
            <p:spPr bwMode="auto">
              <a:xfrm>
                <a:off x="4447" y="2856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46" name="Oval 187"/>
              <p:cNvSpPr>
                <a:spLocks noChangeArrowheads="1"/>
              </p:cNvSpPr>
              <p:nvPr/>
            </p:nvSpPr>
            <p:spPr bwMode="auto">
              <a:xfrm>
                <a:off x="4470" y="2847"/>
                <a:ext cx="8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47" name="Oval 188"/>
              <p:cNvSpPr>
                <a:spLocks noChangeArrowheads="1"/>
              </p:cNvSpPr>
              <p:nvPr/>
            </p:nvSpPr>
            <p:spPr bwMode="auto">
              <a:xfrm>
                <a:off x="4447" y="2886"/>
                <a:ext cx="6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48" name="Oval 189"/>
              <p:cNvSpPr>
                <a:spLocks noChangeArrowheads="1"/>
              </p:cNvSpPr>
              <p:nvPr/>
            </p:nvSpPr>
            <p:spPr bwMode="auto">
              <a:xfrm>
                <a:off x="4461" y="2874"/>
                <a:ext cx="3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49" name="Oval 190"/>
              <p:cNvSpPr>
                <a:spLocks noChangeArrowheads="1"/>
              </p:cNvSpPr>
              <p:nvPr/>
            </p:nvSpPr>
            <p:spPr bwMode="auto">
              <a:xfrm>
                <a:off x="4445" y="2901"/>
                <a:ext cx="11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50" name="Oval 191"/>
              <p:cNvSpPr>
                <a:spLocks noChangeArrowheads="1"/>
              </p:cNvSpPr>
              <p:nvPr/>
            </p:nvSpPr>
            <p:spPr bwMode="auto">
              <a:xfrm>
                <a:off x="4459" y="2895"/>
                <a:ext cx="2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51" name="Oval 192"/>
              <p:cNvSpPr>
                <a:spLocks noChangeArrowheads="1"/>
              </p:cNvSpPr>
              <p:nvPr/>
            </p:nvSpPr>
            <p:spPr bwMode="auto">
              <a:xfrm>
                <a:off x="4433" y="2886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52" name="Oval 193"/>
              <p:cNvSpPr>
                <a:spLocks noChangeArrowheads="1"/>
              </p:cNvSpPr>
              <p:nvPr/>
            </p:nvSpPr>
            <p:spPr bwMode="auto">
              <a:xfrm>
                <a:off x="4453" y="2877"/>
                <a:ext cx="6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53" name="Oval 194"/>
              <p:cNvSpPr>
                <a:spLocks noChangeArrowheads="1"/>
              </p:cNvSpPr>
              <p:nvPr/>
            </p:nvSpPr>
            <p:spPr bwMode="auto">
              <a:xfrm>
                <a:off x="4436" y="2901"/>
                <a:ext cx="1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54" name="Oval 195"/>
              <p:cNvSpPr>
                <a:spLocks noChangeArrowheads="1"/>
              </p:cNvSpPr>
              <p:nvPr/>
            </p:nvSpPr>
            <p:spPr bwMode="auto">
              <a:xfrm>
                <a:off x="4433" y="2919"/>
                <a:ext cx="3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55" name="Oval 196"/>
              <p:cNvSpPr>
                <a:spLocks noChangeArrowheads="1"/>
              </p:cNvSpPr>
              <p:nvPr/>
            </p:nvSpPr>
            <p:spPr bwMode="auto">
              <a:xfrm>
                <a:off x="4456" y="2898"/>
                <a:ext cx="5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56" name="Oval 197"/>
              <p:cNvSpPr>
                <a:spLocks noChangeArrowheads="1"/>
              </p:cNvSpPr>
              <p:nvPr/>
            </p:nvSpPr>
            <p:spPr bwMode="auto">
              <a:xfrm>
                <a:off x="4464" y="2877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57" name="Oval 198"/>
              <p:cNvSpPr>
                <a:spLocks noChangeArrowheads="1"/>
              </p:cNvSpPr>
              <p:nvPr/>
            </p:nvSpPr>
            <p:spPr bwMode="auto">
              <a:xfrm>
                <a:off x="4470" y="2868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58" name="Oval 199"/>
              <p:cNvSpPr>
                <a:spLocks noChangeArrowheads="1"/>
              </p:cNvSpPr>
              <p:nvPr/>
            </p:nvSpPr>
            <p:spPr bwMode="auto">
              <a:xfrm>
                <a:off x="4461" y="2856"/>
                <a:ext cx="6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59" name="Oval 200"/>
              <p:cNvSpPr>
                <a:spLocks noChangeArrowheads="1"/>
              </p:cNvSpPr>
              <p:nvPr/>
            </p:nvSpPr>
            <p:spPr bwMode="auto">
              <a:xfrm>
                <a:off x="4459" y="2865"/>
                <a:ext cx="5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60" name="Oval 201"/>
              <p:cNvSpPr>
                <a:spLocks noChangeArrowheads="1"/>
              </p:cNvSpPr>
              <p:nvPr/>
            </p:nvSpPr>
            <p:spPr bwMode="auto">
              <a:xfrm>
                <a:off x="4470" y="2859"/>
                <a:ext cx="6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61" name="Oval 202"/>
              <p:cNvSpPr>
                <a:spLocks noChangeArrowheads="1"/>
              </p:cNvSpPr>
              <p:nvPr/>
            </p:nvSpPr>
            <p:spPr bwMode="auto">
              <a:xfrm>
                <a:off x="4450" y="2871"/>
                <a:ext cx="3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62" name="Oval 203"/>
              <p:cNvSpPr>
                <a:spLocks noChangeArrowheads="1"/>
              </p:cNvSpPr>
              <p:nvPr/>
            </p:nvSpPr>
            <p:spPr bwMode="auto">
              <a:xfrm>
                <a:off x="4442" y="2880"/>
                <a:ext cx="3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63" name="Oval 204"/>
              <p:cNvSpPr>
                <a:spLocks noChangeArrowheads="1"/>
              </p:cNvSpPr>
              <p:nvPr/>
            </p:nvSpPr>
            <p:spPr bwMode="auto">
              <a:xfrm>
                <a:off x="4459" y="2883"/>
                <a:ext cx="5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64" name="Oval 205"/>
              <p:cNvSpPr>
                <a:spLocks noChangeArrowheads="1"/>
              </p:cNvSpPr>
              <p:nvPr/>
            </p:nvSpPr>
            <p:spPr bwMode="auto">
              <a:xfrm>
                <a:off x="4436" y="2862"/>
                <a:ext cx="6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65" name="Oval 206"/>
              <p:cNvSpPr>
                <a:spLocks noChangeArrowheads="1"/>
              </p:cNvSpPr>
              <p:nvPr/>
            </p:nvSpPr>
            <p:spPr bwMode="auto">
              <a:xfrm>
                <a:off x="4450" y="2844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66" name="Oval 207"/>
              <p:cNvSpPr>
                <a:spLocks noChangeArrowheads="1"/>
              </p:cNvSpPr>
              <p:nvPr/>
            </p:nvSpPr>
            <p:spPr bwMode="auto">
              <a:xfrm>
                <a:off x="4459" y="2838"/>
                <a:ext cx="5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67" name="Oval 208"/>
              <p:cNvSpPr>
                <a:spLocks noChangeArrowheads="1"/>
              </p:cNvSpPr>
              <p:nvPr/>
            </p:nvSpPr>
            <p:spPr bwMode="auto">
              <a:xfrm>
                <a:off x="4461" y="2850"/>
                <a:ext cx="3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68" name="Oval 209"/>
              <p:cNvSpPr>
                <a:spLocks noChangeArrowheads="1"/>
              </p:cNvSpPr>
              <p:nvPr/>
            </p:nvSpPr>
            <p:spPr bwMode="auto">
              <a:xfrm>
                <a:off x="4467" y="2826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69" name="Oval 210"/>
              <p:cNvSpPr>
                <a:spLocks noChangeArrowheads="1"/>
              </p:cNvSpPr>
              <p:nvPr/>
            </p:nvSpPr>
            <p:spPr bwMode="auto">
              <a:xfrm>
                <a:off x="4453" y="2811"/>
                <a:ext cx="6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70" name="Oval 211"/>
              <p:cNvSpPr>
                <a:spLocks noChangeArrowheads="1"/>
              </p:cNvSpPr>
              <p:nvPr/>
            </p:nvSpPr>
            <p:spPr bwMode="auto">
              <a:xfrm>
                <a:off x="4464" y="2793"/>
                <a:ext cx="6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71" name="Oval 212"/>
              <p:cNvSpPr>
                <a:spLocks noChangeArrowheads="1"/>
              </p:cNvSpPr>
              <p:nvPr/>
            </p:nvSpPr>
            <p:spPr bwMode="auto">
              <a:xfrm>
                <a:off x="4473" y="2781"/>
                <a:ext cx="5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72" name="Oval 213"/>
              <p:cNvSpPr>
                <a:spLocks noChangeArrowheads="1"/>
              </p:cNvSpPr>
              <p:nvPr/>
            </p:nvSpPr>
            <p:spPr bwMode="auto">
              <a:xfrm>
                <a:off x="4459" y="2781"/>
                <a:ext cx="2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73" name="Oval 214"/>
              <p:cNvSpPr>
                <a:spLocks noChangeArrowheads="1"/>
              </p:cNvSpPr>
              <p:nvPr/>
            </p:nvSpPr>
            <p:spPr bwMode="auto">
              <a:xfrm>
                <a:off x="4473" y="2772"/>
                <a:ext cx="5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74" name="Oval 215"/>
              <p:cNvSpPr>
                <a:spLocks noChangeArrowheads="1"/>
              </p:cNvSpPr>
              <p:nvPr/>
            </p:nvSpPr>
            <p:spPr bwMode="auto">
              <a:xfrm>
                <a:off x="4476" y="2802"/>
                <a:ext cx="2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75" name="Oval 216"/>
              <p:cNvSpPr>
                <a:spLocks noChangeArrowheads="1"/>
              </p:cNvSpPr>
              <p:nvPr/>
            </p:nvSpPr>
            <p:spPr bwMode="auto">
              <a:xfrm>
                <a:off x="4473" y="2835"/>
                <a:ext cx="5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76" name="Oval 217"/>
              <p:cNvSpPr>
                <a:spLocks noChangeArrowheads="1"/>
              </p:cNvSpPr>
              <p:nvPr/>
            </p:nvSpPr>
            <p:spPr bwMode="auto">
              <a:xfrm>
                <a:off x="4478" y="2820"/>
                <a:ext cx="3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77" name="Oval 218"/>
              <p:cNvSpPr>
                <a:spLocks noChangeArrowheads="1"/>
              </p:cNvSpPr>
              <p:nvPr/>
            </p:nvSpPr>
            <p:spPr bwMode="auto">
              <a:xfrm>
                <a:off x="4478" y="2808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78" name="Oval 219"/>
              <p:cNvSpPr>
                <a:spLocks noChangeArrowheads="1"/>
              </p:cNvSpPr>
              <p:nvPr/>
            </p:nvSpPr>
            <p:spPr bwMode="auto">
              <a:xfrm>
                <a:off x="4464" y="2799"/>
                <a:ext cx="14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79" name="Oval 220"/>
              <p:cNvSpPr>
                <a:spLocks noChangeArrowheads="1"/>
              </p:cNvSpPr>
              <p:nvPr/>
            </p:nvSpPr>
            <p:spPr bwMode="auto">
              <a:xfrm>
                <a:off x="4478" y="2787"/>
                <a:ext cx="9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80" name="Oval 221"/>
              <p:cNvSpPr>
                <a:spLocks noChangeArrowheads="1"/>
              </p:cNvSpPr>
              <p:nvPr/>
            </p:nvSpPr>
            <p:spPr bwMode="auto">
              <a:xfrm>
                <a:off x="4470" y="2778"/>
                <a:ext cx="8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81" name="Oval 222"/>
              <p:cNvSpPr>
                <a:spLocks noChangeArrowheads="1"/>
              </p:cNvSpPr>
              <p:nvPr/>
            </p:nvSpPr>
            <p:spPr bwMode="auto">
              <a:xfrm>
                <a:off x="4459" y="2823"/>
                <a:ext cx="5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82" name="Oval 223"/>
              <p:cNvSpPr>
                <a:spLocks noChangeArrowheads="1"/>
              </p:cNvSpPr>
              <p:nvPr/>
            </p:nvSpPr>
            <p:spPr bwMode="auto">
              <a:xfrm>
                <a:off x="4470" y="2826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83" name="Oval 224"/>
              <p:cNvSpPr>
                <a:spLocks noChangeArrowheads="1"/>
              </p:cNvSpPr>
              <p:nvPr/>
            </p:nvSpPr>
            <p:spPr bwMode="auto">
              <a:xfrm>
                <a:off x="4464" y="2838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1184" name="Oval 225"/>
              <p:cNvSpPr>
                <a:spLocks noChangeArrowheads="1"/>
              </p:cNvSpPr>
              <p:nvPr/>
            </p:nvSpPr>
            <p:spPr bwMode="auto">
              <a:xfrm>
                <a:off x="4447" y="2838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</p:grpSp>
        <p:grpSp>
          <p:nvGrpSpPr>
            <p:cNvPr id="617" name="Group 226"/>
            <p:cNvGrpSpPr>
              <a:grpSpLocks/>
            </p:cNvGrpSpPr>
            <p:nvPr/>
          </p:nvGrpSpPr>
          <p:grpSpPr bwMode="auto">
            <a:xfrm>
              <a:off x="3476" y="1326"/>
              <a:ext cx="1084" cy="1611"/>
              <a:chOff x="3476" y="1326"/>
              <a:chExt cx="1084" cy="1611"/>
            </a:xfrm>
          </p:grpSpPr>
          <p:sp>
            <p:nvSpPr>
              <p:cNvPr id="785" name="Oval 227"/>
              <p:cNvSpPr>
                <a:spLocks noChangeArrowheads="1"/>
              </p:cNvSpPr>
              <p:nvPr/>
            </p:nvSpPr>
            <p:spPr bwMode="auto">
              <a:xfrm>
                <a:off x="4459" y="2823"/>
                <a:ext cx="2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86" name="Oval 228"/>
              <p:cNvSpPr>
                <a:spLocks noChangeArrowheads="1"/>
              </p:cNvSpPr>
              <p:nvPr/>
            </p:nvSpPr>
            <p:spPr bwMode="auto">
              <a:xfrm>
                <a:off x="4442" y="2868"/>
                <a:ext cx="8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87" name="Oval 229"/>
              <p:cNvSpPr>
                <a:spLocks noChangeArrowheads="1"/>
              </p:cNvSpPr>
              <p:nvPr/>
            </p:nvSpPr>
            <p:spPr bwMode="auto">
              <a:xfrm>
                <a:off x="4456" y="2883"/>
                <a:ext cx="3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88" name="Oval 230"/>
              <p:cNvSpPr>
                <a:spLocks noChangeArrowheads="1"/>
              </p:cNvSpPr>
              <p:nvPr/>
            </p:nvSpPr>
            <p:spPr bwMode="auto">
              <a:xfrm>
                <a:off x="4428" y="2904"/>
                <a:ext cx="8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89" name="Oval 231"/>
              <p:cNvSpPr>
                <a:spLocks noChangeArrowheads="1"/>
              </p:cNvSpPr>
              <p:nvPr/>
            </p:nvSpPr>
            <p:spPr bwMode="auto">
              <a:xfrm>
                <a:off x="4388" y="2928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90" name="Oval 232"/>
              <p:cNvSpPr>
                <a:spLocks noChangeArrowheads="1"/>
              </p:cNvSpPr>
              <p:nvPr/>
            </p:nvSpPr>
            <p:spPr bwMode="auto">
              <a:xfrm>
                <a:off x="4408" y="2925"/>
                <a:ext cx="8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91" name="Oval 233"/>
              <p:cNvSpPr>
                <a:spLocks noChangeArrowheads="1"/>
              </p:cNvSpPr>
              <p:nvPr/>
            </p:nvSpPr>
            <p:spPr bwMode="auto">
              <a:xfrm>
                <a:off x="4377" y="2892"/>
                <a:ext cx="11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92" name="Oval 234"/>
              <p:cNvSpPr>
                <a:spLocks noChangeArrowheads="1"/>
              </p:cNvSpPr>
              <p:nvPr/>
            </p:nvSpPr>
            <p:spPr bwMode="auto">
              <a:xfrm>
                <a:off x="4394" y="2877"/>
                <a:ext cx="11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93" name="Oval 235"/>
              <p:cNvSpPr>
                <a:spLocks noChangeArrowheads="1"/>
              </p:cNvSpPr>
              <p:nvPr/>
            </p:nvSpPr>
            <p:spPr bwMode="auto">
              <a:xfrm>
                <a:off x="4411" y="2868"/>
                <a:ext cx="8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94" name="Oval 236"/>
              <p:cNvSpPr>
                <a:spLocks noChangeArrowheads="1"/>
              </p:cNvSpPr>
              <p:nvPr/>
            </p:nvSpPr>
            <p:spPr bwMode="auto">
              <a:xfrm>
                <a:off x="4413" y="2856"/>
                <a:ext cx="3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95" name="Oval 237"/>
              <p:cNvSpPr>
                <a:spLocks noChangeArrowheads="1"/>
              </p:cNvSpPr>
              <p:nvPr/>
            </p:nvSpPr>
            <p:spPr bwMode="auto">
              <a:xfrm>
                <a:off x="4382" y="2853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96" name="Oval 238"/>
              <p:cNvSpPr>
                <a:spLocks noChangeArrowheads="1"/>
              </p:cNvSpPr>
              <p:nvPr/>
            </p:nvSpPr>
            <p:spPr bwMode="auto">
              <a:xfrm>
                <a:off x="4402" y="2829"/>
                <a:ext cx="14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97" name="Oval 239"/>
              <p:cNvSpPr>
                <a:spLocks noChangeArrowheads="1"/>
              </p:cNvSpPr>
              <p:nvPr/>
            </p:nvSpPr>
            <p:spPr bwMode="auto">
              <a:xfrm>
                <a:off x="4428" y="2826"/>
                <a:ext cx="17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98" name="Oval 240"/>
              <p:cNvSpPr>
                <a:spLocks noChangeArrowheads="1"/>
              </p:cNvSpPr>
              <p:nvPr/>
            </p:nvSpPr>
            <p:spPr bwMode="auto">
              <a:xfrm>
                <a:off x="4430" y="2862"/>
                <a:ext cx="12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799" name="Oval 241"/>
              <p:cNvSpPr>
                <a:spLocks noChangeArrowheads="1"/>
              </p:cNvSpPr>
              <p:nvPr/>
            </p:nvSpPr>
            <p:spPr bwMode="auto">
              <a:xfrm>
                <a:off x="4374" y="2814"/>
                <a:ext cx="17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00" name="Oval 242"/>
              <p:cNvSpPr>
                <a:spLocks noChangeArrowheads="1"/>
              </p:cNvSpPr>
              <p:nvPr/>
            </p:nvSpPr>
            <p:spPr bwMode="auto">
              <a:xfrm>
                <a:off x="4405" y="2799"/>
                <a:ext cx="17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01" name="Oval 243"/>
              <p:cNvSpPr>
                <a:spLocks noChangeArrowheads="1"/>
              </p:cNvSpPr>
              <p:nvPr/>
            </p:nvSpPr>
            <p:spPr bwMode="auto">
              <a:xfrm>
                <a:off x="4428" y="2796"/>
                <a:ext cx="11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02" name="Oval 244"/>
              <p:cNvSpPr>
                <a:spLocks noChangeArrowheads="1"/>
              </p:cNvSpPr>
              <p:nvPr/>
            </p:nvSpPr>
            <p:spPr bwMode="auto">
              <a:xfrm>
                <a:off x="4354" y="2889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03" name="Oval 245"/>
              <p:cNvSpPr>
                <a:spLocks noChangeArrowheads="1"/>
              </p:cNvSpPr>
              <p:nvPr/>
            </p:nvSpPr>
            <p:spPr bwMode="auto">
              <a:xfrm>
                <a:off x="4343" y="2925"/>
                <a:ext cx="6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04" name="Oval 246"/>
              <p:cNvSpPr>
                <a:spLocks noChangeArrowheads="1"/>
              </p:cNvSpPr>
              <p:nvPr/>
            </p:nvSpPr>
            <p:spPr bwMode="auto">
              <a:xfrm>
                <a:off x="4385" y="2925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05" name="Oval 247"/>
              <p:cNvSpPr>
                <a:spLocks noChangeArrowheads="1"/>
              </p:cNvSpPr>
              <p:nvPr/>
            </p:nvSpPr>
            <p:spPr bwMode="auto">
              <a:xfrm>
                <a:off x="4428" y="2748"/>
                <a:ext cx="22" cy="2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06" name="Oval 248"/>
              <p:cNvSpPr>
                <a:spLocks noChangeArrowheads="1"/>
              </p:cNvSpPr>
              <p:nvPr/>
            </p:nvSpPr>
            <p:spPr bwMode="auto">
              <a:xfrm>
                <a:off x="4453" y="2724"/>
                <a:ext cx="17" cy="2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07" name="Oval 249"/>
              <p:cNvSpPr>
                <a:spLocks noChangeArrowheads="1"/>
              </p:cNvSpPr>
              <p:nvPr/>
            </p:nvSpPr>
            <p:spPr bwMode="auto">
              <a:xfrm>
                <a:off x="4428" y="2693"/>
                <a:ext cx="14" cy="1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08" name="Oval 250"/>
              <p:cNvSpPr>
                <a:spLocks noChangeArrowheads="1"/>
              </p:cNvSpPr>
              <p:nvPr/>
            </p:nvSpPr>
            <p:spPr bwMode="auto">
              <a:xfrm>
                <a:off x="4456" y="2684"/>
                <a:ext cx="14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09" name="Oval 251"/>
              <p:cNvSpPr>
                <a:spLocks noChangeArrowheads="1"/>
              </p:cNvSpPr>
              <p:nvPr/>
            </p:nvSpPr>
            <p:spPr bwMode="auto">
              <a:xfrm>
                <a:off x="4461" y="2660"/>
                <a:ext cx="12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10" name="Oval 252"/>
              <p:cNvSpPr>
                <a:spLocks noChangeArrowheads="1"/>
              </p:cNvSpPr>
              <p:nvPr/>
            </p:nvSpPr>
            <p:spPr bwMode="auto">
              <a:xfrm>
                <a:off x="4445" y="2627"/>
                <a:ext cx="8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11" name="Oval 253"/>
              <p:cNvSpPr>
                <a:spLocks noChangeArrowheads="1"/>
              </p:cNvSpPr>
              <p:nvPr/>
            </p:nvSpPr>
            <p:spPr bwMode="auto">
              <a:xfrm>
                <a:off x="4467" y="2606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12" name="Oval 254"/>
              <p:cNvSpPr>
                <a:spLocks noChangeArrowheads="1"/>
              </p:cNvSpPr>
              <p:nvPr/>
            </p:nvSpPr>
            <p:spPr bwMode="auto">
              <a:xfrm>
                <a:off x="4473" y="2745"/>
                <a:ext cx="11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13" name="Oval 255"/>
              <p:cNvSpPr>
                <a:spLocks noChangeArrowheads="1"/>
              </p:cNvSpPr>
              <p:nvPr/>
            </p:nvSpPr>
            <p:spPr bwMode="auto">
              <a:xfrm>
                <a:off x="4459" y="2772"/>
                <a:ext cx="14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14" name="Oval 256"/>
              <p:cNvSpPr>
                <a:spLocks noChangeArrowheads="1"/>
              </p:cNvSpPr>
              <p:nvPr/>
            </p:nvSpPr>
            <p:spPr bwMode="auto">
              <a:xfrm>
                <a:off x="4442" y="2787"/>
                <a:ext cx="17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15" name="Oval 257"/>
              <p:cNvSpPr>
                <a:spLocks noChangeArrowheads="1"/>
              </p:cNvSpPr>
              <p:nvPr/>
            </p:nvSpPr>
            <p:spPr bwMode="auto">
              <a:xfrm>
                <a:off x="4419" y="2754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16" name="Oval 258"/>
              <p:cNvSpPr>
                <a:spLocks noChangeArrowheads="1"/>
              </p:cNvSpPr>
              <p:nvPr/>
            </p:nvSpPr>
            <p:spPr bwMode="auto">
              <a:xfrm>
                <a:off x="4430" y="2733"/>
                <a:ext cx="6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17" name="Oval 259"/>
              <p:cNvSpPr>
                <a:spLocks noChangeArrowheads="1"/>
              </p:cNvSpPr>
              <p:nvPr/>
            </p:nvSpPr>
            <p:spPr bwMode="auto">
              <a:xfrm>
                <a:off x="4445" y="2724"/>
                <a:ext cx="5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18" name="Oval 260"/>
              <p:cNvSpPr>
                <a:spLocks noChangeArrowheads="1"/>
              </p:cNvSpPr>
              <p:nvPr/>
            </p:nvSpPr>
            <p:spPr bwMode="auto">
              <a:xfrm>
                <a:off x="4419" y="2709"/>
                <a:ext cx="3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19" name="Oval 261"/>
              <p:cNvSpPr>
                <a:spLocks noChangeArrowheads="1"/>
              </p:cNvSpPr>
              <p:nvPr/>
            </p:nvSpPr>
            <p:spPr bwMode="auto">
              <a:xfrm>
                <a:off x="4450" y="2690"/>
                <a:ext cx="9" cy="10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20" name="Oval 262"/>
              <p:cNvSpPr>
                <a:spLocks noChangeArrowheads="1"/>
              </p:cNvSpPr>
              <p:nvPr/>
            </p:nvSpPr>
            <p:spPr bwMode="auto">
              <a:xfrm>
                <a:off x="4450" y="2663"/>
                <a:ext cx="1" cy="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21" name="Oval 263"/>
              <p:cNvSpPr>
                <a:spLocks noChangeArrowheads="1"/>
              </p:cNvSpPr>
              <p:nvPr/>
            </p:nvSpPr>
            <p:spPr bwMode="auto">
              <a:xfrm>
                <a:off x="4453" y="2639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22" name="Oval 264"/>
              <p:cNvSpPr>
                <a:spLocks noChangeArrowheads="1"/>
              </p:cNvSpPr>
              <p:nvPr/>
            </p:nvSpPr>
            <p:spPr bwMode="auto">
              <a:xfrm>
                <a:off x="4447" y="2606"/>
                <a:ext cx="6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23" name="Oval 265"/>
              <p:cNvSpPr>
                <a:spLocks noChangeArrowheads="1"/>
              </p:cNvSpPr>
              <p:nvPr/>
            </p:nvSpPr>
            <p:spPr bwMode="auto">
              <a:xfrm>
                <a:off x="4456" y="2591"/>
                <a:ext cx="8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24" name="Oval 266"/>
              <p:cNvSpPr>
                <a:spLocks noChangeArrowheads="1"/>
              </p:cNvSpPr>
              <p:nvPr/>
            </p:nvSpPr>
            <p:spPr bwMode="auto">
              <a:xfrm>
                <a:off x="4478" y="2630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25" name="Oval 267"/>
              <p:cNvSpPr>
                <a:spLocks noChangeArrowheads="1"/>
              </p:cNvSpPr>
              <p:nvPr/>
            </p:nvSpPr>
            <p:spPr bwMode="auto">
              <a:xfrm>
                <a:off x="4445" y="2660"/>
                <a:ext cx="5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26" name="Oval 268"/>
              <p:cNvSpPr>
                <a:spLocks noChangeArrowheads="1"/>
              </p:cNvSpPr>
              <p:nvPr/>
            </p:nvSpPr>
            <p:spPr bwMode="auto">
              <a:xfrm>
                <a:off x="4464" y="2630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27" name="Oval 269"/>
              <p:cNvSpPr>
                <a:spLocks noChangeArrowheads="1"/>
              </p:cNvSpPr>
              <p:nvPr/>
            </p:nvSpPr>
            <p:spPr bwMode="auto">
              <a:xfrm>
                <a:off x="4481" y="2672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28" name="Oval 270"/>
              <p:cNvSpPr>
                <a:spLocks noChangeArrowheads="1"/>
              </p:cNvSpPr>
              <p:nvPr/>
            </p:nvSpPr>
            <p:spPr bwMode="auto">
              <a:xfrm>
                <a:off x="4478" y="2700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29" name="Oval 271"/>
              <p:cNvSpPr>
                <a:spLocks noChangeArrowheads="1"/>
              </p:cNvSpPr>
              <p:nvPr/>
            </p:nvSpPr>
            <p:spPr bwMode="auto">
              <a:xfrm>
                <a:off x="4481" y="2724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30" name="Oval 272"/>
              <p:cNvSpPr>
                <a:spLocks noChangeArrowheads="1"/>
              </p:cNvSpPr>
              <p:nvPr/>
            </p:nvSpPr>
            <p:spPr bwMode="auto">
              <a:xfrm>
                <a:off x="4490" y="2690"/>
                <a:ext cx="3" cy="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31" name="Oval 273"/>
              <p:cNvSpPr>
                <a:spLocks noChangeArrowheads="1"/>
              </p:cNvSpPr>
              <p:nvPr/>
            </p:nvSpPr>
            <p:spPr bwMode="auto">
              <a:xfrm>
                <a:off x="4467" y="2672"/>
                <a:ext cx="11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32" name="Oval 274"/>
              <p:cNvSpPr>
                <a:spLocks noChangeArrowheads="1"/>
              </p:cNvSpPr>
              <p:nvPr/>
            </p:nvSpPr>
            <p:spPr bwMode="auto">
              <a:xfrm>
                <a:off x="4476" y="2648"/>
                <a:ext cx="11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33" name="Oval 275"/>
              <p:cNvSpPr>
                <a:spLocks noChangeArrowheads="1"/>
              </p:cNvSpPr>
              <p:nvPr/>
            </p:nvSpPr>
            <p:spPr bwMode="auto">
              <a:xfrm>
                <a:off x="4467" y="2639"/>
                <a:ext cx="6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34" name="Oval 276"/>
              <p:cNvSpPr>
                <a:spLocks noChangeArrowheads="1"/>
              </p:cNvSpPr>
              <p:nvPr/>
            </p:nvSpPr>
            <p:spPr bwMode="auto">
              <a:xfrm>
                <a:off x="4445" y="2672"/>
                <a:ext cx="5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35" name="Oval 277"/>
              <p:cNvSpPr>
                <a:spLocks noChangeArrowheads="1"/>
              </p:cNvSpPr>
              <p:nvPr/>
            </p:nvSpPr>
            <p:spPr bwMode="auto">
              <a:xfrm>
                <a:off x="4422" y="2663"/>
                <a:ext cx="3" cy="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36" name="Oval 278"/>
              <p:cNvSpPr>
                <a:spLocks noChangeArrowheads="1"/>
              </p:cNvSpPr>
              <p:nvPr/>
            </p:nvSpPr>
            <p:spPr bwMode="auto">
              <a:xfrm>
                <a:off x="4461" y="2703"/>
                <a:ext cx="6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37" name="Oval 279"/>
              <p:cNvSpPr>
                <a:spLocks noChangeArrowheads="1"/>
              </p:cNvSpPr>
              <p:nvPr/>
            </p:nvSpPr>
            <p:spPr bwMode="auto">
              <a:xfrm>
                <a:off x="4436" y="2904"/>
                <a:ext cx="14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38" name="Oval 280"/>
              <p:cNvSpPr>
                <a:spLocks noChangeArrowheads="1"/>
              </p:cNvSpPr>
              <p:nvPr/>
            </p:nvSpPr>
            <p:spPr bwMode="auto">
              <a:xfrm>
                <a:off x="4425" y="2883"/>
                <a:ext cx="11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39" name="Oval 281"/>
              <p:cNvSpPr>
                <a:spLocks noChangeArrowheads="1"/>
              </p:cNvSpPr>
              <p:nvPr/>
            </p:nvSpPr>
            <p:spPr bwMode="auto">
              <a:xfrm>
                <a:off x="4419" y="2919"/>
                <a:ext cx="11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40" name="Oval 282"/>
              <p:cNvSpPr>
                <a:spLocks noChangeArrowheads="1"/>
              </p:cNvSpPr>
              <p:nvPr/>
            </p:nvSpPr>
            <p:spPr bwMode="auto">
              <a:xfrm>
                <a:off x="4416" y="2883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41" name="Oval 283"/>
              <p:cNvSpPr>
                <a:spLocks noChangeArrowheads="1"/>
              </p:cNvSpPr>
              <p:nvPr/>
            </p:nvSpPr>
            <p:spPr bwMode="auto">
              <a:xfrm>
                <a:off x="4402" y="2856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42" name="Oval 284"/>
              <p:cNvSpPr>
                <a:spLocks noChangeArrowheads="1"/>
              </p:cNvSpPr>
              <p:nvPr/>
            </p:nvSpPr>
            <p:spPr bwMode="auto">
              <a:xfrm>
                <a:off x="4425" y="2841"/>
                <a:ext cx="11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43" name="Oval 285"/>
              <p:cNvSpPr>
                <a:spLocks noChangeArrowheads="1"/>
              </p:cNvSpPr>
              <p:nvPr/>
            </p:nvSpPr>
            <p:spPr bwMode="auto">
              <a:xfrm>
                <a:off x="4430" y="2886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44" name="Oval 286"/>
              <p:cNvSpPr>
                <a:spLocks noChangeArrowheads="1"/>
              </p:cNvSpPr>
              <p:nvPr/>
            </p:nvSpPr>
            <p:spPr bwMode="auto">
              <a:xfrm>
                <a:off x="4442" y="2886"/>
                <a:ext cx="8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45" name="Oval 287"/>
              <p:cNvSpPr>
                <a:spLocks noChangeArrowheads="1"/>
              </p:cNvSpPr>
              <p:nvPr/>
            </p:nvSpPr>
            <p:spPr bwMode="auto">
              <a:xfrm>
                <a:off x="4450" y="2868"/>
                <a:ext cx="9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46" name="Oval 288"/>
              <p:cNvSpPr>
                <a:spLocks noChangeArrowheads="1"/>
              </p:cNvSpPr>
              <p:nvPr/>
            </p:nvSpPr>
            <p:spPr bwMode="auto">
              <a:xfrm>
                <a:off x="4436" y="2895"/>
                <a:ext cx="14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47" name="Oval 289"/>
              <p:cNvSpPr>
                <a:spLocks noChangeArrowheads="1"/>
              </p:cNvSpPr>
              <p:nvPr/>
            </p:nvSpPr>
            <p:spPr bwMode="auto">
              <a:xfrm>
                <a:off x="4456" y="2892"/>
                <a:ext cx="8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48" name="Oval 290"/>
              <p:cNvSpPr>
                <a:spLocks noChangeArrowheads="1"/>
              </p:cNvSpPr>
              <p:nvPr/>
            </p:nvSpPr>
            <p:spPr bwMode="auto">
              <a:xfrm>
                <a:off x="4464" y="2877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49" name="Oval 291"/>
              <p:cNvSpPr>
                <a:spLocks noChangeArrowheads="1"/>
              </p:cNvSpPr>
              <p:nvPr/>
            </p:nvSpPr>
            <p:spPr bwMode="auto">
              <a:xfrm>
                <a:off x="4450" y="2886"/>
                <a:ext cx="17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50" name="Oval 292"/>
              <p:cNvSpPr>
                <a:spLocks noChangeArrowheads="1"/>
              </p:cNvSpPr>
              <p:nvPr/>
            </p:nvSpPr>
            <p:spPr bwMode="auto">
              <a:xfrm>
                <a:off x="4447" y="2856"/>
                <a:ext cx="20" cy="2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51" name="Oval 293"/>
              <p:cNvSpPr>
                <a:spLocks noChangeArrowheads="1"/>
              </p:cNvSpPr>
              <p:nvPr/>
            </p:nvSpPr>
            <p:spPr bwMode="auto">
              <a:xfrm>
                <a:off x="4436" y="2880"/>
                <a:ext cx="20" cy="2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52" name="Oval 294"/>
              <p:cNvSpPr>
                <a:spLocks noChangeArrowheads="1"/>
              </p:cNvSpPr>
              <p:nvPr/>
            </p:nvSpPr>
            <p:spPr bwMode="auto">
              <a:xfrm>
                <a:off x="4447" y="2853"/>
                <a:ext cx="17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53" name="Oval 295"/>
              <p:cNvSpPr>
                <a:spLocks noChangeArrowheads="1"/>
              </p:cNvSpPr>
              <p:nvPr/>
            </p:nvSpPr>
            <p:spPr bwMode="auto">
              <a:xfrm>
                <a:off x="3530" y="1980"/>
                <a:ext cx="33" cy="3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54" name="Oval 296"/>
              <p:cNvSpPr>
                <a:spLocks noChangeArrowheads="1"/>
              </p:cNvSpPr>
              <p:nvPr/>
            </p:nvSpPr>
            <p:spPr bwMode="auto">
              <a:xfrm>
                <a:off x="3580" y="2007"/>
                <a:ext cx="26" cy="24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55" name="Oval 297"/>
              <p:cNvSpPr>
                <a:spLocks noChangeArrowheads="1"/>
              </p:cNvSpPr>
              <p:nvPr/>
            </p:nvSpPr>
            <p:spPr bwMode="auto">
              <a:xfrm>
                <a:off x="3555" y="2043"/>
                <a:ext cx="34" cy="3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56" name="Oval 298"/>
              <p:cNvSpPr>
                <a:spLocks noChangeArrowheads="1"/>
              </p:cNvSpPr>
              <p:nvPr/>
            </p:nvSpPr>
            <p:spPr bwMode="auto">
              <a:xfrm>
                <a:off x="3561" y="1920"/>
                <a:ext cx="25" cy="30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57" name="Oval 299"/>
              <p:cNvSpPr>
                <a:spLocks noChangeArrowheads="1"/>
              </p:cNvSpPr>
              <p:nvPr/>
            </p:nvSpPr>
            <p:spPr bwMode="auto">
              <a:xfrm>
                <a:off x="3594" y="1862"/>
                <a:ext cx="20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58" name="Oval 300"/>
              <p:cNvSpPr>
                <a:spLocks noChangeArrowheads="1"/>
              </p:cNvSpPr>
              <p:nvPr/>
            </p:nvSpPr>
            <p:spPr bwMode="auto">
              <a:xfrm>
                <a:off x="3518" y="1871"/>
                <a:ext cx="26" cy="30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59" name="Oval 301"/>
              <p:cNvSpPr>
                <a:spLocks noChangeArrowheads="1"/>
              </p:cNvSpPr>
              <p:nvPr/>
            </p:nvSpPr>
            <p:spPr bwMode="auto">
              <a:xfrm>
                <a:off x="3561" y="1841"/>
                <a:ext cx="19" cy="24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60" name="Oval 302"/>
              <p:cNvSpPr>
                <a:spLocks noChangeArrowheads="1"/>
              </p:cNvSpPr>
              <p:nvPr/>
            </p:nvSpPr>
            <p:spPr bwMode="auto">
              <a:xfrm>
                <a:off x="3592" y="1802"/>
                <a:ext cx="14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61" name="Oval 303"/>
              <p:cNvSpPr>
                <a:spLocks noChangeArrowheads="1"/>
              </p:cNvSpPr>
              <p:nvPr/>
            </p:nvSpPr>
            <p:spPr bwMode="auto">
              <a:xfrm>
                <a:off x="3501" y="1980"/>
                <a:ext cx="29" cy="30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62" name="Oval 304"/>
              <p:cNvSpPr>
                <a:spLocks noChangeArrowheads="1"/>
              </p:cNvSpPr>
              <p:nvPr/>
            </p:nvSpPr>
            <p:spPr bwMode="auto">
              <a:xfrm>
                <a:off x="3484" y="2046"/>
                <a:ext cx="34" cy="3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63" name="Oval 305"/>
              <p:cNvSpPr>
                <a:spLocks noChangeArrowheads="1"/>
              </p:cNvSpPr>
              <p:nvPr/>
            </p:nvSpPr>
            <p:spPr bwMode="auto">
              <a:xfrm>
                <a:off x="3530" y="2064"/>
                <a:ext cx="16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64" name="Oval 306"/>
              <p:cNvSpPr>
                <a:spLocks noChangeArrowheads="1"/>
              </p:cNvSpPr>
              <p:nvPr/>
            </p:nvSpPr>
            <p:spPr bwMode="auto">
              <a:xfrm>
                <a:off x="3476" y="2109"/>
                <a:ext cx="25" cy="27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65" name="Oval 307"/>
              <p:cNvSpPr>
                <a:spLocks noChangeArrowheads="1"/>
              </p:cNvSpPr>
              <p:nvPr/>
            </p:nvSpPr>
            <p:spPr bwMode="auto">
              <a:xfrm>
                <a:off x="3479" y="2182"/>
                <a:ext cx="19" cy="2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66" name="Oval 308"/>
              <p:cNvSpPr>
                <a:spLocks noChangeArrowheads="1"/>
              </p:cNvSpPr>
              <p:nvPr/>
            </p:nvSpPr>
            <p:spPr bwMode="auto">
              <a:xfrm>
                <a:off x="3482" y="2233"/>
                <a:ext cx="19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67" name="Oval 309"/>
              <p:cNvSpPr>
                <a:spLocks noChangeArrowheads="1"/>
              </p:cNvSpPr>
              <p:nvPr/>
            </p:nvSpPr>
            <p:spPr bwMode="auto">
              <a:xfrm>
                <a:off x="3515" y="2118"/>
                <a:ext cx="17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68" name="Oval 310"/>
              <p:cNvSpPr>
                <a:spLocks noChangeArrowheads="1"/>
              </p:cNvSpPr>
              <p:nvPr/>
            </p:nvSpPr>
            <p:spPr bwMode="auto">
              <a:xfrm>
                <a:off x="3572" y="2094"/>
                <a:ext cx="8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69" name="Oval 311"/>
              <p:cNvSpPr>
                <a:spLocks noChangeArrowheads="1"/>
              </p:cNvSpPr>
              <p:nvPr/>
            </p:nvSpPr>
            <p:spPr bwMode="auto">
              <a:xfrm>
                <a:off x="3535" y="2182"/>
                <a:ext cx="14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70" name="Oval 312"/>
              <p:cNvSpPr>
                <a:spLocks noChangeArrowheads="1"/>
              </p:cNvSpPr>
              <p:nvPr/>
            </p:nvSpPr>
            <p:spPr bwMode="auto">
              <a:xfrm>
                <a:off x="3592" y="2157"/>
                <a:ext cx="22" cy="2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71" name="Oval 313"/>
              <p:cNvSpPr>
                <a:spLocks noChangeArrowheads="1"/>
              </p:cNvSpPr>
              <p:nvPr/>
            </p:nvSpPr>
            <p:spPr bwMode="auto">
              <a:xfrm>
                <a:off x="3527" y="2266"/>
                <a:ext cx="1" cy="2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72" name="Oval 314"/>
              <p:cNvSpPr>
                <a:spLocks noChangeArrowheads="1"/>
              </p:cNvSpPr>
              <p:nvPr/>
            </p:nvSpPr>
            <p:spPr bwMode="auto">
              <a:xfrm>
                <a:off x="3549" y="2317"/>
                <a:ext cx="17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73" name="Oval 315"/>
              <p:cNvSpPr>
                <a:spLocks noChangeArrowheads="1"/>
              </p:cNvSpPr>
              <p:nvPr/>
            </p:nvSpPr>
            <p:spPr bwMode="auto">
              <a:xfrm>
                <a:off x="3603" y="2269"/>
                <a:ext cx="8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74" name="Oval 316"/>
              <p:cNvSpPr>
                <a:spLocks noChangeArrowheads="1"/>
              </p:cNvSpPr>
              <p:nvPr/>
            </p:nvSpPr>
            <p:spPr bwMode="auto">
              <a:xfrm>
                <a:off x="3544" y="2227"/>
                <a:ext cx="5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75" name="Oval 317"/>
              <p:cNvSpPr>
                <a:spLocks noChangeArrowheads="1"/>
              </p:cNvSpPr>
              <p:nvPr/>
            </p:nvSpPr>
            <p:spPr bwMode="auto">
              <a:xfrm>
                <a:off x="3643" y="2091"/>
                <a:ext cx="8" cy="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76" name="Oval 318"/>
              <p:cNvSpPr>
                <a:spLocks noChangeArrowheads="1"/>
              </p:cNvSpPr>
              <p:nvPr/>
            </p:nvSpPr>
            <p:spPr bwMode="auto">
              <a:xfrm>
                <a:off x="3507" y="2353"/>
                <a:ext cx="8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77" name="Oval 319"/>
              <p:cNvSpPr>
                <a:spLocks noChangeArrowheads="1"/>
              </p:cNvSpPr>
              <p:nvPr/>
            </p:nvSpPr>
            <p:spPr bwMode="auto">
              <a:xfrm>
                <a:off x="3668" y="2233"/>
                <a:ext cx="8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78" name="Oval 320"/>
              <p:cNvSpPr>
                <a:spLocks noChangeArrowheads="1"/>
              </p:cNvSpPr>
              <p:nvPr/>
            </p:nvSpPr>
            <p:spPr bwMode="auto">
              <a:xfrm>
                <a:off x="4261" y="2206"/>
                <a:ext cx="23" cy="27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79" name="Oval 321"/>
              <p:cNvSpPr>
                <a:spLocks noChangeArrowheads="1"/>
              </p:cNvSpPr>
              <p:nvPr/>
            </p:nvSpPr>
            <p:spPr bwMode="auto">
              <a:xfrm>
                <a:off x="4284" y="2182"/>
                <a:ext cx="17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80" name="Oval 322"/>
              <p:cNvSpPr>
                <a:spLocks noChangeArrowheads="1"/>
              </p:cNvSpPr>
              <p:nvPr/>
            </p:nvSpPr>
            <p:spPr bwMode="auto">
              <a:xfrm>
                <a:off x="4298" y="2203"/>
                <a:ext cx="14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81" name="Oval 323"/>
              <p:cNvSpPr>
                <a:spLocks noChangeArrowheads="1"/>
              </p:cNvSpPr>
              <p:nvPr/>
            </p:nvSpPr>
            <p:spPr bwMode="auto">
              <a:xfrm>
                <a:off x="4278" y="2242"/>
                <a:ext cx="20" cy="2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82" name="Oval 324"/>
              <p:cNvSpPr>
                <a:spLocks noChangeArrowheads="1"/>
              </p:cNvSpPr>
              <p:nvPr/>
            </p:nvSpPr>
            <p:spPr bwMode="auto">
              <a:xfrm>
                <a:off x="4281" y="2281"/>
                <a:ext cx="17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83" name="Oval 325"/>
              <p:cNvSpPr>
                <a:spLocks noChangeArrowheads="1"/>
              </p:cNvSpPr>
              <p:nvPr/>
            </p:nvSpPr>
            <p:spPr bwMode="auto">
              <a:xfrm>
                <a:off x="4315" y="2278"/>
                <a:ext cx="5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84" name="Oval 326"/>
              <p:cNvSpPr>
                <a:spLocks noChangeArrowheads="1"/>
              </p:cNvSpPr>
              <p:nvPr/>
            </p:nvSpPr>
            <p:spPr bwMode="auto">
              <a:xfrm>
                <a:off x="4309" y="2169"/>
                <a:ext cx="11" cy="13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85" name="Oval 327"/>
              <p:cNvSpPr>
                <a:spLocks noChangeArrowheads="1"/>
              </p:cNvSpPr>
              <p:nvPr/>
            </p:nvSpPr>
            <p:spPr bwMode="auto">
              <a:xfrm>
                <a:off x="4349" y="2176"/>
                <a:ext cx="11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86" name="Oval 328"/>
              <p:cNvSpPr>
                <a:spLocks noChangeArrowheads="1"/>
              </p:cNvSpPr>
              <p:nvPr/>
            </p:nvSpPr>
            <p:spPr bwMode="auto">
              <a:xfrm>
                <a:off x="4247" y="2182"/>
                <a:ext cx="17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87" name="Oval 329"/>
              <p:cNvSpPr>
                <a:spLocks noChangeArrowheads="1"/>
              </p:cNvSpPr>
              <p:nvPr/>
            </p:nvSpPr>
            <p:spPr bwMode="auto">
              <a:xfrm>
                <a:off x="4261" y="2139"/>
                <a:ext cx="8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88" name="Oval 330"/>
              <p:cNvSpPr>
                <a:spLocks noChangeArrowheads="1"/>
              </p:cNvSpPr>
              <p:nvPr/>
            </p:nvSpPr>
            <p:spPr bwMode="auto">
              <a:xfrm>
                <a:off x="4269" y="2106"/>
                <a:ext cx="6" cy="1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89" name="Oval 331"/>
              <p:cNvSpPr>
                <a:spLocks noChangeArrowheads="1"/>
              </p:cNvSpPr>
              <p:nvPr/>
            </p:nvSpPr>
            <p:spPr bwMode="auto">
              <a:xfrm>
                <a:off x="4419" y="1998"/>
                <a:ext cx="17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90" name="Oval 332"/>
              <p:cNvSpPr>
                <a:spLocks noChangeArrowheads="1"/>
              </p:cNvSpPr>
              <p:nvPr/>
            </p:nvSpPr>
            <p:spPr bwMode="auto">
              <a:xfrm>
                <a:off x="4456" y="2001"/>
                <a:ext cx="14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91" name="Oval 333"/>
              <p:cNvSpPr>
                <a:spLocks noChangeArrowheads="1"/>
              </p:cNvSpPr>
              <p:nvPr/>
            </p:nvSpPr>
            <p:spPr bwMode="auto">
              <a:xfrm>
                <a:off x="4377" y="2016"/>
                <a:ext cx="20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92" name="Oval 334"/>
              <p:cNvSpPr>
                <a:spLocks noChangeArrowheads="1"/>
              </p:cNvSpPr>
              <p:nvPr/>
            </p:nvSpPr>
            <p:spPr bwMode="auto">
              <a:xfrm>
                <a:off x="4428" y="1959"/>
                <a:ext cx="11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93" name="Oval 335"/>
              <p:cNvSpPr>
                <a:spLocks noChangeArrowheads="1"/>
              </p:cNvSpPr>
              <p:nvPr/>
            </p:nvSpPr>
            <p:spPr bwMode="auto">
              <a:xfrm>
                <a:off x="4453" y="1944"/>
                <a:ext cx="8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94" name="Oval 336"/>
              <p:cNvSpPr>
                <a:spLocks noChangeArrowheads="1"/>
              </p:cNvSpPr>
              <p:nvPr/>
            </p:nvSpPr>
            <p:spPr bwMode="auto">
              <a:xfrm>
                <a:off x="4447" y="1980"/>
                <a:ext cx="6" cy="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95" name="Oval 337"/>
              <p:cNvSpPr>
                <a:spLocks noChangeArrowheads="1"/>
              </p:cNvSpPr>
              <p:nvPr/>
            </p:nvSpPr>
            <p:spPr bwMode="auto">
              <a:xfrm>
                <a:off x="4388" y="1962"/>
                <a:ext cx="9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96" name="Oval 338"/>
              <p:cNvSpPr>
                <a:spLocks noChangeArrowheads="1"/>
              </p:cNvSpPr>
              <p:nvPr/>
            </p:nvSpPr>
            <p:spPr bwMode="auto">
              <a:xfrm>
                <a:off x="4408" y="1910"/>
                <a:ext cx="14" cy="16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97" name="Oval 339"/>
              <p:cNvSpPr>
                <a:spLocks noChangeArrowheads="1"/>
              </p:cNvSpPr>
              <p:nvPr/>
            </p:nvSpPr>
            <p:spPr bwMode="auto">
              <a:xfrm>
                <a:off x="4461" y="1874"/>
                <a:ext cx="23" cy="27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98" name="Oval 340"/>
              <p:cNvSpPr>
                <a:spLocks noChangeArrowheads="1"/>
              </p:cNvSpPr>
              <p:nvPr/>
            </p:nvSpPr>
            <p:spPr bwMode="auto">
              <a:xfrm>
                <a:off x="4501" y="1880"/>
                <a:ext cx="23" cy="27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899" name="Oval 341"/>
              <p:cNvSpPr>
                <a:spLocks noChangeArrowheads="1"/>
              </p:cNvSpPr>
              <p:nvPr/>
            </p:nvSpPr>
            <p:spPr bwMode="auto">
              <a:xfrm>
                <a:off x="4481" y="1929"/>
                <a:ext cx="23" cy="24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00" name="Oval 342"/>
              <p:cNvSpPr>
                <a:spLocks noChangeArrowheads="1"/>
              </p:cNvSpPr>
              <p:nvPr/>
            </p:nvSpPr>
            <p:spPr bwMode="auto">
              <a:xfrm>
                <a:off x="4476" y="1811"/>
                <a:ext cx="17" cy="18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01" name="Oval 343"/>
              <p:cNvSpPr>
                <a:spLocks noChangeArrowheads="1"/>
              </p:cNvSpPr>
              <p:nvPr/>
            </p:nvSpPr>
            <p:spPr bwMode="auto">
              <a:xfrm>
                <a:off x="4419" y="1832"/>
                <a:ext cx="6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02" name="Oval 344"/>
              <p:cNvSpPr>
                <a:spLocks noChangeArrowheads="1"/>
              </p:cNvSpPr>
              <p:nvPr/>
            </p:nvSpPr>
            <p:spPr bwMode="auto">
              <a:xfrm>
                <a:off x="4476" y="1769"/>
                <a:ext cx="14" cy="15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03" name="Oval 345"/>
              <p:cNvSpPr>
                <a:spLocks noChangeArrowheads="1"/>
              </p:cNvSpPr>
              <p:nvPr/>
            </p:nvSpPr>
            <p:spPr bwMode="auto">
              <a:xfrm>
                <a:off x="4501" y="1748"/>
                <a:ext cx="14" cy="12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04" name="Oval 346"/>
              <p:cNvSpPr>
                <a:spLocks noChangeArrowheads="1"/>
              </p:cNvSpPr>
              <p:nvPr/>
            </p:nvSpPr>
            <p:spPr bwMode="auto">
              <a:xfrm>
                <a:off x="4549" y="1859"/>
                <a:ext cx="11" cy="9"/>
              </a:xfrm>
              <a:prstGeom prst="ellipse">
                <a:avLst/>
              </a:prstGeom>
              <a:solidFill>
                <a:srgbClr val="8537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05" name="Oval 347"/>
              <p:cNvSpPr>
                <a:spLocks noChangeArrowheads="1"/>
              </p:cNvSpPr>
              <p:nvPr/>
            </p:nvSpPr>
            <p:spPr bwMode="auto">
              <a:xfrm>
                <a:off x="4089" y="2290"/>
                <a:ext cx="14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06" name="Oval 348"/>
              <p:cNvSpPr>
                <a:spLocks noChangeArrowheads="1"/>
              </p:cNvSpPr>
              <p:nvPr/>
            </p:nvSpPr>
            <p:spPr bwMode="auto">
              <a:xfrm>
                <a:off x="4108" y="2230"/>
                <a:ext cx="23" cy="24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07" name="Oval 349"/>
              <p:cNvSpPr>
                <a:spLocks noChangeArrowheads="1"/>
              </p:cNvSpPr>
              <p:nvPr/>
            </p:nvSpPr>
            <p:spPr bwMode="auto">
              <a:xfrm>
                <a:off x="4148" y="2185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08" name="Oval 350"/>
              <p:cNvSpPr>
                <a:spLocks noChangeArrowheads="1"/>
              </p:cNvSpPr>
              <p:nvPr/>
            </p:nvSpPr>
            <p:spPr bwMode="auto">
              <a:xfrm>
                <a:off x="4131" y="2257"/>
                <a:ext cx="17" cy="21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09" name="Oval 351"/>
              <p:cNvSpPr>
                <a:spLocks noChangeArrowheads="1"/>
              </p:cNvSpPr>
              <p:nvPr/>
            </p:nvSpPr>
            <p:spPr bwMode="auto">
              <a:xfrm>
                <a:off x="4066" y="2248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10" name="Oval 352"/>
              <p:cNvSpPr>
                <a:spLocks noChangeArrowheads="1"/>
              </p:cNvSpPr>
              <p:nvPr/>
            </p:nvSpPr>
            <p:spPr bwMode="auto">
              <a:xfrm>
                <a:off x="4094" y="2200"/>
                <a:ext cx="17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11" name="Oval 353"/>
              <p:cNvSpPr>
                <a:spLocks noChangeArrowheads="1"/>
              </p:cNvSpPr>
              <p:nvPr/>
            </p:nvSpPr>
            <p:spPr bwMode="auto">
              <a:xfrm>
                <a:off x="4092" y="2332"/>
                <a:ext cx="14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12" name="Oval 354"/>
              <p:cNvSpPr>
                <a:spLocks noChangeArrowheads="1"/>
              </p:cNvSpPr>
              <p:nvPr/>
            </p:nvSpPr>
            <p:spPr bwMode="auto">
              <a:xfrm>
                <a:off x="4069" y="2362"/>
                <a:ext cx="20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13" name="Oval 355"/>
              <p:cNvSpPr>
                <a:spLocks noChangeArrowheads="1"/>
              </p:cNvSpPr>
              <p:nvPr/>
            </p:nvSpPr>
            <p:spPr bwMode="auto">
              <a:xfrm>
                <a:off x="4117" y="2401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14" name="Oval 356"/>
              <p:cNvSpPr>
                <a:spLocks noChangeArrowheads="1"/>
              </p:cNvSpPr>
              <p:nvPr/>
            </p:nvSpPr>
            <p:spPr bwMode="auto">
              <a:xfrm>
                <a:off x="4145" y="2407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15" name="Oval 357"/>
              <p:cNvSpPr>
                <a:spLocks noChangeArrowheads="1"/>
              </p:cNvSpPr>
              <p:nvPr/>
            </p:nvSpPr>
            <p:spPr bwMode="auto">
              <a:xfrm>
                <a:off x="4080" y="2447"/>
                <a:ext cx="12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16" name="Oval 358"/>
              <p:cNvSpPr>
                <a:spLocks noChangeArrowheads="1"/>
              </p:cNvSpPr>
              <p:nvPr/>
            </p:nvSpPr>
            <p:spPr bwMode="auto">
              <a:xfrm>
                <a:off x="4092" y="2395"/>
                <a:ext cx="14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17" name="Oval 359"/>
              <p:cNvSpPr>
                <a:spLocks noChangeArrowheads="1"/>
              </p:cNvSpPr>
              <p:nvPr/>
            </p:nvSpPr>
            <p:spPr bwMode="auto">
              <a:xfrm>
                <a:off x="4044" y="2459"/>
                <a:ext cx="14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18" name="Oval 360"/>
              <p:cNvSpPr>
                <a:spLocks noChangeArrowheads="1"/>
              </p:cNvSpPr>
              <p:nvPr/>
            </p:nvSpPr>
            <p:spPr bwMode="auto">
              <a:xfrm>
                <a:off x="4111" y="2468"/>
                <a:ext cx="17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19" name="Oval 361"/>
              <p:cNvSpPr>
                <a:spLocks noChangeArrowheads="1"/>
              </p:cNvSpPr>
              <p:nvPr/>
            </p:nvSpPr>
            <p:spPr bwMode="auto">
              <a:xfrm>
                <a:off x="4089" y="2498"/>
                <a:ext cx="14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20" name="Oval 362"/>
              <p:cNvSpPr>
                <a:spLocks noChangeArrowheads="1"/>
              </p:cNvSpPr>
              <p:nvPr/>
            </p:nvSpPr>
            <p:spPr bwMode="auto">
              <a:xfrm>
                <a:off x="4117" y="2531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21" name="Oval 363"/>
              <p:cNvSpPr>
                <a:spLocks noChangeArrowheads="1"/>
              </p:cNvSpPr>
              <p:nvPr/>
            </p:nvSpPr>
            <p:spPr bwMode="auto">
              <a:xfrm>
                <a:off x="4179" y="2534"/>
                <a:ext cx="14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22" name="Oval 364"/>
              <p:cNvSpPr>
                <a:spLocks noChangeArrowheads="1"/>
              </p:cNvSpPr>
              <p:nvPr/>
            </p:nvSpPr>
            <p:spPr bwMode="auto">
              <a:xfrm>
                <a:off x="4035" y="2314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23" name="Oval 365"/>
              <p:cNvSpPr>
                <a:spLocks noChangeArrowheads="1"/>
              </p:cNvSpPr>
              <p:nvPr/>
            </p:nvSpPr>
            <p:spPr bwMode="auto">
              <a:xfrm>
                <a:off x="4035" y="2227"/>
                <a:ext cx="9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24" name="Oval 366"/>
              <p:cNvSpPr>
                <a:spLocks noChangeArrowheads="1"/>
              </p:cNvSpPr>
              <p:nvPr/>
            </p:nvSpPr>
            <p:spPr bwMode="auto">
              <a:xfrm>
                <a:off x="4351" y="2531"/>
                <a:ext cx="14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25" name="Oval 367"/>
              <p:cNvSpPr>
                <a:spLocks noChangeArrowheads="1"/>
              </p:cNvSpPr>
              <p:nvPr/>
            </p:nvSpPr>
            <p:spPr bwMode="auto">
              <a:xfrm>
                <a:off x="4402" y="2531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26" name="Oval 368"/>
              <p:cNvSpPr>
                <a:spLocks noChangeArrowheads="1"/>
              </p:cNvSpPr>
              <p:nvPr/>
            </p:nvSpPr>
            <p:spPr bwMode="auto">
              <a:xfrm>
                <a:off x="4430" y="2525"/>
                <a:ext cx="15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27" name="Oval 369"/>
              <p:cNvSpPr>
                <a:spLocks noChangeArrowheads="1"/>
              </p:cNvSpPr>
              <p:nvPr/>
            </p:nvSpPr>
            <p:spPr bwMode="auto">
              <a:xfrm>
                <a:off x="4394" y="2561"/>
                <a:ext cx="14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28" name="Oval 370"/>
              <p:cNvSpPr>
                <a:spLocks noChangeArrowheads="1"/>
              </p:cNvSpPr>
              <p:nvPr/>
            </p:nvSpPr>
            <p:spPr bwMode="auto">
              <a:xfrm>
                <a:off x="4439" y="2552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29" name="Oval 371"/>
              <p:cNvSpPr>
                <a:spLocks noChangeArrowheads="1"/>
              </p:cNvSpPr>
              <p:nvPr/>
            </p:nvSpPr>
            <p:spPr bwMode="auto">
              <a:xfrm>
                <a:off x="4442" y="2582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30" name="Oval 372"/>
              <p:cNvSpPr>
                <a:spLocks noChangeArrowheads="1"/>
              </p:cNvSpPr>
              <p:nvPr/>
            </p:nvSpPr>
            <p:spPr bwMode="auto">
              <a:xfrm>
                <a:off x="4467" y="2588"/>
                <a:ext cx="17" cy="18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31" name="Oval 373"/>
              <p:cNvSpPr>
                <a:spLocks noChangeArrowheads="1"/>
              </p:cNvSpPr>
              <p:nvPr/>
            </p:nvSpPr>
            <p:spPr bwMode="auto">
              <a:xfrm>
                <a:off x="4419" y="2549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32" name="Oval 374"/>
              <p:cNvSpPr>
                <a:spLocks noChangeArrowheads="1"/>
              </p:cNvSpPr>
              <p:nvPr/>
            </p:nvSpPr>
            <p:spPr bwMode="auto">
              <a:xfrm>
                <a:off x="4377" y="2525"/>
                <a:ext cx="8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33" name="Oval 375"/>
              <p:cNvSpPr>
                <a:spLocks noChangeArrowheads="1"/>
              </p:cNvSpPr>
              <p:nvPr/>
            </p:nvSpPr>
            <p:spPr bwMode="auto">
              <a:xfrm>
                <a:off x="4428" y="2510"/>
                <a:ext cx="14" cy="15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34" name="Oval 376"/>
              <p:cNvSpPr>
                <a:spLocks noChangeArrowheads="1"/>
              </p:cNvSpPr>
              <p:nvPr/>
            </p:nvSpPr>
            <p:spPr bwMode="auto">
              <a:xfrm>
                <a:off x="4380" y="2549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35" name="Oval 377"/>
              <p:cNvSpPr>
                <a:spLocks noChangeArrowheads="1"/>
              </p:cNvSpPr>
              <p:nvPr/>
            </p:nvSpPr>
            <p:spPr bwMode="auto">
              <a:xfrm>
                <a:off x="4413" y="2513"/>
                <a:ext cx="12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36" name="Oval 378"/>
              <p:cNvSpPr>
                <a:spLocks noChangeArrowheads="1"/>
              </p:cNvSpPr>
              <p:nvPr/>
            </p:nvSpPr>
            <p:spPr bwMode="auto">
              <a:xfrm>
                <a:off x="4416" y="2501"/>
                <a:ext cx="3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37" name="Oval 379"/>
              <p:cNvSpPr>
                <a:spLocks noChangeArrowheads="1"/>
              </p:cNvSpPr>
              <p:nvPr/>
            </p:nvSpPr>
            <p:spPr bwMode="auto">
              <a:xfrm>
                <a:off x="4428" y="2537"/>
                <a:ext cx="1" cy="3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38" name="Oval 380"/>
              <p:cNvSpPr>
                <a:spLocks noChangeArrowheads="1"/>
              </p:cNvSpPr>
              <p:nvPr/>
            </p:nvSpPr>
            <p:spPr bwMode="auto">
              <a:xfrm>
                <a:off x="4450" y="2534"/>
                <a:ext cx="3" cy="3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39" name="Oval 381"/>
              <p:cNvSpPr>
                <a:spLocks noChangeArrowheads="1"/>
              </p:cNvSpPr>
              <p:nvPr/>
            </p:nvSpPr>
            <p:spPr bwMode="auto">
              <a:xfrm>
                <a:off x="4425" y="2528"/>
                <a:ext cx="3" cy="3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40" name="Oval 382"/>
              <p:cNvSpPr>
                <a:spLocks noChangeArrowheads="1"/>
              </p:cNvSpPr>
              <p:nvPr/>
            </p:nvSpPr>
            <p:spPr bwMode="auto">
              <a:xfrm>
                <a:off x="4422" y="2501"/>
                <a:ext cx="6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41" name="Oval 383"/>
              <p:cNvSpPr>
                <a:spLocks noChangeArrowheads="1"/>
              </p:cNvSpPr>
              <p:nvPr/>
            </p:nvSpPr>
            <p:spPr bwMode="auto">
              <a:xfrm>
                <a:off x="4405" y="2486"/>
                <a:ext cx="11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42" name="Oval 384"/>
              <p:cNvSpPr>
                <a:spLocks noChangeArrowheads="1"/>
              </p:cNvSpPr>
              <p:nvPr/>
            </p:nvSpPr>
            <p:spPr bwMode="auto">
              <a:xfrm>
                <a:off x="4394" y="2480"/>
                <a:ext cx="3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43" name="Oval 385"/>
              <p:cNvSpPr>
                <a:spLocks noChangeArrowheads="1"/>
              </p:cNvSpPr>
              <p:nvPr/>
            </p:nvSpPr>
            <p:spPr bwMode="auto">
              <a:xfrm>
                <a:off x="4439" y="2537"/>
                <a:ext cx="6" cy="3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44" name="Oval 386"/>
              <p:cNvSpPr>
                <a:spLocks noChangeArrowheads="1"/>
              </p:cNvSpPr>
              <p:nvPr/>
            </p:nvSpPr>
            <p:spPr bwMode="auto">
              <a:xfrm>
                <a:off x="4450" y="2543"/>
                <a:ext cx="6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45" name="Oval 387"/>
              <p:cNvSpPr>
                <a:spLocks noChangeArrowheads="1"/>
              </p:cNvSpPr>
              <p:nvPr/>
            </p:nvSpPr>
            <p:spPr bwMode="auto">
              <a:xfrm>
                <a:off x="4425" y="2543"/>
                <a:ext cx="3" cy="3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46" name="Oval 388"/>
              <p:cNvSpPr>
                <a:spLocks noChangeArrowheads="1"/>
              </p:cNvSpPr>
              <p:nvPr/>
            </p:nvSpPr>
            <p:spPr bwMode="auto">
              <a:xfrm>
                <a:off x="4388" y="2522"/>
                <a:ext cx="6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47" name="Oval 389"/>
              <p:cNvSpPr>
                <a:spLocks noChangeArrowheads="1"/>
              </p:cNvSpPr>
              <p:nvPr/>
            </p:nvSpPr>
            <p:spPr bwMode="auto">
              <a:xfrm>
                <a:off x="4402" y="2522"/>
                <a:ext cx="9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48" name="Oval 390"/>
              <p:cNvSpPr>
                <a:spLocks noChangeArrowheads="1"/>
              </p:cNvSpPr>
              <p:nvPr/>
            </p:nvSpPr>
            <p:spPr bwMode="auto">
              <a:xfrm>
                <a:off x="4436" y="2546"/>
                <a:ext cx="3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49" name="Oval 391"/>
              <p:cNvSpPr>
                <a:spLocks noChangeArrowheads="1"/>
              </p:cNvSpPr>
              <p:nvPr/>
            </p:nvSpPr>
            <p:spPr bwMode="auto">
              <a:xfrm>
                <a:off x="4447" y="2543"/>
                <a:ext cx="6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50" name="Oval 392"/>
              <p:cNvSpPr>
                <a:spLocks noChangeArrowheads="1"/>
              </p:cNvSpPr>
              <p:nvPr/>
            </p:nvSpPr>
            <p:spPr bwMode="auto">
              <a:xfrm>
                <a:off x="4425" y="2573"/>
                <a:ext cx="3" cy="3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51" name="Oval 393"/>
              <p:cNvSpPr>
                <a:spLocks noChangeArrowheads="1"/>
              </p:cNvSpPr>
              <p:nvPr/>
            </p:nvSpPr>
            <p:spPr bwMode="auto">
              <a:xfrm>
                <a:off x="4459" y="2558"/>
                <a:ext cx="5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52" name="Oval 394"/>
              <p:cNvSpPr>
                <a:spLocks noChangeArrowheads="1"/>
              </p:cNvSpPr>
              <p:nvPr/>
            </p:nvSpPr>
            <p:spPr bwMode="auto">
              <a:xfrm>
                <a:off x="4470" y="2570"/>
                <a:ext cx="8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53" name="Oval 395"/>
              <p:cNvSpPr>
                <a:spLocks noChangeArrowheads="1"/>
              </p:cNvSpPr>
              <p:nvPr/>
            </p:nvSpPr>
            <p:spPr bwMode="auto">
              <a:xfrm>
                <a:off x="4464" y="2585"/>
                <a:ext cx="6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54" name="Oval 396"/>
              <p:cNvSpPr>
                <a:spLocks noChangeArrowheads="1"/>
              </p:cNvSpPr>
              <p:nvPr/>
            </p:nvSpPr>
            <p:spPr bwMode="auto">
              <a:xfrm>
                <a:off x="4419" y="2576"/>
                <a:ext cx="3" cy="3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55" name="Oval 397"/>
              <p:cNvSpPr>
                <a:spLocks noChangeArrowheads="1"/>
              </p:cNvSpPr>
              <p:nvPr/>
            </p:nvSpPr>
            <p:spPr bwMode="auto">
              <a:xfrm>
                <a:off x="4346" y="2519"/>
                <a:ext cx="8" cy="9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56" name="Oval 398"/>
              <p:cNvSpPr>
                <a:spLocks noChangeArrowheads="1"/>
              </p:cNvSpPr>
              <p:nvPr/>
            </p:nvSpPr>
            <p:spPr bwMode="auto">
              <a:xfrm>
                <a:off x="4320" y="2531"/>
                <a:ext cx="6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57" name="Oval 399"/>
              <p:cNvSpPr>
                <a:spLocks noChangeArrowheads="1"/>
              </p:cNvSpPr>
              <p:nvPr/>
            </p:nvSpPr>
            <p:spPr bwMode="auto">
              <a:xfrm>
                <a:off x="4346" y="2528"/>
                <a:ext cx="11" cy="12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58" name="Oval 400"/>
              <p:cNvSpPr>
                <a:spLocks noChangeArrowheads="1"/>
              </p:cNvSpPr>
              <p:nvPr/>
            </p:nvSpPr>
            <p:spPr bwMode="auto">
              <a:xfrm>
                <a:off x="4374" y="2537"/>
                <a:ext cx="6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59" name="Oval 401"/>
              <p:cNvSpPr>
                <a:spLocks noChangeArrowheads="1"/>
              </p:cNvSpPr>
              <p:nvPr/>
            </p:nvSpPr>
            <p:spPr bwMode="auto">
              <a:xfrm>
                <a:off x="4349" y="2567"/>
                <a:ext cx="1" cy="3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60" name="Oval 402"/>
              <p:cNvSpPr>
                <a:spLocks noChangeArrowheads="1"/>
              </p:cNvSpPr>
              <p:nvPr/>
            </p:nvSpPr>
            <p:spPr bwMode="auto">
              <a:xfrm>
                <a:off x="4388" y="2543"/>
                <a:ext cx="3" cy="6"/>
              </a:xfrm>
              <a:prstGeom prst="ellipse">
                <a:avLst/>
              </a:prstGeom>
              <a:solidFill>
                <a:srgbClr val="A04E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61" name="Oval 403"/>
              <p:cNvSpPr>
                <a:spLocks noChangeArrowheads="1"/>
              </p:cNvSpPr>
              <p:nvPr/>
            </p:nvSpPr>
            <p:spPr bwMode="auto">
              <a:xfrm>
                <a:off x="4137" y="1350"/>
                <a:ext cx="14" cy="15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62" name="Oval 404"/>
              <p:cNvSpPr>
                <a:spLocks noChangeArrowheads="1"/>
              </p:cNvSpPr>
              <p:nvPr/>
            </p:nvSpPr>
            <p:spPr bwMode="auto">
              <a:xfrm>
                <a:off x="4176" y="1347"/>
                <a:ext cx="12" cy="12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63" name="Oval 405"/>
              <p:cNvSpPr>
                <a:spLocks noChangeArrowheads="1"/>
              </p:cNvSpPr>
              <p:nvPr/>
            </p:nvSpPr>
            <p:spPr bwMode="auto">
              <a:xfrm>
                <a:off x="4168" y="1390"/>
                <a:ext cx="14" cy="18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64" name="Oval 406"/>
              <p:cNvSpPr>
                <a:spLocks noChangeArrowheads="1"/>
              </p:cNvSpPr>
              <p:nvPr/>
            </p:nvSpPr>
            <p:spPr bwMode="auto">
              <a:xfrm>
                <a:off x="4204" y="1371"/>
                <a:ext cx="15" cy="15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65" name="Oval 407"/>
              <p:cNvSpPr>
                <a:spLocks noChangeArrowheads="1"/>
              </p:cNvSpPr>
              <p:nvPr/>
            </p:nvSpPr>
            <p:spPr bwMode="auto">
              <a:xfrm>
                <a:off x="4173" y="1326"/>
                <a:ext cx="3" cy="3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66" name="Oval 408"/>
              <p:cNvSpPr>
                <a:spLocks noChangeArrowheads="1"/>
              </p:cNvSpPr>
              <p:nvPr/>
            </p:nvSpPr>
            <p:spPr bwMode="auto">
              <a:xfrm>
                <a:off x="4244" y="1383"/>
                <a:ext cx="6" cy="7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67" name="Oval 409"/>
              <p:cNvSpPr>
                <a:spLocks noChangeArrowheads="1"/>
              </p:cNvSpPr>
              <p:nvPr/>
            </p:nvSpPr>
            <p:spPr bwMode="auto">
              <a:xfrm>
                <a:off x="4295" y="1371"/>
                <a:ext cx="6" cy="9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68" name="Oval 410"/>
              <p:cNvSpPr>
                <a:spLocks noChangeArrowheads="1"/>
              </p:cNvSpPr>
              <p:nvPr/>
            </p:nvSpPr>
            <p:spPr bwMode="auto">
              <a:xfrm>
                <a:off x="4032" y="1468"/>
                <a:ext cx="9" cy="9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69" name="Oval 411"/>
              <p:cNvSpPr>
                <a:spLocks noChangeArrowheads="1"/>
              </p:cNvSpPr>
              <p:nvPr/>
            </p:nvSpPr>
            <p:spPr bwMode="auto">
              <a:xfrm>
                <a:off x="4075" y="1432"/>
                <a:ext cx="11" cy="12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70" name="Oval 412"/>
              <p:cNvSpPr>
                <a:spLocks noChangeArrowheads="1"/>
              </p:cNvSpPr>
              <p:nvPr/>
            </p:nvSpPr>
            <p:spPr bwMode="auto">
              <a:xfrm>
                <a:off x="3849" y="1414"/>
                <a:ext cx="8" cy="9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71" name="Oval 413"/>
              <p:cNvSpPr>
                <a:spLocks noChangeArrowheads="1"/>
              </p:cNvSpPr>
              <p:nvPr/>
            </p:nvSpPr>
            <p:spPr bwMode="auto">
              <a:xfrm>
                <a:off x="3888" y="1393"/>
                <a:ext cx="17" cy="18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72" name="Oval 414"/>
              <p:cNvSpPr>
                <a:spLocks noChangeArrowheads="1"/>
              </p:cNvSpPr>
              <p:nvPr/>
            </p:nvSpPr>
            <p:spPr bwMode="auto">
              <a:xfrm>
                <a:off x="3877" y="1450"/>
                <a:ext cx="14" cy="18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73" name="Oval 415"/>
              <p:cNvSpPr>
                <a:spLocks noChangeArrowheads="1"/>
              </p:cNvSpPr>
              <p:nvPr/>
            </p:nvSpPr>
            <p:spPr bwMode="auto">
              <a:xfrm>
                <a:off x="3922" y="1462"/>
                <a:ext cx="17" cy="21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74" name="Oval 416"/>
              <p:cNvSpPr>
                <a:spLocks noChangeArrowheads="1"/>
              </p:cNvSpPr>
              <p:nvPr/>
            </p:nvSpPr>
            <p:spPr bwMode="auto">
              <a:xfrm>
                <a:off x="3964" y="1459"/>
                <a:ext cx="17" cy="15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75" name="Oval 417"/>
              <p:cNvSpPr>
                <a:spLocks noChangeArrowheads="1"/>
              </p:cNvSpPr>
              <p:nvPr/>
            </p:nvSpPr>
            <p:spPr bwMode="auto">
              <a:xfrm>
                <a:off x="3851" y="1528"/>
                <a:ext cx="12" cy="9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76" name="Oval 418"/>
              <p:cNvSpPr>
                <a:spLocks noChangeArrowheads="1"/>
              </p:cNvSpPr>
              <p:nvPr/>
            </p:nvSpPr>
            <p:spPr bwMode="auto">
              <a:xfrm>
                <a:off x="3832" y="1558"/>
                <a:ext cx="11" cy="12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77" name="Oval 419"/>
              <p:cNvSpPr>
                <a:spLocks noChangeArrowheads="1"/>
              </p:cNvSpPr>
              <p:nvPr/>
            </p:nvSpPr>
            <p:spPr bwMode="auto">
              <a:xfrm>
                <a:off x="3597" y="1682"/>
                <a:ext cx="12" cy="12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78" name="Oval 420"/>
              <p:cNvSpPr>
                <a:spLocks noChangeArrowheads="1"/>
              </p:cNvSpPr>
              <p:nvPr/>
            </p:nvSpPr>
            <p:spPr bwMode="auto">
              <a:xfrm>
                <a:off x="3623" y="1655"/>
                <a:ext cx="8" cy="9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79" name="Oval 421"/>
              <p:cNvSpPr>
                <a:spLocks noChangeArrowheads="1"/>
              </p:cNvSpPr>
              <p:nvPr/>
            </p:nvSpPr>
            <p:spPr bwMode="auto">
              <a:xfrm>
                <a:off x="3586" y="1718"/>
                <a:ext cx="14" cy="18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80" name="Oval 422"/>
              <p:cNvSpPr>
                <a:spLocks noChangeArrowheads="1"/>
              </p:cNvSpPr>
              <p:nvPr/>
            </p:nvSpPr>
            <p:spPr bwMode="auto">
              <a:xfrm>
                <a:off x="3637" y="1712"/>
                <a:ext cx="22" cy="24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81" name="Oval 423"/>
              <p:cNvSpPr>
                <a:spLocks noChangeArrowheads="1"/>
              </p:cNvSpPr>
              <p:nvPr/>
            </p:nvSpPr>
            <p:spPr bwMode="auto">
              <a:xfrm>
                <a:off x="3631" y="1778"/>
                <a:ext cx="14" cy="15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82" name="Oval 424"/>
              <p:cNvSpPr>
                <a:spLocks noChangeArrowheads="1"/>
              </p:cNvSpPr>
              <p:nvPr/>
            </p:nvSpPr>
            <p:spPr bwMode="auto">
              <a:xfrm>
                <a:off x="3671" y="1748"/>
                <a:ext cx="17" cy="18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83" name="Oval 425"/>
              <p:cNvSpPr>
                <a:spLocks noChangeArrowheads="1"/>
              </p:cNvSpPr>
              <p:nvPr/>
            </p:nvSpPr>
            <p:spPr bwMode="auto">
              <a:xfrm>
                <a:off x="3710" y="1718"/>
                <a:ext cx="14" cy="15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  <p:sp>
            <p:nvSpPr>
              <p:cNvPr id="984" name="Oval 426"/>
              <p:cNvSpPr>
                <a:spLocks noChangeArrowheads="1"/>
              </p:cNvSpPr>
              <p:nvPr/>
            </p:nvSpPr>
            <p:spPr bwMode="auto">
              <a:xfrm>
                <a:off x="3679" y="1642"/>
                <a:ext cx="9" cy="6"/>
              </a:xfrm>
              <a:prstGeom prst="ellipse">
                <a:avLst/>
              </a:prstGeom>
              <a:solidFill>
                <a:srgbClr val="B768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cs typeface="AlHurraTxtreg" pitchFamily="2" charset="-78"/>
                </a:endParaRPr>
              </a:p>
            </p:txBody>
          </p:sp>
        </p:grpSp>
        <p:sp>
          <p:nvSpPr>
            <p:cNvPr id="618" name="Oval 427"/>
            <p:cNvSpPr>
              <a:spLocks noChangeArrowheads="1"/>
            </p:cNvSpPr>
            <p:nvPr/>
          </p:nvSpPr>
          <p:spPr bwMode="auto">
            <a:xfrm>
              <a:off x="3722" y="1826"/>
              <a:ext cx="19" cy="21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19" name="Oval 428"/>
            <p:cNvSpPr>
              <a:spLocks noChangeArrowheads="1"/>
            </p:cNvSpPr>
            <p:nvPr/>
          </p:nvSpPr>
          <p:spPr bwMode="auto">
            <a:xfrm>
              <a:off x="3750" y="1799"/>
              <a:ext cx="25" cy="27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20" name="Oval 429"/>
            <p:cNvSpPr>
              <a:spLocks noChangeArrowheads="1"/>
            </p:cNvSpPr>
            <p:nvPr/>
          </p:nvSpPr>
          <p:spPr bwMode="auto">
            <a:xfrm>
              <a:off x="3801" y="1799"/>
              <a:ext cx="14" cy="15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21" name="Oval 430"/>
            <p:cNvSpPr>
              <a:spLocks noChangeArrowheads="1"/>
            </p:cNvSpPr>
            <p:nvPr/>
          </p:nvSpPr>
          <p:spPr bwMode="auto">
            <a:xfrm>
              <a:off x="3747" y="1910"/>
              <a:ext cx="17" cy="19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22" name="Oval 431"/>
            <p:cNvSpPr>
              <a:spLocks noChangeArrowheads="1"/>
            </p:cNvSpPr>
            <p:nvPr/>
          </p:nvSpPr>
          <p:spPr bwMode="auto">
            <a:xfrm>
              <a:off x="3803" y="1971"/>
              <a:ext cx="12" cy="9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23" name="Oval 432"/>
            <p:cNvSpPr>
              <a:spLocks noChangeArrowheads="1"/>
            </p:cNvSpPr>
            <p:nvPr/>
          </p:nvSpPr>
          <p:spPr bwMode="auto">
            <a:xfrm>
              <a:off x="4179" y="2374"/>
              <a:ext cx="11" cy="12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24" name="Oval 433"/>
            <p:cNvSpPr>
              <a:spLocks noChangeArrowheads="1"/>
            </p:cNvSpPr>
            <p:nvPr/>
          </p:nvSpPr>
          <p:spPr bwMode="auto">
            <a:xfrm>
              <a:off x="4207" y="2350"/>
              <a:ext cx="12" cy="12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25" name="Oval 434"/>
            <p:cNvSpPr>
              <a:spLocks noChangeArrowheads="1"/>
            </p:cNvSpPr>
            <p:nvPr/>
          </p:nvSpPr>
          <p:spPr bwMode="auto">
            <a:xfrm>
              <a:off x="4202" y="2398"/>
              <a:ext cx="5" cy="9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26" name="Oval 435"/>
            <p:cNvSpPr>
              <a:spLocks noChangeArrowheads="1"/>
            </p:cNvSpPr>
            <p:nvPr/>
          </p:nvSpPr>
          <p:spPr bwMode="auto">
            <a:xfrm>
              <a:off x="4168" y="2447"/>
              <a:ext cx="20" cy="21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27" name="Oval 436"/>
            <p:cNvSpPr>
              <a:spLocks noChangeArrowheads="1"/>
            </p:cNvSpPr>
            <p:nvPr/>
          </p:nvSpPr>
          <p:spPr bwMode="auto">
            <a:xfrm>
              <a:off x="4213" y="2450"/>
              <a:ext cx="14" cy="12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28" name="Oval 437"/>
            <p:cNvSpPr>
              <a:spLocks noChangeArrowheads="1"/>
            </p:cNvSpPr>
            <p:nvPr/>
          </p:nvSpPr>
          <p:spPr bwMode="auto">
            <a:xfrm>
              <a:off x="4190" y="2495"/>
              <a:ext cx="14" cy="12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29" name="Oval 438"/>
            <p:cNvSpPr>
              <a:spLocks noChangeArrowheads="1"/>
            </p:cNvSpPr>
            <p:nvPr/>
          </p:nvSpPr>
          <p:spPr bwMode="auto">
            <a:xfrm>
              <a:off x="4236" y="2495"/>
              <a:ext cx="22" cy="24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30" name="Oval 439"/>
            <p:cNvSpPr>
              <a:spLocks noChangeArrowheads="1"/>
            </p:cNvSpPr>
            <p:nvPr/>
          </p:nvSpPr>
          <p:spPr bwMode="auto">
            <a:xfrm>
              <a:off x="4140" y="2431"/>
              <a:ext cx="5" cy="7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31" name="Oval 440"/>
            <p:cNvSpPr>
              <a:spLocks noChangeArrowheads="1"/>
            </p:cNvSpPr>
            <p:nvPr/>
          </p:nvSpPr>
          <p:spPr bwMode="auto">
            <a:xfrm>
              <a:off x="4134" y="2477"/>
              <a:ext cx="8" cy="12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32" name="Oval 441"/>
            <p:cNvSpPr>
              <a:spLocks noChangeArrowheads="1"/>
            </p:cNvSpPr>
            <p:nvPr/>
          </p:nvSpPr>
          <p:spPr bwMode="auto">
            <a:xfrm>
              <a:off x="4272" y="2498"/>
              <a:ext cx="14" cy="18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33" name="Oval 442"/>
            <p:cNvSpPr>
              <a:spLocks noChangeArrowheads="1"/>
            </p:cNvSpPr>
            <p:nvPr/>
          </p:nvSpPr>
          <p:spPr bwMode="auto">
            <a:xfrm>
              <a:off x="4320" y="2474"/>
              <a:ext cx="17" cy="18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34" name="Oval 443"/>
            <p:cNvSpPr>
              <a:spLocks noChangeArrowheads="1"/>
            </p:cNvSpPr>
            <p:nvPr/>
          </p:nvSpPr>
          <p:spPr bwMode="auto">
            <a:xfrm>
              <a:off x="4343" y="2480"/>
              <a:ext cx="8" cy="9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35" name="Oval 444"/>
            <p:cNvSpPr>
              <a:spLocks noChangeArrowheads="1"/>
            </p:cNvSpPr>
            <p:nvPr/>
          </p:nvSpPr>
          <p:spPr bwMode="auto">
            <a:xfrm>
              <a:off x="4360" y="2486"/>
              <a:ext cx="8" cy="9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36" name="Oval 445"/>
            <p:cNvSpPr>
              <a:spLocks noChangeArrowheads="1"/>
            </p:cNvSpPr>
            <p:nvPr/>
          </p:nvSpPr>
          <p:spPr bwMode="auto">
            <a:xfrm>
              <a:off x="4377" y="2489"/>
              <a:ext cx="5" cy="9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37" name="Oval 446"/>
            <p:cNvSpPr>
              <a:spLocks noChangeArrowheads="1"/>
            </p:cNvSpPr>
            <p:nvPr/>
          </p:nvSpPr>
          <p:spPr bwMode="auto">
            <a:xfrm>
              <a:off x="4394" y="2501"/>
              <a:ext cx="8" cy="6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38" name="Oval 447"/>
            <p:cNvSpPr>
              <a:spLocks noChangeArrowheads="1"/>
            </p:cNvSpPr>
            <p:nvPr/>
          </p:nvSpPr>
          <p:spPr bwMode="auto">
            <a:xfrm>
              <a:off x="4309" y="2507"/>
              <a:ext cx="11" cy="12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39" name="Oval 448"/>
            <p:cNvSpPr>
              <a:spLocks noChangeArrowheads="1"/>
            </p:cNvSpPr>
            <p:nvPr/>
          </p:nvSpPr>
          <p:spPr bwMode="auto">
            <a:xfrm>
              <a:off x="4329" y="2492"/>
              <a:ext cx="8" cy="9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40" name="Oval 449"/>
            <p:cNvSpPr>
              <a:spLocks noChangeArrowheads="1"/>
            </p:cNvSpPr>
            <p:nvPr/>
          </p:nvSpPr>
          <p:spPr bwMode="auto">
            <a:xfrm>
              <a:off x="4343" y="2489"/>
              <a:ext cx="11" cy="15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41" name="Oval 450"/>
            <p:cNvSpPr>
              <a:spLocks noChangeArrowheads="1"/>
            </p:cNvSpPr>
            <p:nvPr/>
          </p:nvSpPr>
          <p:spPr bwMode="auto">
            <a:xfrm>
              <a:off x="4317" y="2501"/>
              <a:ext cx="6" cy="6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42" name="Oval 451"/>
            <p:cNvSpPr>
              <a:spLocks noChangeArrowheads="1"/>
            </p:cNvSpPr>
            <p:nvPr/>
          </p:nvSpPr>
          <p:spPr bwMode="auto">
            <a:xfrm>
              <a:off x="4298" y="2465"/>
              <a:ext cx="14" cy="15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43" name="Oval 452"/>
            <p:cNvSpPr>
              <a:spLocks noChangeArrowheads="1"/>
            </p:cNvSpPr>
            <p:nvPr/>
          </p:nvSpPr>
          <p:spPr bwMode="auto">
            <a:xfrm>
              <a:off x="4315" y="2465"/>
              <a:ext cx="8" cy="9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44" name="Oval 453"/>
            <p:cNvSpPr>
              <a:spLocks noChangeArrowheads="1"/>
            </p:cNvSpPr>
            <p:nvPr/>
          </p:nvSpPr>
          <p:spPr bwMode="auto">
            <a:xfrm>
              <a:off x="4292" y="2495"/>
              <a:ext cx="11" cy="9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45" name="Oval 454"/>
            <p:cNvSpPr>
              <a:spLocks noChangeArrowheads="1"/>
            </p:cNvSpPr>
            <p:nvPr/>
          </p:nvSpPr>
          <p:spPr bwMode="auto">
            <a:xfrm>
              <a:off x="4261" y="2462"/>
              <a:ext cx="6" cy="6"/>
            </a:xfrm>
            <a:prstGeom prst="ellipse">
              <a:avLst/>
            </a:prstGeom>
            <a:solidFill>
              <a:srgbClr val="B768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46" name="Oval 455"/>
            <p:cNvSpPr>
              <a:spLocks noChangeArrowheads="1"/>
            </p:cNvSpPr>
            <p:nvPr/>
          </p:nvSpPr>
          <p:spPr bwMode="auto">
            <a:xfrm>
              <a:off x="3761" y="1486"/>
              <a:ext cx="11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47" name="Oval 456"/>
            <p:cNvSpPr>
              <a:spLocks noChangeArrowheads="1"/>
            </p:cNvSpPr>
            <p:nvPr/>
          </p:nvSpPr>
          <p:spPr bwMode="auto">
            <a:xfrm>
              <a:off x="3795" y="1504"/>
              <a:ext cx="14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48" name="Oval 457"/>
            <p:cNvSpPr>
              <a:spLocks noChangeArrowheads="1"/>
            </p:cNvSpPr>
            <p:nvPr/>
          </p:nvSpPr>
          <p:spPr bwMode="auto">
            <a:xfrm>
              <a:off x="3755" y="1579"/>
              <a:ext cx="23" cy="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49" name="Oval 458"/>
            <p:cNvSpPr>
              <a:spLocks noChangeArrowheads="1"/>
            </p:cNvSpPr>
            <p:nvPr/>
          </p:nvSpPr>
          <p:spPr bwMode="auto">
            <a:xfrm>
              <a:off x="3823" y="1555"/>
              <a:ext cx="14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50" name="Oval 459"/>
            <p:cNvSpPr>
              <a:spLocks noChangeArrowheads="1"/>
            </p:cNvSpPr>
            <p:nvPr/>
          </p:nvSpPr>
          <p:spPr bwMode="auto">
            <a:xfrm>
              <a:off x="3719" y="1522"/>
              <a:ext cx="5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51" name="Oval 460"/>
            <p:cNvSpPr>
              <a:spLocks noChangeArrowheads="1"/>
            </p:cNvSpPr>
            <p:nvPr/>
          </p:nvSpPr>
          <p:spPr bwMode="auto">
            <a:xfrm>
              <a:off x="3679" y="1636"/>
              <a:ext cx="9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52" name="Oval 461"/>
            <p:cNvSpPr>
              <a:spLocks noChangeArrowheads="1"/>
            </p:cNvSpPr>
            <p:nvPr/>
          </p:nvSpPr>
          <p:spPr bwMode="auto">
            <a:xfrm>
              <a:off x="3815" y="1435"/>
              <a:ext cx="8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53" name="Oval 462"/>
            <p:cNvSpPr>
              <a:spLocks noChangeArrowheads="1"/>
            </p:cNvSpPr>
            <p:nvPr/>
          </p:nvSpPr>
          <p:spPr bwMode="auto">
            <a:xfrm>
              <a:off x="3899" y="1528"/>
              <a:ext cx="20" cy="2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54" name="Oval 463"/>
            <p:cNvSpPr>
              <a:spLocks noChangeArrowheads="1"/>
            </p:cNvSpPr>
            <p:nvPr/>
          </p:nvSpPr>
          <p:spPr bwMode="auto">
            <a:xfrm>
              <a:off x="3851" y="1639"/>
              <a:ext cx="6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55" name="Oval 464"/>
            <p:cNvSpPr>
              <a:spLocks noChangeArrowheads="1"/>
            </p:cNvSpPr>
            <p:nvPr/>
          </p:nvSpPr>
          <p:spPr bwMode="auto">
            <a:xfrm>
              <a:off x="3803" y="1670"/>
              <a:ext cx="12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56" name="Oval 465"/>
            <p:cNvSpPr>
              <a:spLocks noChangeArrowheads="1"/>
            </p:cNvSpPr>
            <p:nvPr/>
          </p:nvSpPr>
          <p:spPr bwMode="auto">
            <a:xfrm>
              <a:off x="3902" y="1465"/>
              <a:ext cx="6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57" name="Oval 466"/>
            <p:cNvSpPr>
              <a:spLocks noChangeArrowheads="1"/>
            </p:cNvSpPr>
            <p:nvPr/>
          </p:nvSpPr>
          <p:spPr bwMode="auto">
            <a:xfrm>
              <a:off x="3953" y="1682"/>
              <a:ext cx="6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58" name="Oval 467"/>
            <p:cNvSpPr>
              <a:spLocks noChangeArrowheads="1"/>
            </p:cNvSpPr>
            <p:nvPr/>
          </p:nvSpPr>
          <p:spPr bwMode="auto">
            <a:xfrm>
              <a:off x="4004" y="1661"/>
              <a:ext cx="14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59" name="Oval 468"/>
            <p:cNvSpPr>
              <a:spLocks noChangeArrowheads="1"/>
            </p:cNvSpPr>
            <p:nvPr/>
          </p:nvSpPr>
          <p:spPr bwMode="auto">
            <a:xfrm>
              <a:off x="3849" y="1775"/>
              <a:ext cx="8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60" name="Oval 469"/>
            <p:cNvSpPr>
              <a:spLocks noChangeArrowheads="1"/>
            </p:cNvSpPr>
            <p:nvPr/>
          </p:nvSpPr>
          <p:spPr bwMode="auto">
            <a:xfrm>
              <a:off x="3668" y="1609"/>
              <a:ext cx="8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61" name="Oval 470"/>
            <p:cNvSpPr>
              <a:spLocks noChangeArrowheads="1"/>
            </p:cNvSpPr>
            <p:nvPr/>
          </p:nvSpPr>
          <p:spPr bwMode="auto">
            <a:xfrm>
              <a:off x="3685" y="1582"/>
              <a:ext cx="11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62" name="Oval 471"/>
            <p:cNvSpPr>
              <a:spLocks noChangeArrowheads="1"/>
            </p:cNvSpPr>
            <p:nvPr/>
          </p:nvSpPr>
          <p:spPr bwMode="auto">
            <a:xfrm>
              <a:off x="3597" y="1703"/>
              <a:ext cx="6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63" name="Oval 472"/>
            <p:cNvSpPr>
              <a:spLocks noChangeArrowheads="1"/>
            </p:cNvSpPr>
            <p:nvPr/>
          </p:nvSpPr>
          <p:spPr bwMode="auto">
            <a:xfrm>
              <a:off x="3657" y="1688"/>
              <a:ext cx="2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64" name="Oval 473"/>
            <p:cNvSpPr>
              <a:spLocks noChangeArrowheads="1"/>
            </p:cNvSpPr>
            <p:nvPr/>
          </p:nvSpPr>
          <p:spPr bwMode="auto">
            <a:xfrm>
              <a:off x="3643" y="1781"/>
              <a:ext cx="14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65" name="Oval 474"/>
            <p:cNvSpPr>
              <a:spLocks noChangeArrowheads="1"/>
            </p:cNvSpPr>
            <p:nvPr/>
          </p:nvSpPr>
          <p:spPr bwMode="auto">
            <a:xfrm>
              <a:off x="3736" y="1733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66" name="Oval 475"/>
            <p:cNvSpPr>
              <a:spLocks noChangeArrowheads="1"/>
            </p:cNvSpPr>
            <p:nvPr/>
          </p:nvSpPr>
          <p:spPr bwMode="auto">
            <a:xfrm>
              <a:off x="3702" y="1793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67" name="Oval 476"/>
            <p:cNvSpPr>
              <a:spLocks noChangeArrowheads="1"/>
            </p:cNvSpPr>
            <p:nvPr/>
          </p:nvSpPr>
          <p:spPr bwMode="auto">
            <a:xfrm>
              <a:off x="3614" y="1627"/>
              <a:ext cx="12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68" name="Oval 477"/>
            <p:cNvSpPr>
              <a:spLocks noChangeArrowheads="1"/>
            </p:cNvSpPr>
            <p:nvPr/>
          </p:nvSpPr>
          <p:spPr bwMode="auto">
            <a:xfrm>
              <a:off x="3637" y="1588"/>
              <a:ext cx="6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69" name="Oval 478"/>
            <p:cNvSpPr>
              <a:spLocks noChangeArrowheads="1"/>
            </p:cNvSpPr>
            <p:nvPr/>
          </p:nvSpPr>
          <p:spPr bwMode="auto">
            <a:xfrm>
              <a:off x="4193" y="2434"/>
              <a:ext cx="14" cy="1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70" name="Oval 479"/>
            <p:cNvSpPr>
              <a:spLocks noChangeArrowheads="1"/>
            </p:cNvSpPr>
            <p:nvPr/>
          </p:nvSpPr>
          <p:spPr bwMode="auto">
            <a:xfrm>
              <a:off x="4230" y="2410"/>
              <a:ext cx="8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71" name="Oval 480"/>
            <p:cNvSpPr>
              <a:spLocks noChangeArrowheads="1"/>
            </p:cNvSpPr>
            <p:nvPr/>
          </p:nvSpPr>
          <p:spPr bwMode="auto">
            <a:xfrm>
              <a:off x="4247" y="2495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72" name="Oval 481"/>
            <p:cNvSpPr>
              <a:spLocks noChangeArrowheads="1"/>
            </p:cNvSpPr>
            <p:nvPr/>
          </p:nvSpPr>
          <p:spPr bwMode="auto">
            <a:xfrm>
              <a:off x="4188" y="2504"/>
              <a:ext cx="14" cy="1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73" name="Oval 482"/>
            <p:cNvSpPr>
              <a:spLocks noChangeArrowheads="1"/>
            </p:cNvSpPr>
            <p:nvPr/>
          </p:nvSpPr>
          <p:spPr bwMode="auto">
            <a:xfrm>
              <a:off x="4137" y="2419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74" name="Oval 483"/>
            <p:cNvSpPr>
              <a:spLocks noChangeArrowheads="1"/>
            </p:cNvSpPr>
            <p:nvPr/>
          </p:nvSpPr>
          <p:spPr bwMode="auto">
            <a:xfrm>
              <a:off x="4173" y="2401"/>
              <a:ext cx="6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75" name="Oval 484"/>
            <p:cNvSpPr>
              <a:spLocks noChangeArrowheads="1"/>
            </p:cNvSpPr>
            <p:nvPr/>
          </p:nvSpPr>
          <p:spPr bwMode="auto">
            <a:xfrm>
              <a:off x="4159" y="2507"/>
              <a:ext cx="9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76" name="Oval 485"/>
            <p:cNvSpPr>
              <a:spLocks noChangeArrowheads="1"/>
            </p:cNvSpPr>
            <p:nvPr/>
          </p:nvSpPr>
          <p:spPr bwMode="auto">
            <a:xfrm>
              <a:off x="4106" y="2522"/>
              <a:ext cx="8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77" name="Oval 486"/>
            <p:cNvSpPr>
              <a:spLocks noChangeArrowheads="1"/>
            </p:cNvSpPr>
            <p:nvPr/>
          </p:nvSpPr>
          <p:spPr bwMode="auto">
            <a:xfrm>
              <a:off x="4250" y="2570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78" name="Oval 487"/>
            <p:cNvSpPr>
              <a:spLocks noChangeArrowheads="1"/>
            </p:cNvSpPr>
            <p:nvPr/>
          </p:nvSpPr>
          <p:spPr bwMode="auto">
            <a:xfrm>
              <a:off x="4292" y="2537"/>
              <a:ext cx="20" cy="2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79" name="Oval 488"/>
            <p:cNvSpPr>
              <a:spLocks noChangeArrowheads="1"/>
            </p:cNvSpPr>
            <p:nvPr/>
          </p:nvSpPr>
          <p:spPr bwMode="auto">
            <a:xfrm>
              <a:off x="4320" y="2489"/>
              <a:ext cx="14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80" name="Oval 489"/>
            <p:cNvSpPr>
              <a:spLocks noChangeArrowheads="1"/>
            </p:cNvSpPr>
            <p:nvPr/>
          </p:nvSpPr>
          <p:spPr bwMode="auto">
            <a:xfrm>
              <a:off x="4371" y="2501"/>
              <a:ext cx="6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81" name="Oval 490"/>
            <p:cNvSpPr>
              <a:spLocks noChangeArrowheads="1"/>
            </p:cNvSpPr>
            <p:nvPr/>
          </p:nvSpPr>
          <p:spPr bwMode="auto">
            <a:xfrm>
              <a:off x="4380" y="2570"/>
              <a:ext cx="2" cy="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82" name="Oval 491"/>
            <p:cNvSpPr>
              <a:spLocks noChangeArrowheads="1"/>
            </p:cNvSpPr>
            <p:nvPr/>
          </p:nvSpPr>
          <p:spPr bwMode="auto">
            <a:xfrm>
              <a:off x="4439" y="2561"/>
              <a:ext cx="8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83" name="Oval 492"/>
            <p:cNvSpPr>
              <a:spLocks noChangeArrowheads="1"/>
            </p:cNvSpPr>
            <p:nvPr/>
          </p:nvSpPr>
          <p:spPr bwMode="auto">
            <a:xfrm>
              <a:off x="4236" y="2344"/>
              <a:ext cx="5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84" name="Oval 493"/>
            <p:cNvSpPr>
              <a:spLocks noChangeArrowheads="1"/>
            </p:cNvSpPr>
            <p:nvPr/>
          </p:nvSpPr>
          <p:spPr bwMode="auto">
            <a:xfrm>
              <a:off x="4258" y="2317"/>
              <a:ext cx="6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85" name="Oval 494"/>
            <p:cNvSpPr>
              <a:spLocks noChangeArrowheads="1"/>
            </p:cNvSpPr>
            <p:nvPr/>
          </p:nvSpPr>
          <p:spPr bwMode="auto">
            <a:xfrm>
              <a:off x="4272" y="2163"/>
              <a:ext cx="6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86" name="Oval 495"/>
            <p:cNvSpPr>
              <a:spLocks noChangeArrowheads="1"/>
            </p:cNvSpPr>
            <p:nvPr/>
          </p:nvSpPr>
          <p:spPr bwMode="auto">
            <a:xfrm>
              <a:off x="4301" y="2154"/>
              <a:ext cx="5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87" name="Oval 496"/>
            <p:cNvSpPr>
              <a:spLocks noChangeArrowheads="1"/>
            </p:cNvSpPr>
            <p:nvPr/>
          </p:nvSpPr>
          <p:spPr bwMode="auto">
            <a:xfrm>
              <a:off x="4303" y="2194"/>
              <a:ext cx="9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88" name="Oval 497"/>
            <p:cNvSpPr>
              <a:spLocks noChangeArrowheads="1"/>
            </p:cNvSpPr>
            <p:nvPr/>
          </p:nvSpPr>
          <p:spPr bwMode="auto">
            <a:xfrm>
              <a:off x="4332" y="2169"/>
              <a:ext cx="8" cy="1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89" name="Oval 498"/>
            <p:cNvSpPr>
              <a:spLocks noChangeArrowheads="1"/>
            </p:cNvSpPr>
            <p:nvPr/>
          </p:nvSpPr>
          <p:spPr bwMode="auto">
            <a:xfrm>
              <a:off x="4267" y="2130"/>
              <a:ext cx="5" cy="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90" name="Oval 499"/>
            <p:cNvSpPr>
              <a:spLocks noChangeArrowheads="1"/>
            </p:cNvSpPr>
            <p:nvPr/>
          </p:nvSpPr>
          <p:spPr bwMode="auto">
            <a:xfrm>
              <a:off x="4236" y="2191"/>
              <a:ext cx="5" cy="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91" name="Oval 500"/>
            <p:cNvSpPr>
              <a:spLocks noChangeArrowheads="1"/>
            </p:cNvSpPr>
            <p:nvPr/>
          </p:nvSpPr>
          <p:spPr bwMode="auto">
            <a:xfrm>
              <a:off x="4284" y="2188"/>
              <a:ext cx="8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92" name="Oval 501"/>
            <p:cNvSpPr>
              <a:spLocks noChangeArrowheads="1"/>
            </p:cNvSpPr>
            <p:nvPr/>
          </p:nvSpPr>
          <p:spPr bwMode="auto">
            <a:xfrm>
              <a:off x="4278" y="2227"/>
              <a:ext cx="6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93" name="Oval 502"/>
            <p:cNvSpPr>
              <a:spLocks noChangeArrowheads="1"/>
            </p:cNvSpPr>
            <p:nvPr/>
          </p:nvSpPr>
          <p:spPr bwMode="auto">
            <a:xfrm>
              <a:off x="4156" y="1320"/>
              <a:ext cx="17" cy="1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94" name="Oval 503"/>
            <p:cNvSpPr>
              <a:spLocks noChangeArrowheads="1"/>
            </p:cNvSpPr>
            <p:nvPr/>
          </p:nvSpPr>
          <p:spPr bwMode="auto">
            <a:xfrm>
              <a:off x="4202" y="1296"/>
              <a:ext cx="5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95" name="Oval 504"/>
            <p:cNvSpPr>
              <a:spLocks noChangeArrowheads="1"/>
            </p:cNvSpPr>
            <p:nvPr/>
          </p:nvSpPr>
          <p:spPr bwMode="auto">
            <a:xfrm>
              <a:off x="4140" y="1293"/>
              <a:ext cx="5" cy="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96" name="Oval 505"/>
            <p:cNvSpPr>
              <a:spLocks noChangeArrowheads="1"/>
            </p:cNvSpPr>
            <p:nvPr/>
          </p:nvSpPr>
          <p:spPr bwMode="auto">
            <a:xfrm>
              <a:off x="4103" y="1305"/>
              <a:ext cx="1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97" name="Oval 506"/>
            <p:cNvSpPr>
              <a:spLocks noChangeArrowheads="1"/>
            </p:cNvSpPr>
            <p:nvPr/>
          </p:nvSpPr>
          <p:spPr bwMode="auto">
            <a:xfrm>
              <a:off x="4106" y="1341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98" name="Oval 507"/>
            <p:cNvSpPr>
              <a:spLocks noChangeArrowheads="1"/>
            </p:cNvSpPr>
            <p:nvPr/>
          </p:nvSpPr>
          <p:spPr bwMode="auto">
            <a:xfrm>
              <a:off x="4196" y="1335"/>
              <a:ext cx="11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99" name="Oval 508"/>
            <p:cNvSpPr>
              <a:spLocks noChangeArrowheads="1"/>
            </p:cNvSpPr>
            <p:nvPr/>
          </p:nvSpPr>
          <p:spPr bwMode="auto">
            <a:xfrm>
              <a:off x="4221" y="1320"/>
              <a:ext cx="15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00" name="Oval 509"/>
            <p:cNvSpPr>
              <a:spLocks noChangeArrowheads="1"/>
            </p:cNvSpPr>
            <p:nvPr/>
          </p:nvSpPr>
          <p:spPr bwMode="auto">
            <a:xfrm>
              <a:off x="4165" y="1374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01" name="Oval 510"/>
            <p:cNvSpPr>
              <a:spLocks noChangeArrowheads="1"/>
            </p:cNvSpPr>
            <p:nvPr/>
          </p:nvSpPr>
          <p:spPr bwMode="auto">
            <a:xfrm>
              <a:off x="4230" y="1371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02" name="Oval 511"/>
            <p:cNvSpPr>
              <a:spLocks noChangeArrowheads="1"/>
            </p:cNvSpPr>
            <p:nvPr/>
          </p:nvSpPr>
          <p:spPr bwMode="auto">
            <a:xfrm>
              <a:off x="4281" y="1393"/>
              <a:ext cx="8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03" name="Oval 512"/>
            <p:cNvSpPr>
              <a:spLocks noChangeArrowheads="1"/>
            </p:cNvSpPr>
            <p:nvPr/>
          </p:nvSpPr>
          <p:spPr bwMode="auto">
            <a:xfrm>
              <a:off x="4236" y="1423"/>
              <a:ext cx="8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04" name="Oval 513"/>
            <p:cNvSpPr>
              <a:spLocks noChangeArrowheads="1"/>
            </p:cNvSpPr>
            <p:nvPr/>
          </p:nvSpPr>
          <p:spPr bwMode="auto">
            <a:xfrm>
              <a:off x="4295" y="1432"/>
              <a:ext cx="6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05" name="Oval 514"/>
            <p:cNvSpPr>
              <a:spLocks noChangeArrowheads="1"/>
            </p:cNvSpPr>
            <p:nvPr/>
          </p:nvSpPr>
          <p:spPr bwMode="auto">
            <a:xfrm>
              <a:off x="4202" y="1453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06" name="Oval 515"/>
            <p:cNvSpPr>
              <a:spLocks noChangeArrowheads="1"/>
            </p:cNvSpPr>
            <p:nvPr/>
          </p:nvSpPr>
          <p:spPr bwMode="auto">
            <a:xfrm>
              <a:off x="4148" y="1426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07" name="Oval 516"/>
            <p:cNvSpPr>
              <a:spLocks noChangeArrowheads="1"/>
            </p:cNvSpPr>
            <p:nvPr/>
          </p:nvSpPr>
          <p:spPr bwMode="auto">
            <a:xfrm>
              <a:off x="4258" y="1480"/>
              <a:ext cx="6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08" name="Oval 517"/>
            <p:cNvSpPr>
              <a:spLocks noChangeArrowheads="1"/>
            </p:cNvSpPr>
            <p:nvPr/>
          </p:nvSpPr>
          <p:spPr bwMode="auto">
            <a:xfrm>
              <a:off x="4301" y="1477"/>
              <a:ext cx="11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09" name="Oval 518"/>
            <p:cNvSpPr>
              <a:spLocks noChangeArrowheads="1"/>
            </p:cNvSpPr>
            <p:nvPr/>
          </p:nvSpPr>
          <p:spPr bwMode="auto">
            <a:xfrm>
              <a:off x="4292" y="1507"/>
              <a:ext cx="11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10" name="Oval 519"/>
            <p:cNvSpPr>
              <a:spLocks noChangeArrowheads="1"/>
            </p:cNvSpPr>
            <p:nvPr/>
          </p:nvSpPr>
          <p:spPr bwMode="auto">
            <a:xfrm>
              <a:off x="4213" y="1516"/>
              <a:ext cx="6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11" name="Oval 520"/>
            <p:cNvSpPr>
              <a:spLocks noChangeArrowheads="1"/>
            </p:cNvSpPr>
            <p:nvPr/>
          </p:nvSpPr>
          <p:spPr bwMode="auto">
            <a:xfrm>
              <a:off x="4272" y="1567"/>
              <a:ext cx="12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12" name="Oval 521"/>
            <p:cNvSpPr>
              <a:spLocks noChangeArrowheads="1"/>
            </p:cNvSpPr>
            <p:nvPr/>
          </p:nvSpPr>
          <p:spPr bwMode="auto">
            <a:xfrm>
              <a:off x="4010" y="1323"/>
              <a:ext cx="17" cy="1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13" name="Oval 522"/>
            <p:cNvSpPr>
              <a:spLocks noChangeArrowheads="1"/>
            </p:cNvSpPr>
            <p:nvPr/>
          </p:nvSpPr>
          <p:spPr bwMode="auto">
            <a:xfrm>
              <a:off x="3755" y="2898"/>
              <a:ext cx="20" cy="24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14" name="Oval 523"/>
            <p:cNvSpPr>
              <a:spLocks noChangeArrowheads="1"/>
            </p:cNvSpPr>
            <p:nvPr/>
          </p:nvSpPr>
          <p:spPr bwMode="auto">
            <a:xfrm>
              <a:off x="3801" y="2974"/>
              <a:ext cx="22" cy="27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15" name="Oval 524"/>
            <p:cNvSpPr>
              <a:spLocks noChangeArrowheads="1"/>
            </p:cNvSpPr>
            <p:nvPr/>
          </p:nvSpPr>
          <p:spPr bwMode="auto">
            <a:xfrm>
              <a:off x="3809" y="2862"/>
              <a:ext cx="20" cy="24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16" name="Oval 525"/>
            <p:cNvSpPr>
              <a:spLocks noChangeArrowheads="1"/>
            </p:cNvSpPr>
            <p:nvPr/>
          </p:nvSpPr>
          <p:spPr bwMode="auto">
            <a:xfrm>
              <a:off x="3905" y="2898"/>
              <a:ext cx="20" cy="24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17" name="Oval 526"/>
            <p:cNvSpPr>
              <a:spLocks noChangeArrowheads="1"/>
            </p:cNvSpPr>
            <p:nvPr/>
          </p:nvSpPr>
          <p:spPr bwMode="auto">
            <a:xfrm>
              <a:off x="3846" y="2838"/>
              <a:ext cx="14" cy="1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18" name="Oval 527"/>
            <p:cNvSpPr>
              <a:spLocks noChangeArrowheads="1"/>
            </p:cNvSpPr>
            <p:nvPr/>
          </p:nvSpPr>
          <p:spPr bwMode="auto">
            <a:xfrm>
              <a:off x="3857" y="2793"/>
              <a:ext cx="14" cy="1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19" name="Oval 528"/>
            <p:cNvSpPr>
              <a:spLocks noChangeArrowheads="1"/>
            </p:cNvSpPr>
            <p:nvPr/>
          </p:nvSpPr>
          <p:spPr bwMode="auto">
            <a:xfrm>
              <a:off x="3973" y="2913"/>
              <a:ext cx="14" cy="1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20" name="Oval 529"/>
            <p:cNvSpPr>
              <a:spLocks noChangeArrowheads="1"/>
            </p:cNvSpPr>
            <p:nvPr/>
          </p:nvSpPr>
          <p:spPr bwMode="auto">
            <a:xfrm>
              <a:off x="3840" y="2811"/>
              <a:ext cx="9" cy="9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21" name="Oval 530"/>
            <p:cNvSpPr>
              <a:spLocks noChangeArrowheads="1"/>
            </p:cNvSpPr>
            <p:nvPr/>
          </p:nvSpPr>
          <p:spPr bwMode="auto">
            <a:xfrm>
              <a:off x="3750" y="2865"/>
              <a:ext cx="11" cy="12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22" name="Oval 531"/>
            <p:cNvSpPr>
              <a:spLocks noChangeArrowheads="1"/>
            </p:cNvSpPr>
            <p:nvPr/>
          </p:nvSpPr>
          <p:spPr bwMode="auto">
            <a:xfrm>
              <a:off x="3668" y="2808"/>
              <a:ext cx="11" cy="12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23" name="Oval 532"/>
            <p:cNvSpPr>
              <a:spLocks noChangeArrowheads="1"/>
            </p:cNvSpPr>
            <p:nvPr/>
          </p:nvSpPr>
          <p:spPr bwMode="auto">
            <a:xfrm>
              <a:off x="3713" y="2937"/>
              <a:ext cx="14" cy="15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24" name="Oval 533"/>
            <p:cNvSpPr>
              <a:spLocks noChangeArrowheads="1"/>
            </p:cNvSpPr>
            <p:nvPr/>
          </p:nvSpPr>
          <p:spPr bwMode="auto">
            <a:xfrm>
              <a:off x="3764" y="2727"/>
              <a:ext cx="11" cy="12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25" name="Oval 534"/>
            <p:cNvSpPr>
              <a:spLocks noChangeArrowheads="1"/>
            </p:cNvSpPr>
            <p:nvPr/>
          </p:nvSpPr>
          <p:spPr bwMode="auto">
            <a:xfrm>
              <a:off x="3981" y="2880"/>
              <a:ext cx="15" cy="15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26" name="Oval 535"/>
            <p:cNvSpPr>
              <a:spLocks noChangeArrowheads="1"/>
            </p:cNvSpPr>
            <p:nvPr/>
          </p:nvSpPr>
          <p:spPr bwMode="auto">
            <a:xfrm>
              <a:off x="4060" y="2826"/>
              <a:ext cx="23" cy="24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27" name="Oval 536"/>
            <p:cNvSpPr>
              <a:spLocks noChangeArrowheads="1"/>
            </p:cNvSpPr>
            <p:nvPr/>
          </p:nvSpPr>
          <p:spPr bwMode="auto">
            <a:xfrm>
              <a:off x="4052" y="2949"/>
              <a:ext cx="11" cy="16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28" name="Oval 537"/>
            <p:cNvSpPr>
              <a:spLocks noChangeArrowheads="1"/>
            </p:cNvSpPr>
            <p:nvPr/>
          </p:nvSpPr>
          <p:spPr bwMode="auto">
            <a:xfrm>
              <a:off x="4021" y="3028"/>
              <a:ext cx="11" cy="12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29" name="Oval 538"/>
            <p:cNvSpPr>
              <a:spLocks noChangeArrowheads="1"/>
            </p:cNvSpPr>
            <p:nvPr/>
          </p:nvSpPr>
          <p:spPr bwMode="auto">
            <a:xfrm>
              <a:off x="4145" y="2971"/>
              <a:ext cx="14" cy="12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30" name="Oval 539"/>
            <p:cNvSpPr>
              <a:spLocks noChangeArrowheads="1"/>
            </p:cNvSpPr>
            <p:nvPr/>
          </p:nvSpPr>
          <p:spPr bwMode="auto">
            <a:xfrm>
              <a:off x="4193" y="2895"/>
              <a:ext cx="20" cy="21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31" name="Oval 540"/>
            <p:cNvSpPr>
              <a:spLocks noChangeArrowheads="1"/>
            </p:cNvSpPr>
            <p:nvPr/>
          </p:nvSpPr>
          <p:spPr bwMode="auto">
            <a:xfrm>
              <a:off x="4176" y="2736"/>
              <a:ext cx="26" cy="27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32" name="Oval 541"/>
            <p:cNvSpPr>
              <a:spLocks noChangeArrowheads="1"/>
            </p:cNvSpPr>
            <p:nvPr/>
          </p:nvSpPr>
          <p:spPr bwMode="auto">
            <a:xfrm>
              <a:off x="4236" y="2721"/>
              <a:ext cx="22" cy="24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33" name="Oval 542"/>
            <p:cNvSpPr>
              <a:spLocks noChangeArrowheads="1"/>
            </p:cNvSpPr>
            <p:nvPr/>
          </p:nvSpPr>
          <p:spPr bwMode="auto">
            <a:xfrm>
              <a:off x="4337" y="2681"/>
              <a:ext cx="6" cy="9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34" name="Oval 543"/>
            <p:cNvSpPr>
              <a:spLocks noChangeArrowheads="1"/>
            </p:cNvSpPr>
            <p:nvPr/>
          </p:nvSpPr>
          <p:spPr bwMode="auto">
            <a:xfrm>
              <a:off x="4360" y="2636"/>
              <a:ext cx="14" cy="15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35" name="Oval 544"/>
            <p:cNvSpPr>
              <a:spLocks noChangeArrowheads="1"/>
            </p:cNvSpPr>
            <p:nvPr/>
          </p:nvSpPr>
          <p:spPr bwMode="auto">
            <a:xfrm>
              <a:off x="4326" y="2588"/>
              <a:ext cx="14" cy="12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36" name="Oval 545"/>
            <p:cNvSpPr>
              <a:spLocks noChangeArrowheads="1"/>
            </p:cNvSpPr>
            <p:nvPr/>
          </p:nvSpPr>
          <p:spPr bwMode="auto">
            <a:xfrm>
              <a:off x="4411" y="2603"/>
              <a:ext cx="14" cy="18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37" name="Oval 546"/>
            <p:cNvSpPr>
              <a:spLocks noChangeArrowheads="1"/>
            </p:cNvSpPr>
            <p:nvPr/>
          </p:nvSpPr>
          <p:spPr bwMode="auto">
            <a:xfrm>
              <a:off x="4365" y="2715"/>
              <a:ext cx="12" cy="12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38" name="Oval 547"/>
            <p:cNvSpPr>
              <a:spLocks noChangeArrowheads="1"/>
            </p:cNvSpPr>
            <p:nvPr/>
          </p:nvSpPr>
          <p:spPr bwMode="auto">
            <a:xfrm>
              <a:off x="4306" y="2841"/>
              <a:ext cx="6" cy="9"/>
            </a:xfrm>
            <a:prstGeom prst="ellipse">
              <a:avLst/>
            </a:prstGeom>
            <a:solidFill>
              <a:srgbClr val="A04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39" name="Oval 548"/>
            <p:cNvSpPr>
              <a:spLocks noChangeArrowheads="1"/>
            </p:cNvSpPr>
            <p:nvPr/>
          </p:nvSpPr>
          <p:spPr bwMode="auto">
            <a:xfrm>
              <a:off x="4312" y="2898"/>
              <a:ext cx="14" cy="15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40" name="Oval 549"/>
            <p:cNvSpPr>
              <a:spLocks noChangeArrowheads="1"/>
            </p:cNvSpPr>
            <p:nvPr/>
          </p:nvSpPr>
          <p:spPr bwMode="auto">
            <a:xfrm>
              <a:off x="3880" y="2766"/>
              <a:ext cx="11" cy="12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41" name="Oval 550"/>
            <p:cNvSpPr>
              <a:spLocks noChangeArrowheads="1"/>
            </p:cNvSpPr>
            <p:nvPr/>
          </p:nvSpPr>
          <p:spPr bwMode="auto">
            <a:xfrm>
              <a:off x="3939" y="2790"/>
              <a:ext cx="9" cy="9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42" name="Oval 551"/>
            <p:cNvSpPr>
              <a:spLocks noChangeArrowheads="1"/>
            </p:cNvSpPr>
            <p:nvPr/>
          </p:nvSpPr>
          <p:spPr bwMode="auto">
            <a:xfrm>
              <a:off x="3835" y="3031"/>
              <a:ext cx="11" cy="15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43" name="Oval 552"/>
            <p:cNvSpPr>
              <a:spLocks noChangeArrowheads="1"/>
            </p:cNvSpPr>
            <p:nvPr/>
          </p:nvSpPr>
          <p:spPr bwMode="auto">
            <a:xfrm>
              <a:off x="3897" y="2943"/>
              <a:ext cx="11" cy="12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44" name="Oval 553"/>
            <p:cNvSpPr>
              <a:spLocks noChangeArrowheads="1"/>
            </p:cNvSpPr>
            <p:nvPr/>
          </p:nvSpPr>
          <p:spPr bwMode="auto">
            <a:xfrm>
              <a:off x="3705" y="3010"/>
              <a:ext cx="8" cy="9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45" name="Oval 554"/>
            <p:cNvSpPr>
              <a:spLocks noChangeArrowheads="1"/>
            </p:cNvSpPr>
            <p:nvPr/>
          </p:nvSpPr>
          <p:spPr bwMode="auto">
            <a:xfrm>
              <a:off x="3761" y="3028"/>
              <a:ext cx="14" cy="15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46" name="Oval 555"/>
            <p:cNvSpPr>
              <a:spLocks noChangeArrowheads="1"/>
            </p:cNvSpPr>
            <p:nvPr/>
          </p:nvSpPr>
          <p:spPr bwMode="auto">
            <a:xfrm>
              <a:off x="3724" y="3082"/>
              <a:ext cx="20" cy="21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47" name="Oval 556"/>
            <p:cNvSpPr>
              <a:spLocks noChangeArrowheads="1"/>
            </p:cNvSpPr>
            <p:nvPr/>
          </p:nvSpPr>
          <p:spPr bwMode="auto">
            <a:xfrm>
              <a:off x="3815" y="3094"/>
              <a:ext cx="17" cy="18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48" name="Oval 557"/>
            <p:cNvSpPr>
              <a:spLocks noChangeArrowheads="1"/>
            </p:cNvSpPr>
            <p:nvPr/>
          </p:nvSpPr>
          <p:spPr bwMode="auto">
            <a:xfrm>
              <a:off x="3885" y="3091"/>
              <a:ext cx="14" cy="15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49" name="Oval 558"/>
            <p:cNvSpPr>
              <a:spLocks noChangeArrowheads="1"/>
            </p:cNvSpPr>
            <p:nvPr/>
          </p:nvSpPr>
          <p:spPr bwMode="auto">
            <a:xfrm>
              <a:off x="3747" y="2943"/>
              <a:ext cx="11" cy="12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50" name="Oval 559"/>
            <p:cNvSpPr>
              <a:spLocks noChangeArrowheads="1"/>
            </p:cNvSpPr>
            <p:nvPr/>
          </p:nvSpPr>
          <p:spPr bwMode="auto">
            <a:xfrm>
              <a:off x="3631" y="2931"/>
              <a:ext cx="14" cy="12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51" name="Oval 560"/>
            <p:cNvSpPr>
              <a:spLocks noChangeArrowheads="1"/>
            </p:cNvSpPr>
            <p:nvPr/>
          </p:nvSpPr>
          <p:spPr bwMode="auto">
            <a:xfrm>
              <a:off x="3688" y="2862"/>
              <a:ext cx="8" cy="9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52" name="Oval 561"/>
            <p:cNvSpPr>
              <a:spLocks noChangeArrowheads="1"/>
            </p:cNvSpPr>
            <p:nvPr/>
          </p:nvSpPr>
          <p:spPr bwMode="auto">
            <a:xfrm>
              <a:off x="3719" y="2799"/>
              <a:ext cx="8" cy="1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53" name="Oval 562"/>
            <p:cNvSpPr>
              <a:spLocks noChangeArrowheads="1"/>
            </p:cNvSpPr>
            <p:nvPr/>
          </p:nvSpPr>
          <p:spPr bwMode="auto">
            <a:xfrm>
              <a:off x="3592" y="2847"/>
              <a:ext cx="5" cy="6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54" name="Oval 563"/>
            <p:cNvSpPr>
              <a:spLocks noChangeArrowheads="1"/>
            </p:cNvSpPr>
            <p:nvPr/>
          </p:nvSpPr>
          <p:spPr bwMode="auto">
            <a:xfrm>
              <a:off x="3623" y="3004"/>
              <a:ext cx="8" cy="9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55" name="Oval 564"/>
            <p:cNvSpPr>
              <a:spLocks noChangeArrowheads="1"/>
            </p:cNvSpPr>
            <p:nvPr/>
          </p:nvSpPr>
          <p:spPr bwMode="auto">
            <a:xfrm>
              <a:off x="3705" y="2817"/>
              <a:ext cx="5" cy="3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56" name="Oval 565"/>
            <p:cNvSpPr>
              <a:spLocks noChangeArrowheads="1"/>
            </p:cNvSpPr>
            <p:nvPr/>
          </p:nvSpPr>
          <p:spPr bwMode="auto">
            <a:xfrm>
              <a:off x="3592" y="2895"/>
              <a:ext cx="5" cy="6"/>
            </a:xfrm>
            <a:prstGeom prst="ellipse">
              <a:avLst/>
            </a:prstGeom>
            <a:solidFill>
              <a:srgbClr val="B569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57" name="Freeform 566"/>
            <p:cNvSpPr>
              <a:spLocks/>
            </p:cNvSpPr>
            <p:nvPr/>
          </p:nvSpPr>
          <p:spPr bwMode="auto">
            <a:xfrm>
              <a:off x="3352" y="1248"/>
              <a:ext cx="1234" cy="2099"/>
            </a:xfrm>
            <a:custGeom>
              <a:avLst/>
              <a:gdLst>
                <a:gd name="T0" fmla="*/ 13 w 437"/>
                <a:gd name="T1" fmla="*/ 463 h 697"/>
                <a:gd name="T2" fmla="*/ 45 w 437"/>
                <a:gd name="T3" fmla="*/ 530 h 697"/>
                <a:gd name="T4" fmla="*/ 250 w 437"/>
                <a:gd name="T5" fmla="*/ 683 h 697"/>
                <a:gd name="T6" fmla="*/ 249 w 437"/>
                <a:gd name="T7" fmla="*/ 683 h 697"/>
                <a:gd name="T8" fmla="*/ 273 w 437"/>
                <a:gd name="T9" fmla="*/ 680 h 697"/>
                <a:gd name="T10" fmla="*/ 395 w 437"/>
                <a:gd name="T11" fmla="*/ 569 h 697"/>
                <a:gd name="T12" fmla="*/ 401 w 437"/>
                <a:gd name="T13" fmla="*/ 437 h 697"/>
                <a:gd name="T14" fmla="*/ 377 w 437"/>
                <a:gd name="T15" fmla="*/ 357 h 697"/>
                <a:gd name="T16" fmla="*/ 404 w 437"/>
                <a:gd name="T17" fmla="*/ 268 h 697"/>
                <a:gd name="T18" fmla="*/ 434 w 437"/>
                <a:gd name="T19" fmla="*/ 148 h 697"/>
                <a:gd name="T20" fmla="*/ 275 w 437"/>
                <a:gd name="T21" fmla="*/ 1 h 697"/>
                <a:gd name="T22" fmla="*/ 99 w 437"/>
                <a:gd name="T23" fmla="*/ 82 h 697"/>
                <a:gd name="T24" fmla="*/ 72 w 437"/>
                <a:gd name="T25" fmla="*/ 119 h 697"/>
                <a:gd name="T26" fmla="*/ 33 w 437"/>
                <a:gd name="T27" fmla="*/ 202 h 697"/>
                <a:gd name="T28" fmla="*/ 17 w 437"/>
                <a:gd name="T29" fmla="*/ 297 h 697"/>
                <a:gd name="T30" fmla="*/ 13 w 437"/>
                <a:gd name="T31" fmla="*/ 463 h 6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37" h="697">
                  <a:moveTo>
                    <a:pt x="13" y="463"/>
                  </a:moveTo>
                  <a:cubicBezTo>
                    <a:pt x="22" y="487"/>
                    <a:pt x="41" y="520"/>
                    <a:pt x="45" y="530"/>
                  </a:cubicBezTo>
                  <a:cubicBezTo>
                    <a:pt x="61" y="580"/>
                    <a:pt x="125" y="697"/>
                    <a:pt x="250" y="683"/>
                  </a:cubicBezTo>
                  <a:cubicBezTo>
                    <a:pt x="249" y="683"/>
                    <a:pt x="249" y="683"/>
                    <a:pt x="249" y="683"/>
                  </a:cubicBezTo>
                  <a:cubicBezTo>
                    <a:pt x="257" y="682"/>
                    <a:pt x="265" y="682"/>
                    <a:pt x="273" y="680"/>
                  </a:cubicBezTo>
                  <a:cubicBezTo>
                    <a:pt x="353" y="667"/>
                    <a:pt x="384" y="615"/>
                    <a:pt x="395" y="569"/>
                  </a:cubicBezTo>
                  <a:cubicBezTo>
                    <a:pt x="403" y="533"/>
                    <a:pt x="413" y="471"/>
                    <a:pt x="401" y="437"/>
                  </a:cubicBezTo>
                  <a:cubicBezTo>
                    <a:pt x="389" y="402"/>
                    <a:pt x="378" y="391"/>
                    <a:pt x="377" y="357"/>
                  </a:cubicBezTo>
                  <a:cubicBezTo>
                    <a:pt x="376" y="324"/>
                    <a:pt x="389" y="290"/>
                    <a:pt x="404" y="268"/>
                  </a:cubicBezTo>
                  <a:cubicBezTo>
                    <a:pt x="418" y="247"/>
                    <a:pt x="437" y="212"/>
                    <a:pt x="434" y="148"/>
                  </a:cubicBezTo>
                  <a:cubicBezTo>
                    <a:pt x="428" y="79"/>
                    <a:pt x="396" y="5"/>
                    <a:pt x="275" y="1"/>
                  </a:cubicBezTo>
                  <a:cubicBezTo>
                    <a:pt x="203" y="0"/>
                    <a:pt x="141" y="24"/>
                    <a:pt x="99" y="82"/>
                  </a:cubicBezTo>
                  <a:cubicBezTo>
                    <a:pt x="87" y="99"/>
                    <a:pt x="77" y="109"/>
                    <a:pt x="72" y="119"/>
                  </a:cubicBezTo>
                  <a:cubicBezTo>
                    <a:pt x="62" y="144"/>
                    <a:pt x="44" y="181"/>
                    <a:pt x="33" y="202"/>
                  </a:cubicBezTo>
                  <a:cubicBezTo>
                    <a:pt x="23" y="221"/>
                    <a:pt x="26" y="255"/>
                    <a:pt x="17" y="297"/>
                  </a:cubicBezTo>
                  <a:cubicBezTo>
                    <a:pt x="0" y="386"/>
                    <a:pt x="4" y="439"/>
                    <a:pt x="13" y="463"/>
                  </a:cubicBezTo>
                </a:path>
              </a:pathLst>
            </a:custGeom>
            <a:noFill/>
            <a:ln w="9525" cap="rnd">
              <a:solidFill>
                <a:srgbClr val="58575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58" name="Oval 567"/>
            <p:cNvSpPr>
              <a:spLocks noChangeArrowheads="1"/>
            </p:cNvSpPr>
            <p:nvPr/>
          </p:nvSpPr>
          <p:spPr bwMode="auto">
            <a:xfrm>
              <a:off x="3883" y="2480"/>
              <a:ext cx="22" cy="2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59" name="Oval 568"/>
            <p:cNvSpPr>
              <a:spLocks noChangeArrowheads="1"/>
            </p:cNvSpPr>
            <p:nvPr/>
          </p:nvSpPr>
          <p:spPr bwMode="auto">
            <a:xfrm>
              <a:off x="3851" y="2513"/>
              <a:ext cx="12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60" name="Oval 569"/>
            <p:cNvSpPr>
              <a:spLocks noChangeArrowheads="1"/>
            </p:cNvSpPr>
            <p:nvPr/>
          </p:nvSpPr>
          <p:spPr bwMode="auto">
            <a:xfrm>
              <a:off x="3888" y="2528"/>
              <a:ext cx="14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61" name="Oval 570"/>
            <p:cNvSpPr>
              <a:spLocks noChangeArrowheads="1"/>
            </p:cNvSpPr>
            <p:nvPr/>
          </p:nvSpPr>
          <p:spPr bwMode="auto">
            <a:xfrm>
              <a:off x="3846" y="2468"/>
              <a:ext cx="5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62" name="Oval 571"/>
            <p:cNvSpPr>
              <a:spLocks noChangeArrowheads="1"/>
            </p:cNvSpPr>
            <p:nvPr/>
          </p:nvSpPr>
          <p:spPr bwMode="auto">
            <a:xfrm>
              <a:off x="3945" y="2468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63" name="Oval 572"/>
            <p:cNvSpPr>
              <a:spLocks noChangeArrowheads="1"/>
            </p:cNvSpPr>
            <p:nvPr/>
          </p:nvSpPr>
          <p:spPr bwMode="auto">
            <a:xfrm>
              <a:off x="3761" y="2573"/>
              <a:ext cx="14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64" name="Oval 573"/>
            <p:cNvSpPr>
              <a:spLocks noChangeArrowheads="1"/>
            </p:cNvSpPr>
            <p:nvPr/>
          </p:nvSpPr>
          <p:spPr bwMode="auto">
            <a:xfrm>
              <a:off x="3772" y="2543"/>
              <a:ext cx="15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65" name="Oval 574"/>
            <p:cNvSpPr>
              <a:spLocks noChangeArrowheads="1"/>
            </p:cNvSpPr>
            <p:nvPr/>
          </p:nvSpPr>
          <p:spPr bwMode="auto">
            <a:xfrm>
              <a:off x="3806" y="2570"/>
              <a:ext cx="6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66" name="Oval 575"/>
            <p:cNvSpPr>
              <a:spLocks noChangeArrowheads="1"/>
            </p:cNvSpPr>
            <p:nvPr/>
          </p:nvSpPr>
          <p:spPr bwMode="auto">
            <a:xfrm>
              <a:off x="3809" y="2546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67" name="Oval 576"/>
            <p:cNvSpPr>
              <a:spLocks noChangeArrowheads="1"/>
            </p:cNvSpPr>
            <p:nvPr/>
          </p:nvSpPr>
          <p:spPr bwMode="auto">
            <a:xfrm>
              <a:off x="3727" y="2639"/>
              <a:ext cx="9" cy="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68" name="Oval 577"/>
            <p:cNvSpPr>
              <a:spLocks noChangeArrowheads="1"/>
            </p:cNvSpPr>
            <p:nvPr/>
          </p:nvSpPr>
          <p:spPr bwMode="auto">
            <a:xfrm>
              <a:off x="3795" y="2612"/>
              <a:ext cx="6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69" name="Oval 578"/>
            <p:cNvSpPr>
              <a:spLocks noChangeArrowheads="1"/>
            </p:cNvSpPr>
            <p:nvPr/>
          </p:nvSpPr>
          <p:spPr bwMode="auto">
            <a:xfrm>
              <a:off x="4103" y="1959"/>
              <a:ext cx="8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70" name="Oval 579"/>
            <p:cNvSpPr>
              <a:spLocks noChangeArrowheads="1"/>
            </p:cNvSpPr>
            <p:nvPr/>
          </p:nvSpPr>
          <p:spPr bwMode="auto">
            <a:xfrm>
              <a:off x="4131" y="1938"/>
              <a:ext cx="11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71" name="Oval 580"/>
            <p:cNvSpPr>
              <a:spLocks noChangeArrowheads="1"/>
            </p:cNvSpPr>
            <p:nvPr/>
          </p:nvSpPr>
          <p:spPr bwMode="auto">
            <a:xfrm>
              <a:off x="4131" y="1983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72" name="Oval 581"/>
            <p:cNvSpPr>
              <a:spLocks noChangeArrowheads="1"/>
            </p:cNvSpPr>
            <p:nvPr/>
          </p:nvSpPr>
          <p:spPr bwMode="auto">
            <a:xfrm>
              <a:off x="4165" y="1974"/>
              <a:ext cx="14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73" name="Oval 582"/>
            <p:cNvSpPr>
              <a:spLocks noChangeArrowheads="1"/>
            </p:cNvSpPr>
            <p:nvPr/>
          </p:nvSpPr>
          <p:spPr bwMode="auto">
            <a:xfrm>
              <a:off x="4097" y="1914"/>
              <a:ext cx="9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74" name="Oval 583"/>
            <p:cNvSpPr>
              <a:spLocks noChangeArrowheads="1"/>
            </p:cNvSpPr>
            <p:nvPr/>
          </p:nvSpPr>
          <p:spPr bwMode="auto">
            <a:xfrm>
              <a:off x="4089" y="1986"/>
              <a:ext cx="5" cy="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75" name="Oval 584"/>
            <p:cNvSpPr>
              <a:spLocks noChangeArrowheads="1"/>
            </p:cNvSpPr>
            <p:nvPr/>
          </p:nvSpPr>
          <p:spPr bwMode="auto">
            <a:xfrm>
              <a:off x="4185" y="2037"/>
              <a:ext cx="8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76" name="Oval 585"/>
            <p:cNvSpPr>
              <a:spLocks noChangeArrowheads="1"/>
            </p:cNvSpPr>
            <p:nvPr/>
          </p:nvSpPr>
          <p:spPr bwMode="auto">
            <a:xfrm>
              <a:off x="4202" y="2001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77" name="Oval 586"/>
            <p:cNvSpPr>
              <a:spLocks noChangeArrowheads="1"/>
            </p:cNvSpPr>
            <p:nvPr/>
          </p:nvSpPr>
          <p:spPr bwMode="auto">
            <a:xfrm>
              <a:off x="4137" y="2046"/>
              <a:ext cx="8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78" name="Oval 587"/>
            <p:cNvSpPr>
              <a:spLocks noChangeArrowheads="1"/>
            </p:cNvSpPr>
            <p:nvPr/>
          </p:nvSpPr>
          <p:spPr bwMode="auto">
            <a:xfrm>
              <a:off x="4185" y="1938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79" name="Oval 588"/>
            <p:cNvSpPr>
              <a:spLocks noChangeArrowheads="1"/>
            </p:cNvSpPr>
            <p:nvPr/>
          </p:nvSpPr>
          <p:spPr bwMode="auto">
            <a:xfrm>
              <a:off x="4247" y="2046"/>
              <a:ext cx="17" cy="1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80" name="Oval 589"/>
            <p:cNvSpPr>
              <a:spLocks noChangeArrowheads="1"/>
            </p:cNvSpPr>
            <p:nvPr/>
          </p:nvSpPr>
          <p:spPr bwMode="auto">
            <a:xfrm>
              <a:off x="4278" y="2034"/>
              <a:ext cx="6" cy="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81" name="Oval 590"/>
            <p:cNvSpPr>
              <a:spLocks noChangeArrowheads="1"/>
            </p:cNvSpPr>
            <p:nvPr/>
          </p:nvSpPr>
          <p:spPr bwMode="auto">
            <a:xfrm>
              <a:off x="4298" y="2091"/>
              <a:ext cx="8" cy="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82" name="Oval 591"/>
            <p:cNvSpPr>
              <a:spLocks noChangeArrowheads="1"/>
            </p:cNvSpPr>
            <p:nvPr/>
          </p:nvSpPr>
          <p:spPr bwMode="auto">
            <a:xfrm>
              <a:off x="4329" y="2133"/>
              <a:ext cx="11" cy="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83" name="Oval 592"/>
            <p:cNvSpPr>
              <a:spLocks noChangeArrowheads="1"/>
            </p:cNvSpPr>
            <p:nvPr/>
          </p:nvSpPr>
          <p:spPr bwMode="auto">
            <a:xfrm>
              <a:off x="4363" y="2127"/>
              <a:ext cx="17" cy="1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84" name="Oval 593"/>
            <p:cNvSpPr>
              <a:spLocks noChangeArrowheads="1"/>
            </p:cNvSpPr>
            <p:nvPr/>
          </p:nvSpPr>
          <p:spPr bwMode="auto">
            <a:xfrm>
              <a:off x="4394" y="2109"/>
              <a:ext cx="11" cy="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</p:grpSp>
      <p:sp>
        <p:nvSpPr>
          <p:cNvPr id="1185" name="Text Box 595"/>
          <p:cNvSpPr txBox="1">
            <a:spLocks noChangeArrowheads="1"/>
          </p:cNvSpPr>
          <p:nvPr/>
        </p:nvSpPr>
        <p:spPr bwMode="auto">
          <a:xfrm>
            <a:off x="6391872" y="3749024"/>
            <a:ext cx="186641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M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lHurraTxtreg" pitchFamily="2" charset="-78"/>
              </a:rPr>
              <a:t>كلية  </a:t>
            </a:r>
            <a:r>
              <a:rPr lang="ar-M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lHurraTxtreg" pitchFamily="2" charset="-78"/>
              </a:rPr>
              <a:t>عادية</a:t>
            </a:r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lHurraTxtreg" pitchFamily="2" charset="-78"/>
            </a:endParaRPr>
          </a:p>
        </p:txBody>
      </p:sp>
      <p:sp>
        <p:nvSpPr>
          <p:cNvPr id="1186" name="Rectangle 1185"/>
          <p:cNvSpPr/>
          <p:nvPr/>
        </p:nvSpPr>
        <p:spPr>
          <a:xfrm>
            <a:off x="1313137" y="3749023"/>
            <a:ext cx="14654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M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lHurraTxtreg" pitchFamily="2" charset="-78"/>
              </a:rPr>
              <a:t>كلية مصاب</a:t>
            </a:r>
            <a:endParaRPr lang="ar-M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lHurraTxtre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18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1185" grpId="0"/>
      <p:bldP spid="118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0"/>
            <a:ext cx="573226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707904" y="1641990"/>
            <a:ext cx="5390392" cy="49685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lnSpc>
                <a:spcPct val="90000"/>
              </a:lnSpc>
              <a:buFont typeface="Wingdings" pitchFamily="2" charset="2"/>
              <a:buNone/>
            </a:pP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أكثر من نصف المصابين بداء السكر</a:t>
            </a:r>
            <a:r>
              <a:rPr lang="ar-M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</a:t>
            </a:r>
            <a:r>
              <a:rPr lang="ar-SA" sz="48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يصابون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بأنواع مختلفة من إصابات الأعصاب.</a:t>
            </a:r>
            <a:b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</a:b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ت</a:t>
            </a:r>
            <a:r>
              <a:rPr lang="ar-MA" sz="4400" b="1" dirty="0" err="1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ختلف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الأعراض التي تحدث </a:t>
            </a:r>
            <a:r>
              <a:rPr lang="ar-M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حسب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نوع العصب الذي</a:t>
            </a:r>
            <a:r>
              <a:rPr lang="ar-M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أ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ص</a:t>
            </a:r>
            <a:r>
              <a:rPr lang="ar-M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</a:t>
            </a:r>
            <a:r>
              <a:rPr lang="ar-SA" sz="44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ب.</a:t>
            </a:r>
            <a:endParaRPr lang="ar-MA" sz="4400" b="1" dirty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6155" y="3639700"/>
            <a:ext cx="3536027" cy="3030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www.magdyh.com/wp-content/uploads/2011/02/Spinal-Injury-Solicitor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19872" cy="328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508104" y="390305"/>
            <a:ext cx="3437159" cy="6047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 algn="justLow" rtl="1">
              <a:lnSpc>
                <a:spcPct val="90000"/>
              </a:lnSpc>
              <a:buFont typeface="Constantia" pitchFamily="18" charset="0"/>
              <a:buChar char="❷"/>
            </a:pP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lHurraTxtreg" pitchFamily="2" charset="-78"/>
              </a:rPr>
              <a:t> 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lHurraTxtreg" pitchFamily="2" charset="-78"/>
              </a:rPr>
              <a:t>إصابة الأعصاب: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AlHurraTxtre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18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5545" y="0"/>
            <a:ext cx="536845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/>
          <p:cNvSpPr txBox="1">
            <a:spLocks noChangeArrowheads="1"/>
          </p:cNvSpPr>
          <p:nvPr/>
        </p:nvSpPr>
        <p:spPr>
          <a:xfrm>
            <a:off x="762000" y="762000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>
                <a:solidFill>
                  <a:schemeClr val="bg1"/>
                </a:solidFill>
              </a:rPr>
              <a:t>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067944" y="1758755"/>
            <a:ext cx="4968552" cy="43926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3" indent="-4763" algn="justLow" rtl="1">
              <a:buFont typeface="Wingdings" pitchFamily="2" charset="2"/>
              <a:buNone/>
            </a:pP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تقريباً كل المصابين بالنوع الأول من مرض السكر</a:t>
            </a:r>
            <a:r>
              <a:rPr lang="ar-MA" sz="28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، و%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60 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من المصابين بالنوع الثاني للمرض يحدث لهم تلف في الأوعية الدموية لشبكية العين بعد مرور </a:t>
            </a:r>
            <a:r>
              <a:rPr lang="fr-FR" sz="28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20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عام عل</a:t>
            </a:r>
            <a:r>
              <a:rPr lang="ar-MA" sz="28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ى</a:t>
            </a: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الإصابة بالمرض. </a:t>
            </a:r>
            <a:b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</a:br>
            <a:r>
              <a:rPr lang="ar-SA" sz="28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معظم الأعراض التي تحدث للعين تكون بسيطة، ولكن قد تحدث أيضاً مشاكل خطيرة في بعض الأحيان.</a:t>
            </a:r>
            <a:r>
              <a:rPr lang="fr-FR" sz="2800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</a:t>
            </a:r>
            <a:endParaRPr lang="ar-MA" sz="2800" dirty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</p:txBody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531351" y="3695317"/>
            <a:ext cx="2602190" cy="2426338"/>
            <a:chOff x="533" y="1293"/>
            <a:chExt cx="2295" cy="1971"/>
          </a:xfrm>
        </p:grpSpPr>
        <p:grpSp>
          <p:nvGrpSpPr>
            <p:cNvPr id="6" name="Group 8"/>
            <p:cNvGrpSpPr>
              <a:grpSpLocks/>
            </p:cNvGrpSpPr>
            <p:nvPr/>
          </p:nvGrpSpPr>
          <p:grpSpPr bwMode="auto">
            <a:xfrm>
              <a:off x="533" y="1293"/>
              <a:ext cx="2295" cy="1971"/>
              <a:chOff x="533" y="1293"/>
              <a:chExt cx="2295" cy="1971"/>
            </a:xfrm>
          </p:grpSpPr>
          <p:sp>
            <p:nvSpPr>
              <p:cNvPr id="1756" name="Freeform 9"/>
              <p:cNvSpPr>
                <a:spLocks/>
              </p:cNvSpPr>
              <p:nvPr/>
            </p:nvSpPr>
            <p:spPr bwMode="auto">
              <a:xfrm>
                <a:off x="2395" y="2171"/>
                <a:ext cx="433" cy="458"/>
              </a:xfrm>
              <a:custGeom>
                <a:avLst/>
                <a:gdLst>
                  <a:gd name="T0" fmla="*/ 142 w 173"/>
                  <a:gd name="T1" fmla="*/ 68 h 172"/>
                  <a:gd name="T2" fmla="*/ 62 w 173"/>
                  <a:gd name="T3" fmla="*/ 45 h 172"/>
                  <a:gd name="T4" fmla="*/ 21 w 173"/>
                  <a:gd name="T5" fmla="*/ 0 h 172"/>
                  <a:gd name="T6" fmla="*/ 21 w 173"/>
                  <a:gd name="T7" fmla="*/ 3 h 172"/>
                  <a:gd name="T8" fmla="*/ 23 w 173"/>
                  <a:gd name="T9" fmla="*/ 38 h 172"/>
                  <a:gd name="T10" fmla="*/ 0 w 173"/>
                  <a:gd name="T11" fmla="*/ 172 h 172"/>
                  <a:gd name="T12" fmla="*/ 43 w 173"/>
                  <a:gd name="T13" fmla="*/ 152 h 172"/>
                  <a:gd name="T14" fmla="*/ 137 w 173"/>
                  <a:gd name="T15" fmla="*/ 153 h 172"/>
                  <a:gd name="T16" fmla="*/ 142 w 173"/>
                  <a:gd name="T17" fmla="*/ 68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3" h="172">
                    <a:moveTo>
                      <a:pt x="142" y="68"/>
                    </a:moveTo>
                    <a:cubicBezTo>
                      <a:pt x="112" y="60"/>
                      <a:pt x="66" y="46"/>
                      <a:pt x="62" y="45"/>
                    </a:cubicBezTo>
                    <a:cubicBezTo>
                      <a:pt x="35" y="35"/>
                      <a:pt x="25" y="18"/>
                      <a:pt x="21" y="0"/>
                    </a:cubicBezTo>
                    <a:cubicBezTo>
                      <a:pt x="21" y="1"/>
                      <a:pt x="21" y="2"/>
                      <a:pt x="21" y="3"/>
                    </a:cubicBezTo>
                    <a:cubicBezTo>
                      <a:pt x="22" y="15"/>
                      <a:pt x="23" y="26"/>
                      <a:pt x="23" y="38"/>
                    </a:cubicBezTo>
                    <a:cubicBezTo>
                      <a:pt x="23" y="86"/>
                      <a:pt x="15" y="131"/>
                      <a:pt x="0" y="172"/>
                    </a:cubicBezTo>
                    <a:cubicBezTo>
                      <a:pt x="8" y="155"/>
                      <a:pt x="22" y="154"/>
                      <a:pt x="43" y="152"/>
                    </a:cubicBezTo>
                    <a:cubicBezTo>
                      <a:pt x="67" y="150"/>
                      <a:pt x="110" y="154"/>
                      <a:pt x="137" y="153"/>
                    </a:cubicBezTo>
                    <a:cubicBezTo>
                      <a:pt x="173" y="140"/>
                      <a:pt x="172" y="75"/>
                      <a:pt x="142" y="68"/>
                    </a:cubicBezTo>
                    <a:close/>
                  </a:path>
                </a:pathLst>
              </a:custGeom>
              <a:solidFill>
                <a:srgbClr val="EFF6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57" name="Freeform 10"/>
              <p:cNvSpPr>
                <a:spLocks noEditPoints="1"/>
              </p:cNvSpPr>
              <p:nvPr/>
            </p:nvSpPr>
            <p:spPr bwMode="auto">
              <a:xfrm>
                <a:off x="850" y="1293"/>
                <a:ext cx="1603" cy="1971"/>
              </a:xfrm>
              <a:custGeom>
                <a:avLst/>
                <a:gdLst>
                  <a:gd name="T0" fmla="*/ 404 w 641"/>
                  <a:gd name="T1" fmla="*/ 24 h 739"/>
                  <a:gd name="T2" fmla="*/ 394 w 641"/>
                  <a:gd name="T3" fmla="*/ 20 h 739"/>
                  <a:gd name="T4" fmla="*/ 285 w 641"/>
                  <a:gd name="T5" fmla="*/ 2 h 739"/>
                  <a:gd name="T6" fmla="*/ 9 w 641"/>
                  <a:gd name="T7" fmla="*/ 140 h 739"/>
                  <a:gd name="T8" fmla="*/ 0 w 641"/>
                  <a:gd name="T9" fmla="*/ 588 h 739"/>
                  <a:gd name="T10" fmla="*/ 281 w 641"/>
                  <a:gd name="T11" fmla="*/ 739 h 739"/>
                  <a:gd name="T12" fmla="*/ 281 w 641"/>
                  <a:gd name="T13" fmla="*/ 739 h 739"/>
                  <a:gd name="T14" fmla="*/ 283 w 641"/>
                  <a:gd name="T15" fmla="*/ 739 h 739"/>
                  <a:gd name="T16" fmla="*/ 285 w 641"/>
                  <a:gd name="T17" fmla="*/ 739 h 739"/>
                  <a:gd name="T18" fmla="*/ 299 w 641"/>
                  <a:gd name="T19" fmla="*/ 738 h 739"/>
                  <a:gd name="T20" fmla="*/ 607 w 641"/>
                  <a:gd name="T21" fmla="*/ 530 h 739"/>
                  <a:gd name="T22" fmla="*/ 613 w 641"/>
                  <a:gd name="T23" fmla="*/ 515 h 739"/>
                  <a:gd name="T24" fmla="*/ 641 w 641"/>
                  <a:gd name="T25" fmla="*/ 367 h 739"/>
                  <a:gd name="T26" fmla="*/ 404 w 641"/>
                  <a:gd name="T27" fmla="*/ 24 h 739"/>
                  <a:gd name="T28" fmla="*/ 0 w 641"/>
                  <a:gd name="T29" fmla="*/ 588 h 739"/>
                  <a:gd name="T30" fmla="*/ 0 w 641"/>
                  <a:gd name="T31" fmla="*/ 588 h 739"/>
                  <a:gd name="T32" fmla="*/ 0 w 641"/>
                  <a:gd name="T33" fmla="*/ 588 h 739"/>
                  <a:gd name="T34" fmla="*/ 0 w 641"/>
                  <a:gd name="T35" fmla="*/ 588 h 7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41" h="739">
                    <a:moveTo>
                      <a:pt x="404" y="24"/>
                    </a:moveTo>
                    <a:cubicBezTo>
                      <a:pt x="403" y="23"/>
                      <a:pt x="396" y="21"/>
                      <a:pt x="394" y="20"/>
                    </a:cubicBezTo>
                    <a:cubicBezTo>
                      <a:pt x="361" y="9"/>
                      <a:pt x="324" y="2"/>
                      <a:pt x="285" y="2"/>
                    </a:cubicBezTo>
                    <a:cubicBezTo>
                      <a:pt x="173" y="0"/>
                      <a:pt x="74" y="56"/>
                      <a:pt x="9" y="140"/>
                    </a:cubicBezTo>
                    <a:cubicBezTo>
                      <a:pt x="0" y="588"/>
                      <a:pt x="0" y="588"/>
                      <a:pt x="0" y="588"/>
                    </a:cubicBezTo>
                    <a:cubicBezTo>
                      <a:pt x="64" y="678"/>
                      <a:pt x="166" y="737"/>
                      <a:pt x="281" y="739"/>
                    </a:cubicBezTo>
                    <a:cubicBezTo>
                      <a:pt x="281" y="739"/>
                      <a:pt x="281" y="739"/>
                      <a:pt x="281" y="739"/>
                    </a:cubicBezTo>
                    <a:cubicBezTo>
                      <a:pt x="282" y="739"/>
                      <a:pt x="282" y="739"/>
                      <a:pt x="283" y="739"/>
                    </a:cubicBezTo>
                    <a:cubicBezTo>
                      <a:pt x="283" y="739"/>
                      <a:pt x="284" y="739"/>
                      <a:pt x="285" y="739"/>
                    </a:cubicBezTo>
                    <a:cubicBezTo>
                      <a:pt x="289" y="739"/>
                      <a:pt x="294" y="738"/>
                      <a:pt x="299" y="738"/>
                    </a:cubicBezTo>
                    <a:cubicBezTo>
                      <a:pt x="439" y="732"/>
                      <a:pt x="553" y="651"/>
                      <a:pt x="607" y="530"/>
                    </a:cubicBezTo>
                    <a:cubicBezTo>
                      <a:pt x="609" y="527"/>
                      <a:pt x="613" y="516"/>
                      <a:pt x="613" y="515"/>
                    </a:cubicBezTo>
                    <a:cubicBezTo>
                      <a:pt x="631" y="470"/>
                      <a:pt x="641" y="420"/>
                      <a:pt x="641" y="367"/>
                    </a:cubicBezTo>
                    <a:cubicBezTo>
                      <a:pt x="641" y="208"/>
                      <a:pt x="542" y="74"/>
                      <a:pt x="404" y="24"/>
                    </a:cubicBezTo>
                    <a:close/>
                    <a:moveTo>
                      <a:pt x="0" y="588"/>
                    </a:moveTo>
                    <a:cubicBezTo>
                      <a:pt x="0" y="588"/>
                      <a:pt x="0" y="588"/>
                      <a:pt x="0" y="588"/>
                    </a:cubicBezTo>
                    <a:cubicBezTo>
                      <a:pt x="0" y="588"/>
                      <a:pt x="0" y="588"/>
                      <a:pt x="0" y="588"/>
                    </a:cubicBezTo>
                    <a:cubicBezTo>
                      <a:pt x="0" y="588"/>
                      <a:pt x="0" y="588"/>
                      <a:pt x="0" y="588"/>
                    </a:cubicBezTo>
                    <a:close/>
                  </a:path>
                </a:pathLst>
              </a:custGeom>
              <a:solidFill>
                <a:srgbClr val="EFF6F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58" name="Freeform 11"/>
              <p:cNvSpPr>
                <a:spLocks/>
              </p:cNvSpPr>
              <p:nvPr/>
            </p:nvSpPr>
            <p:spPr bwMode="auto">
              <a:xfrm>
                <a:off x="533" y="1664"/>
                <a:ext cx="342" cy="1200"/>
              </a:xfrm>
              <a:custGeom>
                <a:avLst/>
                <a:gdLst>
                  <a:gd name="T0" fmla="*/ 137 w 137"/>
                  <a:gd name="T1" fmla="*/ 0 h 450"/>
                  <a:gd name="T2" fmla="*/ 0 w 137"/>
                  <a:gd name="T3" fmla="*/ 227 h 450"/>
                  <a:gd name="T4" fmla="*/ 127 w 137"/>
                  <a:gd name="T5" fmla="*/ 449 h 450"/>
                  <a:gd name="T6" fmla="*/ 128 w 137"/>
                  <a:gd name="T7" fmla="*/ 45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7" h="450">
                    <a:moveTo>
                      <a:pt x="137" y="0"/>
                    </a:moveTo>
                    <a:cubicBezTo>
                      <a:pt x="123" y="14"/>
                      <a:pt x="0" y="64"/>
                      <a:pt x="0" y="227"/>
                    </a:cubicBezTo>
                    <a:cubicBezTo>
                      <a:pt x="0" y="391"/>
                      <a:pt x="121" y="442"/>
                      <a:pt x="127" y="449"/>
                    </a:cubicBezTo>
                    <a:cubicBezTo>
                      <a:pt x="127" y="449"/>
                      <a:pt x="128" y="450"/>
                      <a:pt x="128" y="450"/>
                    </a:cubicBezTo>
                  </a:path>
                </a:pathLst>
              </a:custGeom>
              <a:solidFill>
                <a:srgbClr val="F7FBF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59" name="Freeform 12"/>
              <p:cNvSpPr>
                <a:spLocks/>
              </p:cNvSpPr>
              <p:nvPr/>
            </p:nvSpPr>
            <p:spPr bwMode="auto">
              <a:xfrm>
                <a:off x="625" y="1792"/>
                <a:ext cx="225" cy="955"/>
              </a:xfrm>
              <a:custGeom>
                <a:avLst/>
                <a:gdLst>
                  <a:gd name="T0" fmla="*/ 90 w 90"/>
                  <a:gd name="T1" fmla="*/ 358 h 358"/>
                  <a:gd name="T2" fmla="*/ 0 w 90"/>
                  <a:gd name="T3" fmla="*/ 179 h 358"/>
                  <a:gd name="T4" fmla="*/ 0 w 90"/>
                  <a:gd name="T5" fmla="*/ 179 h 358"/>
                  <a:gd name="T6" fmla="*/ 89 w 90"/>
                  <a:gd name="T7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0" h="358">
                    <a:moveTo>
                      <a:pt x="90" y="358"/>
                    </a:moveTo>
                    <a:cubicBezTo>
                      <a:pt x="50" y="321"/>
                      <a:pt x="0" y="267"/>
                      <a:pt x="0" y="179"/>
                    </a:cubicBezTo>
                    <a:cubicBezTo>
                      <a:pt x="0" y="179"/>
                      <a:pt x="0" y="179"/>
                      <a:pt x="0" y="179"/>
                    </a:cubicBezTo>
                    <a:cubicBezTo>
                      <a:pt x="0" y="91"/>
                      <a:pt x="49" y="37"/>
                      <a:pt x="89" y="0"/>
                    </a:cubicBezTo>
                  </a:path>
                </a:pathLst>
              </a:custGeom>
              <a:solidFill>
                <a:srgbClr val="CECF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60" name="Freeform 13"/>
              <p:cNvSpPr>
                <a:spLocks noEditPoints="1"/>
              </p:cNvSpPr>
              <p:nvPr/>
            </p:nvSpPr>
            <p:spPr bwMode="auto">
              <a:xfrm>
                <a:off x="645" y="1797"/>
                <a:ext cx="198" cy="643"/>
              </a:xfrm>
              <a:custGeom>
                <a:avLst/>
                <a:gdLst>
                  <a:gd name="T0" fmla="*/ 1 w 79"/>
                  <a:gd name="T1" fmla="*/ 115 h 241"/>
                  <a:gd name="T2" fmla="*/ 9 w 79"/>
                  <a:gd name="T3" fmla="*/ 110 h 241"/>
                  <a:gd name="T4" fmla="*/ 12 w 79"/>
                  <a:gd name="T5" fmla="*/ 143 h 241"/>
                  <a:gd name="T6" fmla="*/ 30 w 79"/>
                  <a:gd name="T7" fmla="*/ 241 h 241"/>
                  <a:gd name="T8" fmla="*/ 26 w 79"/>
                  <a:gd name="T9" fmla="*/ 200 h 241"/>
                  <a:gd name="T10" fmla="*/ 43 w 79"/>
                  <a:gd name="T11" fmla="*/ 96 h 241"/>
                  <a:gd name="T12" fmla="*/ 78 w 79"/>
                  <a:gd name="T13" fmla="*/ 9 h 241"/>
                  <a:gd name="T14" fmla="*/ 79 w 79"/>
                  <a:gd name="T15" fmla="*/ 0 h 241"/>
                  <a:gd name="T16" fmla="*/ 1 w 79"/>
                  <a:gd name="T17" fmla="*/ 115 h 241"/>
                  <a:gd name="T18" fmla="*/ 0 w 79"/>
                  <a:gd name="T19" fmla="*/ 119 h 241"/>
                  <a:gd name="T20" fmla="*/ 1 w 79"/>
                  <a:gd name="T21" fmla="*/ 115 h 241"/>
                  <a:gd name="T22" fmla="*/ 0 w 79"/>
                  <a:gd name="T23" fmla="*/ 119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9" h="241">
                    <a:moveTo>
                      <a:pt x="1" y="115"/>
                    </a:moveTo>
                    <a:cubicBezTo>
                      <a:pt x="2" y="111"/>
                      <a:pt x="6" y="107"/>
                      <a:pt x="9" y="110"/>
                    </a:cubicBezTo>
                    <a:cubicBezTo>
                      <a:pt x="13" y="112"/>
                      <a:pt x="12" y="139"/>
                      <a:pt x="12" y="143"/>
                    </a:cubicBezTo>
                    <a:cubicBezTo>
                      <a:pt x="12" y="179"/>
                      <a:pt x="19" y="207"/>
                      <a:pt x="30" y="241"/>
                    </a:cubicBezTo>
                    <a:cubicBezTo>
                      <a:pt x="27" y="228"/>
                      <a:pt x="27" y="214"/>
                      <a:pt x="26" y="200"/>
                    </a:cubicBezTo>
                    <a:cubicBezTo>
                      <a:pt x="25" y="162"/>
                      <a:pt x="28" y="131"/>
                      <a:pt x="43" y="96"/>
                    </a:cubicBezTo>
                    <a:cubicBezTo>
                      <a:pt x="56" y="66"/>
                      <a:pt x="73" y="42"/>
                      <a:pt x="78" y="9"/>
                    </a:cubicBezTo>
                    <a:cubicBezTo>
                      <a:pt x="78" y="6"/>
                      <a:pt x="79" y="3"/>
                      <a:pt x="79" y="0"/>
                    </a:cubicBezTo>
                    <a:cubicBezTo>
                      <a:pt x="50" y="27"/>
                      <a:pt x="17" y="63"/>
                      <a:pt x="1" y="115"/>
                    </a:cubicBezTo>
                    <a:close/>
                    <a:moveTo>
                      <a:pt x="0" y="119"/>
                    </a:moveTo>
                    <a:cubicBezTo>
                      <a:pt x="0" y="118"/>
                      <a:pt x="0" y="116"/>
                      <a:pt x="1" y="115"/>
                    </a:cubicBezTo>
                    <a:cubicBezTo>
                      <a:pt x="0" y="116"/>
                      <a:pt x="0" y="118"/>
                      <a:pt x="0" y="119"/>
                    </a:cubicBezTo>
                    <a:close/>
                  </a:path>
                </a:pathLst>
              </a:custGeom>
              <a:solidFill>
                <a:srgbClr val="B6B8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61" name="Freeform 14"/>
              <p:cNvSpPr>
                <a:spLocks/>
              </p:cNvSpPr>
              <p:nvPr/>
            </p:nvSpPr>
            <p:spPr bwMode="auto">
              <a:xfrm>
                <a:off x="808" y="1435"/>
                <a:ext cx="1497" cy="1674"/>
              </a:xfrm>
              <a:custGeom>
                <a:avLst/>
                <a:gdLst>
                  <a:gd name="T0" fmla="*/ 538 w 599"/>
                  <a:gd name="T1" fmla="*/ 512 h 628"/>
                  <a:gd name="T2" fmla="*/ 599 w 599"/>
                  <a:gd name="T3" fmla="*/ 331 h 628"/>
                  <a:gd name="T4" fmla="*/ 597 w 599"/>
                  <a:gd name="T5" fmla="*/ 250 h 628"/>
                  <a:gd name="T6" fmla="*/ 580 w 599"/>
                  <a:gd name="T7" fmla="*/ 215 h 628"/>
                  <a:gd name="T8" fmla="*/ 559 w 599"/>
                  <a:gd name="T9" fmla="*/ 164 h 628"/>
                  <a:gd name="T10" fmla="*/ 307 w 599"/>
                  <a:gd name="T11" fmla="*/ 0 h 628"/>
                  <a:gd name="T12" fmla="*/ 70 w 599"/>
                  <a:gd name="T13" fmla="*/ 90 h 628"/>
                  <a:gd name="T14" fmla="*/ 69 w 599"/>
                  <a:gd name="T15" fmla="*/ 91 h 628"/>
                  <a:gd name="T16" fmla="*/ 58 w 599"/>
                  <a:gd name="T17" fmla="*/ 114 h 628"/>
                  <a:gd name="T18" fmla="*/ 53 w 599"/>
                  <a:gd name="T19" fmla="*/ 134 h 628"/>
                  <a:gd name="T20" fmla="*/ 44 w 599"/>
                  <a:gd name="T21" fmla="*/ 141 h 628"/>
                  <a:gd name="T22" fmla="*/ 46 w 599"/>
                  <a:gd name="T23" fmla="*/ 152 h 628"/>
                  <a:gd name="T24" fmla="*/ 37 w 599"/>
                  <a:gd name="T25" fmla="*/ 164 h 628"/>
                  <a:gd name="T26" fmla="*/ 37 w 599"/>
                  <a:gd name="T27" fmla="*/ 179 h 628"/>
                  <a:gd name="T28" fmla="*/ 20 w 599"/>
                  <a:gd name="T29" fmla="*/ 171 h 628"/>
                  <a:gd name="T30" fmla="*/ 7 w 599"/>
                  <a:gd name="T31" fmla="*/ 194 h 628"/>
                  <a:gd name="T32" fmla="*/ 7 w 599"/>
                  <a:gd name="T33" fmla="*/ 220 h 628"/>
                  <a:gd name="T34" fmla="*/ 5 w 599"/>
                  <a:gd name="T35" fmla="*/ 241 h 628"/>
                  <a:gd name="T36" fmla="*/ 0 w 599"/>
                  <a:gd name="T37" fmla="*/ 265 h 628"/>
                  <a:gd name="T38" fmla="*/ 2 w 599"/>
                  <a:gd name="T39" fmla="*/ 266 h 628"/>
                  <a:gd name="T40" fmla="*/ 49 w 599"/>
                  <a:gd name="T41" fmla="*/ 202 h 628"/>
                  <a:gd name="T42" fmla="*/ 101 w 599"/>
                  <a:gd name="T43" fmla="*/ 313 h 628"/>
                  <a:gd name="T44" fmla="*/ 101 w 599"/>
                  <a:gd name="T45" fmla="*/ 313 h 628"/>
                  <a:gd name="T46" fmla="*/ 101 w 599"/>
                  <a:gd name="T47" fmla="*/ 314 h 628"/>
                  <a:gd name="T48" fmla="*/ 101 w 599"/>
                  <a:gd name="T49" fmla="*/ 313 h 628"/>
                  <a:gd name="T50" fmla="*/ 49 w 599"/>
                  <a:gd name="T51" fmla="*/ 424 h 628"/>
                  <a:gd name="T52" fmla="*/ 2 w 599"/>
                  <a:gd name="T53" fmla="*/ 358 h 628"/>
                  <a:gd name="T54" fmla="*/ 0 w 599"/>
                  <a:gd name="T55" fmla="*/ 361 h 628"/>
                  <a:gd name="T56" fmla="*/ 5 w 599"/>
                  <a:gd name="T57" fmla="*/ 385 h 628"/>
                  <a:gd name="T58" fmla="*/ 7 w 599"/>
                  <a:gd name="T59" fmla="*/ 406 h 628"/>
                  <a:gd name="T60" fmla="*/ 7 w 599"/>
                  <a:gd name="T61" fmla="*/ 432 h 628"/>
                  <a:gd name="T62" fmla="*/ 20 w 599"/>
                  <a:gd name="T63" fmla="*/ 455 h 628"/>
                  <a:gd name="T64" fmla="*/ 39 w 599"/>
                  <a:gd name="T65" fmla="*/ 444 h 628"/>
                  <a:gd name="T66" fmla="*/ 41 w 599"/>
                  <a:gd name="T67" fmla="*/ 462 h 628"/>
                  <a:gd name="T68" fmla="*/ 49 w 599"/>
                  <a:gd name="T69" fmla="*/ 473 h 628"/>
                  <a:gd name="T70" fmla="*/ 47 w 599"/>
                  <a:gd name="T71" fmla="*/ 484 h 628"/>
                  <a:gd name="T72" fmla="*/ 53 w 599"/>
                  <a:gd name="T73" fmla="*/ 492 h 628"/>
                  <a:gd name="T74" fmla="*/ 58 w 599"/>
                  <a:gd name="T75" fmla="*/ 512 h 628"/>
                  <a:gd name="T76" fmla="*/ 68 w 599"/>
                  <a:gd name="T77" fmla="*/ 534 h 628"/>
                  <a:gd name="T78" fmla="*/ 307 w 599"/>
                  <a:gd name="T79" fmla="*/ 628 h 628"/>
                  <a:gd name="T80" fmla="*/ 538 w 599"/>
                  <a:gd name="T81" fmla="*/ 512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599" h="628">
                    <a:moveTo>
                      <a:pt x="538" y="512"/>
                    </a:moveTo>
                    <a:cubicBezTo>
                      <a:pt x="576" y="456"/>
                      <a:pt x="599" y="387"/>
                      <a:pt x="599" y="331"/>
                    </a:cubicBezTo>
                    <a:cubicBezTo>
                      <a:pt x="599" y="317"/>
                      <a:pt x="599" y="262"/>
                      <a:pt x="597" y="250"/>
                    </a:cubicBezTo>
                    <a:cubicBezTo>
                      <a:pt x="595" y="237"/>
                      <a:pt x="584" y="228"/>
                      <a:pt x="580" y="215"/>
                    </a:cubicBezTo>
                    <a:cubicBezTo>
                      <a:pt x="574" y="197"/>
                      <a:pt x="568" y="180"/>
                      <a:pt x="559" y="164"/>
                    </a:cubicBezTo>
                    <a:cubicBezTo>
                      <a:pt x="510" y="72"/>
                      <a:pt x="407" y="0"/>
                      <a:pt x="307" y="0"/>
                    </a:cubicBezTo>
                    <a:cubicBezTo>
                      <a:pt x="227" y="0"/>
                      <a:pt x="127" y="34"/>
                      <a:pt x="70" y="90"/>
                    </a:cubicBezTo>
                    <a:cubicBezTo>
                      <a:pt x="69" y="91"/>
                      <a:pt x="69" y="91"/>
                      <a:pt x="69" y="91"/>
                    </a:cubicBezTo>
                    <a:cubicBezTo>
                      <a:pt x="62" y="99"/>
                      <a:pt x="62" y="103"/>
                      <a:pt x="58" y="114"/>
                    </a:cubicBezTo>
                    <a:cubicBezTo>
                      <a:pt x="54" y="127"/>
                      <a:pt x="58" y="130"/>
                      <a:pt x="53" y="134"/>
                    </a:cubicBezTo>
                    <a:cubicBezTo>
                      <a:pt x="48" y="138"/>
                      <a:pt x="42" y="136"/>
                      <a:pt x="44" y="141"/>
                    </a:cubicBezTo>
                    <a:cubicBezTo>
                      <a:pt x="45" y="145"/>
                      <a:pt x="49" y="143"/>
                      <a:pt x="46" y="152"/>
                    </a:cubicBezTo>
                    <a:cubicBezTo>
                      <a:pt x="43" y="161"/>
                      <a:pt x="39" y="161"/>
                      <a:pt x="37" y="164"/>
                    </a:cubicBezTo>
                    <a:cubicBezTo>
                      <a:pt x="33" y="170"/>
                      <a:pt x="44" y="174"/>
                      <a:pt x="37" y="179"/>
                    </a:cubicBezTo>
                    <a:cubicBezTo>
                      <a:pt x="30" y="184"/>
                      <a:pt x="30" y="173"/>
                      <a:pt x="20" y="171"/>
                    </a:cubicBezTo>
                    <a:cubicBezTo>
                      <a:pt x="14" y="170"/>
                      <a:pt x="8" y="181"/>
                      <a:pt x="7" y="194"/>
                    </a:cubicBezTo>
                    <a:cubicBezTo>
                      <a:pt x="7" y="203"/>
                      <a:pt x="7" y="216"/>
                      <a:pt x="7" y="220"/>
                    </a:cubicBezTo>
                    <a:cubicBezTo>
                      <a:pt x="7" y="226"/>
                      <a:pt x="5" y="232"/>
                      <a:pt x="5" y="241"/>
                    </a:cubicBezTo>
                    <a:cubicBezTo>
                      <a:pt x="5" y="250"/>
                      <a:pt x="3" y="259"/>
                      <a:pt x="0" y="265"/>
                    </a:cubicBezTo>
                    <a:cubicBezTo>
                      <a:pt x="2" y="266"/>
                      <a:pt x="2" y="266"/>
                      <a:pt x="2" y="266"/>
                    </a:cubicBezTo>
                    <a:cubicBezTo>
                      <a:pt x="10" y="229"/>
                      <a:pt x="28" y="202"/>
                      <a:pt x="49" y="202"/>
                    </a:cubicBezTo>
                    <a:cubicBezTo>
                      <a:pt x="77" y="202"/>
                      <a:pt x="101" y="252"/>
                      <a:pt x="101" y="313"/>
                    </a:cubicBezTo>
                    <a:cubicBezTo>
                      <a:pt x="101" y="313"/>
                      <a:pt x="101" y="313"/>
                      <a:pt x="101" y="313"/>
                    </a:cubicBezTo>
                    <a:cubicBezTo>
                      <a:pt x="101" y="314"/>
                      <a:pt x="101" y="314"/>
                      <a:pt x="101" y="314"/>
                    </a:cubicBezTo>
                    <a:cubicBezTo>
                      <a:pt x="101" y="314"/>
                      <a:pt x="101" y="313"/>
                      <a:pt x="101" y="313"/>
                    </a:cubicBezTo>
                    <a:cubicBezTo>
                      <a:pt x="101" y="374"/>
                      <a:pt x="77" y="424"/>
                      <a:pt x="49" y="424"/>
                    </a:cubicBezTo>
                    <a:cubicBezTo>
                      <a:pt x="28" y="424"/>
                      <a:pt x="10" y="397"/>
                      <a:pt x="2" y="358"/>
                    </a:cubicBezTo>
                    <a:cubicBezTo>
                      <a:pt x="0" y="361"/>
                      <a:pt x="0" y="361"/>
                      <a:pt x="0" y="361"/>
                    </a:cubicBezTo>
                    <a:cubicBezTo>
                      <a:pt x="3" y="366"/>
                      <a:pt x="5" y="376"/>
                      <a:pt x="5" y="385"/>
                    </a:cubicBezTo>
                    <a:cubicBezTo>
                      <a:pt x="5" y="394"/>
                      <a:pt x="7" y="400"/>
                      <a:pt x="7" y="406"/>
                    </a:cubicBezTo>
                    <a:cubicBezTo>
                      <a:pt x="7" y="410"/>
                      <a:pt x="7" y="423"/>
                      <a:pt x="7" y="432"/>
                    </a:cubicBezTo>
                    <a:cubicBezTo>
                      <a:pt x="8" y="445"/>
                      <a:pt x="14" y="456"/>
                      <a:pt x="20" y="455"/>
                    </a:cubicBezTo>
                    <a:cubicBezTo>
                      <a:pt x="30" y="453"/>
                      <a:pt x="32" y="439"/>
                      <a:pt x="39" y="444"/>
                    </a:cubicBezTo>
                    <a:cubicBezTo>
                      <a:pt x="46" y="449"/>
                      <a:pt x="37" y="457"/>
                      <a:pt x="41" y="462"/>
                    </a:cubicBezTo>
                    <a:cubicBezTo>
                      <a:pt x="43" y="465"/>
                      <a:pt x="46" y="464"/>
                      <a:pt x="49" y="473"/>
                    </a:cubicBezTo>
                    <a:cubicBezTo>
                      <a:pt x="53" y="481"/>
                      <a:pt x="49" y="480"/>
                      <a:pt x="47" y="484"/>
                    </a:cubicBezTo>
                    <a:cubicBezTo>
                      <a:pt x="46" y="488"/>
                      <a:pt x="48" y="488"/>
                      <a:pt x="53" y="492"/>
                    </a:cubicBezTo>
                    <a:cubicBezTo>
                      <a:pt x="58" y="496"/>
                      <a:pt x="54" y="499"/>
                      <a:pt x="58" y="512"/>
                    </a:cubicBezTo>
                    <a:cubicBezTo>
                      <a:pt x="62" y="522"/>
                      <a:pt x="62" y="527"/>
                      <a:pt x="68" y="534"/>
                    </a:cubicBezTo>
                    <a:cubicBezTo>
                      <a:pt x="126" y="589"/>
                      <a:pt x="230" y="628"/>
                      <a:pt x="307" y="628"/>
                    </a:cubicBezTo>
                    <a:cubicBezTo>
                      <a:pt x="388" y="628"/>
                      <a:pt x="484" y="584"/>
                      <a:pt x="538" y="51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62" name="Freeform 15"/>
              <p:cNvSpPr>
                <a:spLocks/>
              </p:cNvSpPr>
              <p:nvPr/>
            </p:nvSpPr>
            <p:spPr bwMode="auto">
              <a:xfrm>
                <a:off x="775" y="1752"/>
                <a:ext cx="228" cy="1051"/>
              </a:xfrm>
              <a:custGeom>
                <a:avLst/>
                <a:gdLst>
                  <a:gd name="T0" fmla="*/ 65 w 91"/>
                  <a:gd name="T1" fmla="*/ 6 h 394"/>
                  <a:gd name="T2" fmla="*/ 16 w 91"/>
                  <a:gd name="T3" fmla="*/ 71 h 394"/>
                  <a:gd name="T4" fmla="*/ 7 w 91"/>
                  <a:gd name="T5" fmla="*/ 158 h 394"/>
                  <a:gd name="T6" fmla="*/ 15 w 91"/>
                  <a:gd name="T7" fmla="*/ 314 h 394"/>
                  <a:gd name="T8" fmla="*/ 38 w 91"/>
                  <a:gd name="T9" fmla="*/ 357 h 394"/>
                  <a:gd name="T10" fmla="*/ 50 w 91"/>
                  <a:gd name="T11" fmla="*/ 379 h 394"/>
                  <a:gd name="T12" fmla="*/ 64 w 91"/>
                  <a:gd name="T13" fmla="*/ 388 h 394"/>
                  <a:gd name="T14" fmla="*/ 70 w 91"/>
                  <a:gd name="T15" fmla="*/ 383 h 394"/>
                  <a:gd name="T16" fmla="*/ 73 w 91"/>
                  <a:gd name="T17" fmla="*/ 337 h 394"/>
                  <a:gd name="T18" fmla="*/ 89 w 91"/>
                  <a:gd name="T19" fmla="*/ 255 h 394"/>
                  <a:gd name="T20" fmla="*/ 84 w 91"/>
                  <a:gd name="T21" fmla="*/ 146 h 394"/>
                  <a:gd name="T22" fmla="*/ 83 w 91"/>
                  <a:gd name="T23" fmla="*/ 104 h 394"/>
                  <a:gd name="T24" fmla="*/ 68 w 91"/>
                  <a:gd name="T25" fmla="*/ 70 h 394"/>
                  <a:gd name="T26" fmla="*/ 69 w 91"/>
                  <a:gd name="T27" fmla="*/ 10 h 394"/>
                  <a:gd name="T28" fmla="*/ 63 w 91"/>
                  <a:gd name="T29" fmla="*/ 1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1" h="394">
                    <a:moveTo>
                      <a:pt x="65" y="6"/>
                    </a:moveTo>
                    <a:cubicBezTo>
                      <a:pt x="44" y="26"/>
                      <a:pt x="25" y="42"/>
                      <a:pt x="16" y="71"/>
                    </a:cubicBezTo>
                    <a:cubicBezTo>
                      <a:pt x="6" y="99"/>
                      <a:pt x="9" y="129"/>
                      <a:pt x="7" y="158"/>
                    </a:cubicBezTo>
                    <a:cubicBezTo>
                      <a:pt x="4" y="210"/>
                      <a:pt x="0" y="263"/>
                      <a:pt x="15" y="314"/>
                    </a:cubicBezTo>
                    <a:cubicBezTo>
                      <a:pt x="20" y="330"/>
                      <a:pt x="32" y="342"/>
                      <a:pt x="38" y="357"/>
                    </a:cubicBezTo>
                    <a:cubicBezTo>
                      <a:pt x="42" y="367"/>
                      <a:pt x="44" y="371"/>
                      <a:pt x="50" y="379"/>
                    </a:cubicBezTo>
                    <a:cubicBezTo>
                      <a:pt x="54" y="384"/>
                      <a:pt x="57" y="394"/>
                      <a:pt x="64" y="388"/>
                    </a:cubicBezTo>
                    <a:cubicBezTo>
                      <a:pt x="68" y="385"/>
                      <a:pt x="70" y="388"/>
                      <a:pt x="70" y="383"/>
                    </a:cubicBezTo>
                    <a:cubicBezTo>
                      <a:pt x="70" y="369"/>
                      <a:pt x="69" y="350"/>
                      <a:pt x="73" y="337"/>
                    </a:cubicBezTo>
                    <a:cubicBezTo>
                      <a:pt x="79" y="311"/>
                      <a:pt x="88" y="281"/>
                      <a:pt x="89" y="255"/>
                    </a:cubicBezTo>
                    <a:cubicBezTo>
                      <a:pt x="91" y="218"/>
                      <a:pt x="85" y="183"/>
                      <a:pt x="84" y="146"/>
                    </a:cubicBezTo>
                    <a:cubicBezTo>
                      <a:pt x="84" y="132"/>
                      <a:pt x="87" y="117"/>
                      <a:pt x="83" y="104"/>
                    </a:cubicBezTo>
                    <a:cubicBezTo>
                      <a:pt x="79" y="89"/>
                      <a:pt x="70" y="86"/>
                      <a:pt x="68" y="70"/>
                    </a:cubicBezTo>
                    <a:cubicBezTo>
                      <a:pt x="67" y="60"/>
                      <a:pt x="70" y="20"/>
                      <a:pt x="69" y="10"/>
                    </a:cubicBezTo>
                    <a:cubicBezTo>
                      <a:pt x="69" y="0"/>
                      <a:pt x="62" y="11"/>
                      <a:pt x="63" y="1"/>
                    </a:cubicBezTo>
                  </a:path>
                </a:pathLst>
              </a:custGeom>
              <a:solidFill>
                <a:srgbClr val="D5AC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63" name="Freeform 16"/>
              <p:cNvSpPr>
                <a:spLocks/>
              </p:cNvSpPr>
              <p:nvPr/>
            </p:nvSpPr>
            <p:spPr bwMode="auto">
              <a:xfrm>
                <a:off x="703" y="2107"/>
                <a:ext cx="185" cy="378"/>
              </a:xfrm>
              <a:custGeom>
                <a:avLst/>
                <a:gdLst>
                  <a:gd name="T0" fmla="*/ 32 w 74"/>
                  <a:gd name="T1" fmla="*/ 0 h 142"/>
                  <a:gd name="T2" fmla="*/ 34 w 74"/>
                  <a:gd name="T3" fmla="*/ 119 h 142"/>
                  <a:gd name="T4" fmla="*/ 46 w 74"/>
                  <a:gd name="T5" fmla="*/ 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142">
                    <a:moveTo>
                      <a:pt x="32" y="0"/>
                    </a:moveTo>
                    <a:cubicBezTo>
                      <a:pt x="11" y="26"/>
                      <a:pt x="0" y="100"/>
                      <a:pt x="34" y="119"/>
                    </a:cubicBezTo>
                    <a:cubicBezTo>
                      <a:pt x="74" y="142"/>
                      <a:pt x="59" y="18"/>
                      <a:pt x="46" y="0"/>
                    </a:cubicBezTo>
                  </a:path>
                </a:pathLst>
              </a:custGeom>
              <a:solidFill>
                <a:srgbClr val="D5AC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64" name="Freeform 17"/>
              <p:cNvSpPr>
                <a:spLocks/>
              </p:cNvSpPr>
              <p:nvPr/>
            </p:nvSpPr>
            <p:spPr bwMode="auto">
              <a:xfrm>
                <a:off x="823" y="2427"/>
                <a:ext cx="160" cy="170"/>
              </a:xfrm>
              <a:custGeom>
                <a:avLst/>
                <a:gdLst>
                  <a:gd name="T0" fmla="*/ 1 w 64"/>
                  <a:gd name="T1" fmla="*/ 45 h 64"/>
                  <a:gd name="T2" fmla="*/ 15 w 64"/>
                  <a:gd name="T3" fmla="*/ 49 h 64"/>
                  <a:gd name="T4" fmla="*/ 37 w 64"/>
                  <a:gd name="T5" fmla="*/ 63 h 64"/>
                  <a:gd name="T6" fmla="*/ 64 w 64"/>
                  <a:gd name="T7" fmla="*/ 42 h 64"/>
                  <a:gd name="T8" fmla="*/ 45 w 64"/>
                  <a:gd name="T9" fmla="*/ 44 h 64"/>
                  <a:gd name="T10" fmla="*/ 17 w 64"/>
                  <a:gd name="T11" fmla="*/ 27 h 64"/>
                  <a:gd name="T12" fmla="*/ 6 w 64"/>
                  <a:gd name="T13" fmla="*/ 7 h 64"/>
                  <a:gd name="T14" fmla="*/ 0 w 64"/>
                  <a:gd name="T1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4" h="64">
                    <a:moveTo>
                      <a:pt x="1" y="45"/>
                    </a:moveTo>
                    <a:cubicBezTo>
                      <a:pt x="3" y="32"/>
                      <a:pt x="10" y="45"/>
                      <a:pt x="15" y="49"/>
                    </a:cubicBezTo>
                    <a:cubicBezTo>
                      <a:pt x="22" y="56"/>
                      <a:pt x="28" y="62"/>
                      <a:pt x="37" y="63"/>
                    </a:cubicBezTo>
                    <a:cubicBezTo>
                      <a:pt x="50" y="64"/>
                      <a:pt x="62" y="54"/>
                      <a:pt x="64" y="42"/>
                    </a:cubicBezTo>
                    <a:cubicBezTo>
                      <a:pt x="59" y="39"/>
                      <a:pt x="51" y="45"/>
                      <a:pt x="45" y="44"/>
                    </a:cubicBezTo>
                    <a:cubicBezTo>
                      <a:pt x="33" y="43"/>
                      <a:pt x="24" y="36"/>
                      <a:pt x="17" y="27"/>
                    </a:cubicBezTo>
                    <a:cubicBezTo>
                      <a:pt x="12" y="20"/>
                      <a:pt x="9" y="14"/>
                      <a:pt x="6" y="7"/>
                    </a:cubicBezTo>
                    <a:cubicBezTo>
                      <a:pt x="4" y="4"/>
                      <a:pt x="3" y="2"/>
                      <a:pt x="0" y="0"/>
                    </a:cubicBezTo>
                  </a:path>
                </a:pathLst>
              </a:custGeom>
              <a:solidFill>
                <a:srgbClr val="CE9E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65" name="Freeform 18"/>
              <p:cNvSpPr>
                <a:spLocks/>
              </p:cNvSpPr>
              <p:nvPr/>
            </p:nvSpPr>
            <p:spPr bwMode="auto">
              <a:xfrm>
                <a:off x="755" y="2144"/>
                <a:ext cx="53" cy="115"/>
              </a:xfrm>
              <a:custGeom>
                <a:avLst/>
                <a:gdLst>
                  <a:gd name="T0" fmla="*/ 19 w 21"/>
                  <a:gd name="T1" fmla="*/ 19 h 43"/>
                  <a:gd name="T2" fmla="*/ 4 w 21"/>
                  <a:gd name="T3" fmla="*/ 43 h 43"/>
                  <a:gd name="T4" fmla="*/ 6 w 21"/>
                  <a:gd name="T5" fmla="*/ 21 h 43"/>
                  <a:gd name="T6" fmla="*/ 11 w 21"/>
                  <a:gd name="T7" fmla="*/ 9 h 43"/>
                  <a:gd name="T8" fmla="*/ 21 w 21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43">
                    <a:moveTo>
                      <a:pt x="19" y="19"/>
                    </a:moveTo>
                    <a:cubicBezTo>
                      <a:pt x="8" y="25"/>
                      <a:pt x="8" y="32"/>
                      <a:pt x="4" y="43"/>
                    </a:cubicBezTo>
                    <a:cubicBezTo>
                      <a:pt x="0" y="38"/>
                      <a:pt x="5" y="25"/>
                      <a:pt x="6" y="21"/>
                    </a:cubicBezTo>
                    <a:cubicBezTo>
                      <a:pt x="7" y="17"/>
                      <a:pt x="8" y="12"/>
                      <a:pt x="11" y="9"/>
                    </a:cubicBezTo>
                    <a:cubicBezTo>
                      <a:pt x="14" y="6"/>
                      <a:pt x="20" y="5"/>
                      <a:pt x="21" y="0"/>
                    </a:cubicBezTo>
                  </a:path>
                </a:pathLst>
              </a:custGeom>
              <a:solidFill>
                <a:srgbClr val="CE9E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66" name="Freeform 19"/>
              <p:cNvSpPr>
                <a:spLocks/>
              </p:cNvSpPr>
              <p:nvPr/>
            </p:nvSpPr>
            <p:spPr bwMode="auto">
              <a:xfrm>
                <a:off x="800" y="1973"/>
                <a:ext cx="260" cy="592"/>
              </a:xfrm>
              <a:custGeom>
                <a:avLst/>
                <a:gdLst>
                  <a:gd name="T0" fmla="*/ 104 w 104"/>
                  <a:gd name="T1" fmla="*/ 112 h 222"/>
                  <a:gd name="T2" fmla="*/ 52 w 104"/>
                  <a:gd name="T3" fmla="*/ 0 h 222"/>
                  <a:gd name="T4" fmla="*/ 0 w 104"/>
                  <a:gd name="T5" fmla="*/ 112 h 222"/>
                  <a:gd name="T6" fmla="*/ 0 w 104"/>
                  <a:gd name="T7" fmla="*/ 111 h 222"/>
                  <a:gd name="T8" fmla="*/ 52 w 104"/>
                  <a:gd name="T9" fmla="*/ 222 h 222"/>
                  <a:gd name="T10" fmla="*/ 104 w 104"/>
                  <a:gd name="T11" fmla="*/ 111 h 222"/>
                  <a:gd name="T12" fmla="*/ 104 w 104"/>
                  <a:gd name="T13" fmla="*/ 11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4" h="222">
                    <a:moveTo>
                      <a:pt x="104" y="112"/>
                    </a:moveTo>
                    <a:cubicBezTo>
                      <a:pt x="104" y="50"/>
                      <a:pt x="81" y="0"/>
                      <a:pt x="52" y="0"/>
                    </a:cubicBezTo>
                    <a:cubicBezTo>
                      <a:pt x="24" y="0"/>
                      <a:pt x="0" y="50"/>
                      <a:pt x="0" y="112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72"/>
                      <a:pt x="24" y="222"/>
                      <a:pt x="52" y="222"/>
                    </a:cubicBezTo>
                    <a:cubicBezTo>
                      <a:pt x="81" y="222"/>
                      <a:pt x="104" y="172"/>
                      <a:pt x="104" y="111"/>
                    </a:cubicBezTo>
                    <a:lnTo>
                      <a:pt x="104" y="112"/>
                    </a:lnTo>
                    <a:close/>
                  </a:path>
                </a:pathLst>
              </a:custGeom>
              <a:solidFill>
                <a:srgbClr val="5B74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67" name="Freeform 20"/>
              <p:cNvSpPr>
                <a:spLocks/>
              </p:cNvSpPr>
              <p:nvPr/>
            </p:nvSpPr>
            <p:spPr bwMode="auto">
              <a:xfrm>
                <a:off x="800" y="1973"/>
                <a:ext cx="260" cy="592"/>
              </a:xfrm>
              <a:custGeom>
                <a:avLst/>
                <a:gdLst>
                  <a:gd name="T0" fmla="*/ 104 w 104"/>
                  <a:gd name="T1" fmla="*/ 112 h 222"/>
                  <a:gd name="T2" fmla="*/ 52 w 104"/>
                  <a:gd name="T3" fmla="*/ 0 h 222"/>
                  <a:gd name="T4" fmla="*/ 0 w 104"/>
                  <a:gd name="T5" fmla="*/ 112 h 222"/>
                  <a:gd name="T6" fmla="*/ 0 w 104"/>
                  <a:gd name="T7" fmla="*/ 111 h 222"/>
                  <a:gd name="T8" fmla="*/ 52 w 104"/>
                  <a:gd name="T9" fmla="*/ 222 h 222"/>
                  <a:gd name="T10" fmla="*/ 104 w 104"/>
                  <a:gd name="T11" fmla="*/ 111 h 222"/>
                  <a:gd name="T12" fmla="*/ 104 w 104"/>
                  <a:gd name="T13" fmla="*/ 11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4" h="222">
                    <a:moveTo>
                      <a:pt x="104" y="112"/>
                    </a:moveTo>
                    <a:cubicBezTo>
                      <a:pt x="104" y="50"/>
                      <a:pt x="81" y="0"/>
                      <a:pt x="52" y="0"/>
                    </a:cubicBezTo>
                    <a:cubicBezTo>
                      <a:pt x="24" y="0"/>
                      <a:pt x="0" y="50"/>
                      <a:pt x="0" y="112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72"/>
                      <a:pt x="24" y="222"/>
                      <a:pt x="52" y="222"/>
                    </a:cubicBezTo>
                    <a:cubicBezTo>
                      <a:pt x="81" y="222"/>
                      <a:pt x="104" y="172"/>
                      <a:pt x="104" y="111"/>
                    </a:cubicBezTo>
                    <a:lnTo>
                      <a:pt x="104" y="112"/>
                    </a:lnTo>
                    <a:close/>
                  </a:path>
                </a:pathLst>
              </a:custGeom>
              <a:solidFill>
                <a:srgbClr val="E2C2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68" name="Freeform 21"/>
              <p:cNvSpPr>
                <a:spLocks/>
              </p:cNvSpPr>
              <p:nvPr/>
            </p:nvSpPr>
            <p:spPr bwMode="auto">
              <a:xfrm>
                <a:off x="848" y="2080"/>
                <a:ext cx="165" cy="379"/>
              </a:xfrm>
              <a:custGeom>
                <a:avLst/>
                <a:gdLst>
                  <a:gd name="T0" fmla="*/ 33 w 66"/>
                  <a:gd name="T1" fmla="*/ 0 h 142"/>
                  <a:gd name="T2" fmla="*/ 66 w 66"/>
                  <a:gd name="T3" fmla="*/ 71 h 142"/>
                  <a:gd name="T4" fmla="*/ 66 w 66"/>
                  <a:gd name="T5" fmla="*/ 71 h 142"/>
                  <a:gd name="T6" fmla="*/ 33 w 66"/>
                  <a:gd name="T7" fmla="*/ 142 h 142"/>
                  <a:gd name="T8" fmla="*/ 0 w 66"/>
                  <a:gd name="T9" fmla="*/ 71 h 142"/>
                  <a:gd name="T10" fmla="*/ 0 w 66"/>
                  <a:gd name="T11" fmla="*/ 71 h 142"/>
                  <a:gd name="T12" fmla="*/ 33 w 66"/>
                  <a:gd name="T13" fmla="*/ 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142">
                    <a:moveTo>
                      <a:pt x="33" y="0"/>
                    </a:moveTo>
                    <a:cubicBezTo>
                      <a:pt x="52" y="0"/>
                      <a:pt x="66" y="32"/>
                      <a:pt x="66" y="71"/>
                    </a:cubicBezTo>
                    <a:cubicBezTo>
                      <a:pt x="66" y="71"/>
                      <a:pt x="66" y="71"/>
                      <a:pt x="66" y="71"/>
                    </a:cubicBezTo>
                    <a:cubicBezTo>
                      <a:pt x="66" y="110"/>
                      <a:pt x="52" y="142"/>
                      <a:pt x="33" y="142"/>
                    </a:cubicBezTo>
                    <a:cubicBezTo>
                      <a:pt x="15" y="142"/>
                      <a:pt x="0" y="110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32"/>
                      <a:pt x="15" y="0"/>
                      <a:pt x="33" y="0"/>
                    </a:cubicBezTo>
                    <a:close/>
                  </a:path>
                </a:pathLst>
              </a:custGeom>
              <a:solidFill>
                <a:srgbClr val="E7CD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69" name="Freeform 22"/>
              <p:cNvSpPr>
                <a:spLocks/>
              </p:cNvSpPr>
              <p:nvPr/>
            </p:nvSpPr>
            <p:spPr bwMode="auto">
              <a:xfrm>
                <a:off x="878" y="2149"/>
                <a:ext cx="105" cy="240"/>
              </a:xfrm>
              <a:custGeom>
                <a:avLst/>
                <a:gdLst>
                  <a:gd name="T0" fmla="*/ 21 w 42"/>
                  <a:gd name="T1" fmla="*/ 0 h 90"/>
                  <a:gd name="T2" fmla="*/ 42 w 42"/>
                  <a:gd name="T3" fmla="*/ 45 h 90"/>
                  <a:gd name="T4" fmla="*/ 42 w 42"/>
                  <a:gd name="T5" fmla="*/ 45 h 90"/>
                  <a:gd name="T6" fmla="*/ 21 w 42"/>
                  <a:gd name="T7" fmla="*/ 90 h 90"/>
                  <a:gd name="T8" fmla="*/ 0 w 42"/>
                  <a:gd name="T9" fmla="*/ 45 h 90"/>
                  <a:gd name="T10" fmla="*/ 0 w 42"/>
                  <a:gd name="T11" fmla="*/ 45 h 90"/>
                  <a:gd name="T12" fmla="*/ 21 w 42"/>
                  <a:gd name="T1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90">
                    <a:moveTo>
                      <a:pt x="21" y="0"/>
                    </a:moveTo>
                    <a:cubicBezTo>
                      <a:pt x="33" y="0"/>
                      <a:pt x="42" y="21"/>
                      <a:pt x="42" y="45"/>
                    </a:cubicBezTo>
                    <a:cubicBezTo>
                      <a:pt x="42" y="45"/>
                      <a:pt x="42" y="45"/>
                      <a:pt x="42" y="45"/>
                    </a:cubicBezTo>
                    <a:cubicBezTo>
                      <a:pt x="42" y="70"/>
                      <a:pt x="33" y="90"/>
                      <a:pt x="21" y="90"/>
                    </a:cubicBezTo>
                    <a:cubicBezTo>
                      <a:pt x="10" y="90"/>
                      <a:pt x="0" y="70"/>
                      <a:pt x="0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1"/>
                      <a:pt x="10" y="0"/>
                      <a:pt x="21" y="0"/>
                    </a:cubicBezTo>
                    <a:close/>
                  </a:path>
                </a:pathLst>
              </a:custGeom>
              <a:solidFill>
                <a:srgbClr val="EAD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70" name="Freeform 23"/>
              <p:cNvSpPr>
                <a:spLocks/>
              </p:cNvSpPr>
              <p:nvPr/>
            </p:nvSpPr>
            <p:spPr bwMode="auto">
              <a:xfrm>
                <a:off x="860" y="2117"/>
                <a:ext cx="123" cy="304"/>
              </a:xfrm>
              <a:custGeom>
                <a:avLst/>
                <a:gdLst>
                  <a:gd name="T0" fmla="*/ 28 w 49"/>
                  <a:gd name="T1" fmla="*/ 0 h 114"/>
                  <a:gd name="T2" fmla="*/ 0 w 49"/>
                  <a:gd name="T3" fmla="*/ 57 h 114"/>
                  <a:gd name="T4" fmla="*/ 0 w 49"/>
                  <a:gd name="T5" fmla="*/ 57 h 114"/>
                  <a:gd name="T6" fmla="*/ 28 w 49"/>
                  <a:gd name="T7" fmla="*/ 114 h 114"/>
                  <a:gd name="T8" fmla="*/ 3 w 49"/>
                  <a:gd name="T9" fmla="*/ 59 h 114"/>
                  <a:gd name="T10" fmla="*/ 31 w 49"/>
                  <a:gd name="T11" fmla="*/ 4 h 114"/>
                  <a:gd name="T12" fmla="*/ 49 w 49"/>
                  <a:gd name="T13" fmla="*/ 18 h 114"/>
                  <a:gd name="T14" fmla="*/ 28 w 49"/>
                  <a:gd name="T15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114">
                    <a:moveTo>
                      <a:pt x="28" y="0"/>
                    </a:moveTo>
                    <a:cubicBezTo>
                      <a:pt x="13" y="0"/>
                      <a:pt x="0" y="25"/>
                      <a:pt x="0" y="5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88"/>
                      <a:pt x="13" y="114"/>
                      <a:pt x="28" y="114"/>
                    </a:cubicBezTo>
                    <a:cubicBezTo>
                      <a:pt x="16" y="113"/>
                      <a:pt x="3" y="93"/>
                      <a:pt x="3" y="59"/>
                    </a:cubicBezTo>
                    <a:cubicBezTo>
                      <a:pt x="4" y="25"/>
                      <a:pt x="19" y="2"/>
                      <a:pt x="31" y="4"/>
                    </a:cubicBezTo>
                    <a:cubicBezTo>
                      <a:pt x="43" y="5"/>
                      <a:pt x="49" y="18"/>
                      <a:pt x="49" y="18"/>
                    </a:cubicBezTo>
                    <a:cubicBezTo>
                      <a:pt x="45" y="10"/>
                      <a:pt x="37" y="0"/>
                      <a:pt x="28" y="0"/>
                    </a:cubicBezTo>
                    <a:close/>
                  </a:path>
                </a:pathLst>
              </a:custGeom>
              <a:solidFill>
                <a:srgbClr val="E3C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71" name="Freeform 24"/>
              <p:cNvSpPr>
                <a:spLocks/>
              </p:cNvSpPr>
              <p:nvPr/>
            </p:nvSpPr>
            <p:spPr bwMode="auto">
              <a:xfrm>
                <a:off x="880" y="2149"/>
                <a:ext cx="88" cy="243"/>
              </a:xfrm>
              <a:custGeom>
                <a:avLst/>
                <a:gdLst>
                  <a:gd name="T0" fmla="*/ 20 w 35"/>
                  <a:gd name="T1" fmla="*/ 0 h 91"/>
                  <a:gd name="T2" fmla="*/ 0 w 35"/>
                  <a:gd name="T3" fmla="*/ 45 h 91"/>
                  <a:gd name="T4" fmla="*/ 0 w 35"/>
                  <a:gd name="T5" fmla="*/ 45 h 91"/>
                  <a:gd name="T6" fmla="*/ 20 w 35"/>
                  <a:gd name="T7" fmla="*/ 91 h 91"/>
                  <a:gd name="T8" fmla="*/ 2 w 35"/>
                  <a:gd name="T9" fmla="*/ 47 h 91"/>
                  <a:gd name="T10" fmla="*/ 22 w 35"/>
                  <a:gd name="T11" fmla="*/ 3 h 91"/>
                  <a:gd name="T12" fmla="*/ 35 w 35"/>
                  <a:gd name="T13" fmla="*/ 14 h 91"/>
                  <a:gd name="T14" fmla="*/ 20 w 35"/>
                  <a:gd name="T15" fmla="*/ 0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91">
                    <a:moveTo>
                      <a:pt x="20" y="0"/>
                    </a:moveTo>
                    <a:cubicBezTo>
                      <a:pt x="9" y="0"/>
                      <a:pt x="0" y="20"/>
                      <a:pt x="0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70"/>
                      <a:pt x="9" y="91"/>
                      <a:pt x="20" y="91"/>
                    </a:cubicBezTo>
                    <a:cubicBezTo>
                      <a:pt x="11" y="90"/>
                      <a:pt x="2" y="74"/>
                      <a:pt x="2" y="47"/>
                    </a:cubicBezTo>
                    <a:cubicBezTo>
                      <a:pt x="2" y="19"/>
                      <a:pt x="13" y="2"/>
                      <a:pt x="22" y="3"/>
                    </a:cubicBezTo>
                    <a:cubicBezTo>
                      <a:pt x="31" y="4"/>
                      <a:pt x="35" y="14"/>
                      <a:pt x="35" y="14"/>
                    </a:cubicBezTo>
                    <a:cubicBezTo>
                      <a:pt x="32" y="7"/>
                      <a:pt x="27" y="0"/>
                      <a:pt x="20" y="0"/>
                    </a:cubicBezTo>
                    <a:close/>
                  </a:path>
                </a:pathLst>
              </a:custGeom>
              <a:solidFill>
                <a:srgbClr val="E3C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72" name="Freeform 25"/>
              <p:cNvSpPr>
                <a:spLocks/>
              </p:cNvSpPr>
              <p:nvPr/>
            </p:nvSpPr>
            <p:spPr bwMode="auto">
              <a:xfrm>
                <a:off x="895" y="2187"/>
                <a:ext cx="60" cy="165"/>
              </a:xfrm>
              <a:custGeom>
                <a:avLst/>
                <a:gdLst>
                  <a:gd name="T0" fmla="*/ 14 w 24"/>
                  <a:gd name="T1" fmla="*/ 0 h 62"/>
                  <a:gd name="T2" fmla="*/ 0 w 24"/>
                  <a:gd name="T3" fmla="*/ 31 h 62"/>
                  <a:gd name="T4" fmla="*/ 0 w 24"/>
                  <a:gd name="T5" fmla="*/ 31 h 62"/>
                  <a:gd name="T6" fmla="*/ 14 w 24"/>
                  <a:gd name="T7" fmla="*/ 62 h 62"/>
                  <a:gd name="T8" fmla="*/ 3 w 24"/>
                  <a:gd name="T9" fmla="*/ 32 h 62"/>
                  <a:gd name="T10" fmla="*/ 15 w 24"/>
                  <a:gd name="T11" fmla="*/ 3 h 62"/>
                  <a:gd name="T12" fmla="*/ 24 w 24"/>
                  <a:gd name="T13" fmla="*/ 10 h 62"/>
                  <a:gd name="T14" fmla="*/ 14 w 24"/>
                  <a:gd name="T15" fmla="*/ 0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62">
                    <a:moveTo>
                      <a:pt x="14" y="0"/>
                    </a:moveTo>
                    <a:cubicBezTo>
                      <a:pt x="6" y="0"/>
                      <a:pt x="0" y="14"/>
                      <a:pt x="0" y="31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0" y="48"/>
                      <a:pt x="6" y="62"/>
                      <a:pt x="14" y="62"/>
                    </a:cubicBezTo>
                    <a:cubicBezTo>
                      <a:pt x="8" y="61"/>
                      <a:pt x="3" y="50"/>
                      <a:pt x="3" y="32"/>
                    </a:cubicBezTo>
                    <a:cubicBezTo>
                      <a:pt x="3" y="13"/>
                      <a:pt x="10" y="2"/>
                      <a:pt x="15" y="3"/>
                    </a:cubicBezTo>
                    <a:cubicBezTo>
                      <a:pt x="21" y="4"/>
                      <a:pt x="24" y="10"/>
                      <a:pt x="24" y="10"/>
                    </a:cubicBezTo>
                    <a:cubicBezTo>
                      <a:pt x="22" y="5"/>
                      <a:pt x="18" y="0"/>
                      <a:pt x="14" y="0"/>
                    </a:cubicBezTo>
                    <a:close/>
                  </a:path>
                </a:pathLst>
              </a:custGeom>
              <a:solidFill>
                <a:srgbClr val="E7CD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73" name="Freeform 26"/>
              <p:cNvSpPr>
                <a:spLocks/>
              </p:cNvSpPr>
              <p:nvPr/>
            </p:nvSpPr>
            <p:spPr bwMode="auto">
              <a:xfrm>
                <a:off x="850" y="2077"/>
                <a:ext cx="135" cy="368"/>
              </a:xfrm>
              <a:custGeom>
                <a:avLst/>
                <a:gdLst>
                  <a:gd name="T0" fmla="*/ 0 w 54"/>
                  <a:gd name="T1" fmla="*/ 73 h 138"/>
                  <a:gd name="T2" fmla="*/ 18 w 54"/>
                  <a:gd name="T3" fmla="*/ 138 h 138"/>
                  <a:gd name="T4" fmla="*/ 3 w 54"/>
                  <a:gd name="T5" fmla="*/ 75 h 138"/>
                  <a:gd name="T6" fmla="*/ 33 w 54"/>
                  <a:gd name="T7" fmla="*/ 5 h 138"/>
                  <a:gd name="T8" fmla="*/ 54 w 54"/>
                  <a:gd name="T9" fmla="*/ 24 h 138"/>
                  <a:gd name="T10" fmla="*/ 32 w 54"/>
                  <a:gd name="T11" fmla="*/ 1 h 138"/>
                  <a:gd name="T12" fmla="*/ 0 w 54"/>
                  <a:gd name="T13" fmla="*/ 73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38">
                    <a:moveTo>
                      <a:pt x="0" y="73"/>
                    </a:moveTo>
                    <a:cubicBezTo>
                      <a:pt x="0" y="102"/>
                      <a:pt x="8" y="127"/>
                      <a:pt x="18" y="138"/>
                    </a:cubicBezTo>
                    <a:cubicBezTo>
                      <a:pt x="9" y="128"/>
                      <a:pt x="2" y="105"/>
                      <a:pt x="3" y="75"/>
                    </a:cubicBezTo>
                    <a:cubicBezTo>
                      <a:pt x="3" y="31"/>
                      <a:pt x="19" y="3"/>
                      <a:pt x="33" y="5"/>
                    </a:cubicBezTo>
                    <a:cubicBezTo>
                      <a:pt x="46" y="6"/>
                      <a:pt x="54" y="24"/>
                      <a:pt x="54" y="24"/>
                    </a:cubicBezTo>
                    <a:cubicBezTo>
                      <a:pt x="49" y="14"/>
                      <a:pt x="42" y="0"/>
                      <a:pt x="32" y="1"/>
                    </a:cubicBezTo>
                    <a:cubicBezTo>
                      <a:pt x="14" y="1"/>
                      <a:pt x="0" y="33"/>
                      <a:pt x="0" y="73"/>
                    </a:cubicBezTo>
                    <a:close/>
                  </a:path>
                </a:pathLst>
              </a:custGeom>
              <a:solidFill>
                <a:srgbClr val="E3C5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74" name="Freeform 27"/>
              <p:cNvSpPr>
                <a:spLocks/>
              </p:cNvSpPr>
              <p:nvPr/>
            </p:nvSpPr>
            <p:spPr bwMode="auto">
              <a:xfrm>
                <a:off x="818" y="2008"/>
                <a:ext cx="227" cy="523"/>
              </a:xfrm>
              <a:custGeom>
                <a:avLst/>
                <a:gdLst>
                  <a:gd name="T0" fmla="*/ 45 w 91"/>
                  <a:gd name="T1" fmla="*/ 0 h 196"/>
                  <a:gd name="T2" fmla="*/ 91 w 91"/>
                  <a:gd name="T3" fmla="*/ 98 h 196"/>
                  <a:gd name="T4" fmla="*/ 91 w 91"/>
                  <a:gd name="T5" fmla="*/ 98 h 196"/>
                  <a:gd name="T6" fmla="*/ 45 w 91"/>
                  <a:gd name="T7" fmla="*/ 196 h 196"/>
                  <a:gd name="T8" fmla="*/ 0 w 91"/>
                  <a:gd name="T9" fmla="*/ 98 h 196"/>
                  <a:gd name="T10" fmla="*/ 0 w 91"/>
                  <a:gd name="T11" fmla="*/ 98 h 196"/>
                  <a:gd name="T12" fmla="*/ 45 w 91"/>
                  <a:gd name="T13" fmla="*/ 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196">
                    <a:moveTo>
                      <a:pt x="45" y="0"/>
                    </a:moveTo>
                    <a:cubicBezTo>
                      <a:pt x="70" y="0"/>
                      <a:pt x="91" y="44"/>
                      <a:pt x="91" y="98"/>
                    </a:cubicBezTo>
                    <a:cubicBezTo>
                      <a:pt x="91" y="98"/>
                      <a:pt x="91" y="98"/>
                      <a:pt x="91" y="98"/>
                    </a:cubicBezTo>
                    <a:cubicBezTo>
                      <a:pt x="91" y="152"/>
                      <a:pt x="70" y="196"/>
                      <a:pt x="45" y="196"/>
                    </a:cubicBezTo>
                    <a:cubicBezTo>
                      <a:pt x="20" y="196"/>
                      <a:pt x="0" y="152"/>
                      <a:pt x="0" y="98"/>
                    </a:cubicBezTo>
                    <a:cubicBezTo>
                      <a:pt x="0" y="98"/>
                      <a:pt x="0" y="98"/>
                      <a:pt x="0" y="98"/>
                    </a:cubicBezTo>
                    <a:cubicBezTo>
                      <a:pt x="0" y="44"/>
                      <a:pt x="20" y="0"/>
                      <a:pt x="45" y="0"/>
                    </a:cubicBezTo>
                    <a:close/>
                  </a:path>
                </a:pathLst>
              </a:custGeom>
              <a:noFill/>
              <a:ln w="3175" cap="flat">
                <a:solidFill>
                  <a:srgbClr val="F0DDDB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75" name="Freeform 28"/>
              <p:cNvSpPr>
                <a:spLocks/>
              </p:cNvSpPr>
              <p:nvPr/>
            </p:nvSpPr>
            <p:spPr bwMode="auto">
              <a:xfrm>
                <a:off x="833" y="2045"/>
                <a:ext cx="197" cy="451"/>
              </a:xfrm>
              <a:custGeom>
                <a:avLst/>
                <a:gdLst>
                  <a:gd name="T0" fmla="*/ 39 w 79"/>
                  <a:gd name="T1" fmla="*/ 0 h 169"/>
                  <a:gd name="T2" fmla="*/ 79 w 79"/>
                  <a:gd name="T3" fmla="*/ 84 h 169"/>
                  <a:gd name="T4" fmla="*/ 79 w 79"/>
                  <a:gd name="T5" fmla="*/ 84 h 169"/>
                  <a:gd name="T6" fmla="*/ 39 w 79"/>
                  <a:gd name="T7" fmla="*/ 169 h 169"/>
                  <a:gd name="T8" fmla="*/ 0 w 79"/>
                  <a:gd name="T9" fmla="*/ 84 h 169"/>
                  <a:gd name="T10" fmla="*/ 0 w 79"/>
                  <a:gd name="T11" fmla="*/ 84 h 169"/>
                  <a:gd name="T12" fmla="*/ 39 w 79"/>
                  <a:gd name="T13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169">
                    <a:moveTo>
                      <a:pt x="39" y="0"/>
                    </a:moveTo>
                    <a:cubicBezTo>
                      <a:pt x="61" y="0"/>
                      <a:pt x="79" y="38"/>
                      <a:pt x="79" y="84"/>
                    </a:cubicBezTo>
                    <a:cubicBezTo>
                      <a:pt x="79" y="84"/>
                      <a:pt x="79" y="84"/>
                      <a:pt x="79" y="84"/>
                    </a:cubicBezTo>
                    <a:cubicBezTo>
                      <a:pt x="79" y="131"/>
                      <a:pt x="61" y="169"/>
                      <a:pt x="39" y="169"/>
                    </a:cubicBezTo>
                    <a:cubicBezTo>
                      <a:pt x="17" y="169"/>
                      <a:pt x="0" y="131"/>
                      <a:pt x="0" y="8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38"/>
                      <a:pt x="17" y="0"/>
                      <a:pt x="39" y="0"/>
                    </a:cubicBezTo>
                    <a:close/>
                  </a:path>
                </a:pathLst>
              </a:custGeom>
              <a:noFill/>
              <a:ln w="3175" cap="flat">
                <a:solidFill>
                  <a:srgbClr val="F0DDDB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76" name="Freeform 29"/>
              <p:cNvSpPr>
                <a:spLocks/>
              </p:cNvSpPr>
              <p:nvPr/>
            </p:nvSpPr>
            <p:spPr bwMode="auto">
              <a:xfrm>
                <a:off x="863" y="2115"/>
                <a:ext cx="135" cy="309"/>
              </a:xfrm>
              <a:custGeom>
                <a:avLst/>
                <a:gdLst>
                  <a:gd name="T0" fmla="*/ 27 w 54"/>
                  <a:gd name="T1" fmla="*/ 0 h 116"/>
                  <a:gd name="T2" fmla="*/ 54 w 54"/>
                  <a:gd name="T3" fmla="*/ 58 h 116"/>
                  <a:gd name="T4" fmla="*/ 54 w 54"/>
                  <a:gd name="T5" fmla="*/ 58 h 116"/>
                  <a:gd name="T6" fmla="*/ 27 w 54"/>
                  <a:gd name="T7" fmla="*/ 116 h 116"/>
                  <a:gd name="T8" fmla="*/ 0 w 54"/>
                  <a:gd name="T9" fmla="*/ 58 h 116"/>
                  <a:gd name="T10" fmla="*/ 0 w 54"/>
                  <a:gd name="T11" fmla="*/ 58 h 116"/>
                  <a:gd name="T12" fmla="*/ 27 w 54"/>
                  <a:gd name="T13" fmla="*/ 0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16">
                    <a:moveTo>
                      <a:pt x="27" y="0"/>
                    </a:moveTo>
                    <a:cubicBezTo>
                      <a:pt x="42" y="0"/>
                      <a:pt x="54" y="26"/>
                      <a:pt x="54" y="58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90"/>
                      <a:pt x="42" y="116"/>
                      <a:pt x="27" y="116"/>
                    </a:cubicBezTo>
                    <a:cubicBezTo>
                      <a:pt x="12" y="116"/>
                      <a:pt x="0" y="90"/>
                      <a:pt x="0" y="58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26"/>
                      <a:pt x="12" y="0"/>
                      <a:pt x="27" y="0"/>
                    </a:cubicBezTo>
                    <a:close/>
                  </a:path>
                </a:pathLst>
              </a:custGeom>
              <a:noFill/>
              <a:ln w="3175" cap="flat">
                <a:solidFill>
                  <a:srgbClr val="F0DDDB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77" name="Freeform 30"/>
              <p:cNvSpPr>
                <a:spLocks/>
              </p:cNvSpPr>
              <p:nvPr/>
            </p:nvSpPr>
            <p:spPr bwMode="auto">
              <a:xfrm>
                <a:off x="878" y="2149"/>
                <a:ext cx="105" cy="240"/>
              </a:xfrm>
              <a:custGeom>
                <a:avLst/>
                <a:gdLst>
                  <a:gd name="T0" fmla="*/ 21 w 42"/>
                  <a:gd name="T1" fmla="*/ 0 h 90"/>
                  <a:gd name="T2" fmla="*/ 42 w 42"/>
                  <a:gd name="T3" fmla="*/ 45 h 90"/>
                  <a:gd name="T4" fmla="*/ 42 w 42"/>
                  <a:gd name="T5" fmla="*/ 45 h 90"/>
                  <a:gd name="T6" fmla="*/ 21 w 42"/>
                  <a:gd name="T7" fmla="*/ 90 h 90"/>
                  <a:gd name="T8" fmla="*/ 0 w 42"/>
                  <a:gd name="T9" fmla="*/ 45 h 90"/>
                  <a:gd name="T10" fmla="*/ 0 w 42"/>
                  <a:gd name="T11" fmla="*/ 45 h 90"/>
                  <a:gd name="T12" fmla="*/ 21 w 42"/>
                  <a:gd name="T1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90">
                    <a:moveTo>
                      <a:pt x="21" y="0"/>
                    </a:moveTo>
                    <a:cubicBezTo>
                      <a:pt x="33" y="0"/>
                      <a:pt x="42" y="20"/>
                      <a:pt x="42" y="45"/>
                    </a:cubicBezTo>
                    <a:cubicBezTo>
                      <a:pt x="42" y="45"/>
                      <a:pt x="42" y="45"/>
                      <a:pt x="42" y="45"/>
                    </a:cubicBezTo>
                    <a:cubicBezTo>
                      <a:pt x="42" y="70"/>
                      <a:pt x="33" y="90"/>
                      <a:pt x="21" y="90"/>
                    </a:cubicBezTo>
                    <a:cubicBezTo>
                      <a:pt x="10" y="90"/>
                      <a:pt x="0" y="70"/>
                      <a:pt x="0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20"/>
                      <a:pt x="10" y="0"/>
                      <a:pt x="21" y="0"/>
                    </a:cubicBezTo>
                    <a:close/>
                  </a:path>
                </a:pathLst>
              </a:custGeom>
              <a:noFill/>
              <a:ln w="3175" cap="flat">
                <a:solidFill>
                  <a:srgbClr val="F0DDDB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78" name="Freeform 31"/>
              <p:cNvSpPr>
                <a:spLocks/>
              </p:cNvSpPr>
              <p:nvPr/>
            </p:nvSpPr>
            <p:spPr bwMode="auto">
              <a:xfrm>
                <a:off x="893" y="2184"/>
                <a:ext cx="75" cy="171"/>
              </a:xfrm>
              <a:custGeom>
                <a:avLst/>
                <a:gdLst>
                  <a:gd name="T0" fmla="*/ 15 w 30"/>
                  <a:gd name="T1" fmla="*/ 0 h 64"/>
                  <a:gd name="T2" fmla="*/ 30 w 30"/>
                  <a:gd name="T3" fmla="*/ 32 h 64"/>
                  <a:gd name="T4" fmla="*/ 30 w 30"/>
                  <a:gd name="T5" fmla="*/ 32 h 64"/>
                  <a:gd name="T6" fmla="*/ 15 w 30"/>
                  <a:gd name="T7" fmla="*/ 64 h 64"/>
                  <a:gd name="T8" fmla="*/ 0 w 30"/>
                  <a:gd name="T9" fmla="*/ 32 h 64"/>
                  <a:gd name="T10" fmla="*/ 0 w 30"/>
                  <a:gd name="T11" fmla="*/ 32 h 64"/>
                  <a:gd name="T12" fmla="*/ 15 w 30"/>
                  <a:gd name="T13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64">
                    <a:moveTo>
                      <a:pt x="15" y="0"/>
                    </a:moveTo>
                    <a:cubicBezTo>
                      <a:pt x="23" y="0"/>
                      <a:pt x="30" y="15"/>
                      <a:pt x="30" y="32"/>
                    </a:cubicBezTo>
                    <a:cubicBezTo>
                      <a:pt x="30" y="32"/>
                      <a:pt x="30" y="32"/>
                      <a:pt x="30" y="32"/>
                    </a:cubicBezTo>
                    <a:cubicBezTo>
                      <a:pt x="30" y="50"/>
                      <a:pt x="23" y="64"/>
                      <a:pt x="15" y="64"/>
                    </a:cubicBezTo>
                    <a:cubicBezTo>
                      <a:pt x="7" y="64"/>
                      <a:pt x="0" y="50"/>
                      <a:pt x="0" y="32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15"/>
                      <a:pt x="7" y="0"/>
                      <a:pt x="15" y="0"/>
                    </a:cubicBezTo>
                    <a:close/>
                  </a:path>
                </a:pathLst>
              </a:custGeom>
              <a:noFill/>
              <a:ln w="3175" cap="flat">
                <a:solidFill>
                  <a:srgbClr val="F0DDDB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79" name="Freeform 32"/>
              <p:cNvSpPr>
                <a:spLocks/>
              </p:cNvSpPr>
              <p:nvPr/>
            </p:nvSpPr>
            <p:spPr bwMode="auto">
              <a:xfrm>
                <a:off x="910" y="2221"/>
                <a:ext cx="43" cy="99"/>
              </a:xfrm>
              <a:custGeom>
                <a:avLst/>
                <a:gdLst>
                  <a:gd name="T0" fmla="*/ 0 w 17"/>
                  <a:gd name="T1" fmla="*/ 18 h 37"/>
                  <a:gd name="T2" fmla="*/ 8 w 17"/>
                  <a:gd name="T3" fmla="*/ 0 h 37"/>
                  <a:gd name="T4" fmla="*/ 17 w 17"/>
                  <a:gd name="T5" fmla="*/ 18 h 37"/>
                  <a:gd name="T6" fmla="*/ 17 w 17"/>
                  <a:gd name="T7" fmla="*/ 18 h 37"/>
                  <a:gd name="T8" fmla="*/ 8 w 17"/>
                  <a:gd name="T9" fmla="*/ 37 h 37"/>
                  <a:gd name="T10" fmla="*/ 0 w 17"/>
                  <a:gd name="T11" fmla="*/ 18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37">
                    <a:moveTo>
                      <a:pt x="0" y="18"/>
                    </a:moveTo>
                    <a:cubicBezTo>
                      <a:pt x="0" y="8"/>
                      <a:pt x="3" y="0"/>
                      <a:pt x="8" y="0"/>
                    </a:cubicBezTo>
                    <a:cubicBezTo>
                      <a:pt x="13" y="0"/>
                      <a:pt x="17" y="8"/>
                      <a:pt x="17" y="18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28"/>
                      <a:pt x="13" y="37"/>
                      <a:pt x="8" y="37"/>
                    </a:cubicBezTo>
                    <a:cubicBezTo>
                      <a:pt x="3" y="37"/>
                      <a:pt x="0" y="28"/>
                      <a:pt x="0" y="18"/>
                    </a:cubicBezTo>
                    <a:close/>
                  </a:path>
                </a:pathLst>
              </a:custGeom>
              <a:noFill/>
              <a:ln w="3175" cap="flat">
                <a:solidFill>
                  <a:srgbClr val="F0DDDB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80" name="Freeform 33"/>
              <p:cNvSpPr>
                <a:spLocks/>
              </p:cNvSpPr>
              <p:nvPr/>
            </p:nvSpPr>
            <p:spPr bwMode="auto">
              <a:xfrm>
                <a:off x="848" y="2080"/>
                <a:ext cx="165" cy="379"/>
              </a:xfrm>
              <a:custGeom>
                <a:avLst/>
                <a:gdLst>
                  <a:gd name="T0" fmla="*/ 33 w 66"/>
                  <a:gd name="T1" fmla="*/ 0 h 142"/>
                  <a:gd name="T2" fmla="*/ 66 w 66"/>
                  <a:gd name="T3" fmla="*/ 71 h 142"/>
                  <a:gd name="T4" fmla="*/ 66 w 66"/>
                  <a:gd name="T5" fmla="*/ 71 h 142"/>
                  <a:gd name="T6" fmla="*/ 33 w 66"/>
                  <a:gd name="T7" fmla="*/ 142 h 142"/>
                  <a:gd name="T8" fmla="*/ 0 w 66"/>
                  <a:gd name="T9" fmla="*/ 71 h 142"/>
                  <a:gd name="T10" fmla="*/ 0 w 66"/>
                  <a:gd name="T11" fmla="*/ 71 h 142"/>
                  <a:gd name="T12" fmla="*/ 33 w 66"/>
                  <a:gd name="T13" fmla="*/ 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142">
                    <a:moveTo>
                      <a:pt x="33" y="0"/>
                    </a:moveTo>
                    <a:cubicBezTo>
                      <a:pt x="52" y="0"/>
                      <a:pt x="66" y="32"/>
                      <a:pt x="66" y="71"/>
                    </a:cubicBezTo>
                    <a:cubicBezTo>
                      <a:pt x="66" y="71"/>
                      <a:pt x="66" y="71"/>
                      <a:pt x="66" y="71"/>
                    </a:cubicBezTo>
                    <a:cubicBezTo>
                      <a:pt x="66" y="110"/>
                      <a:pt x="52" y="142"/>
                      <a:pt x="33" y="142"/>
                    </a:cubicBezTo>
                    <a:cubicBezTo>
                      <a:pt x="15" y="142"/>
                      <a:pt x="0" y="110"/>
                      <a:pt x="0" y="7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32"/>
                      <a:pt x="15" y="0"/>
                      <a:pt x="33" y="0"/>
                    </a:cubicBezTo>
                    <a:close/>
                  </a:path>
                </a:pathLst>
              </a:custGeom>
              <a:noFill/>
              <a:ln w="3175" cap="flat">
                <a:solidFill>
                  <a:srgbClr val="F0DDDB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81" name="Freeform 34"/>
              <p:cNvSpPr>
                <a:spLocks/>
              </p:cNvSpPr>
              <p:nvPr/>
            </p:nvSpPr>
            <p:spPr bwMode="auto">
              <a:xfrm>
                <a:off x="818" y="1939"/>
                <a:ext cx="200" cy="288"/>
              </a:xfrm>
              <a:custGeom>
                <a:avLst/>
                <a:gdLst>
                  <a:gd name="T0" fmla="*/ 0 w 80"/>
                  <a:gd name="T1" fmla="*/ 108 h 108"/>
                  <a:gd name="T2" fmla="*/ 47 w 80"/>
                  <a:gd name="T3" fmla="*/ 23 h 108"/>
                  <a:gd name="T4" fmla="*/ 78 w 80"/>
                  <a:gd name="T5" fmla="*/ 55 h 108"/>
                  <a:gd name="T6" fmla="*/ 77 w 80"/>
                  <a:gd name="T7" fmla="*/ 53 h 108"/>
                  <a:gd name="T8" fmla="*/ 0 w 80"/>
                  <a:gd name="T9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0" h="108">
                    <a:moveTo>
                      <a:pt x="0" y="108"/>
                    </a:moveTo>
                    <a:cubicBezTo>
                      <a:pt x="3" y="58"/>
                      <a:pt x="23" y="21"/>
                      <a:pt x="47" y="23"/>
                    </a:cubicBezTo>
                    <a:cubicBezTo>
                      <a:pt x="72" y="25"/>
                      <a:pt x="78" y="55"/>
                      <a:pt x="78" y="55"/>
                    </a:cubicBezTo>
                    <a:cubicBezTo>
                      <a:pt x="79" y="61"/>
                      <a:pt x="80" y="58"/>
                      <a:pt x="77" y="53"/>
                    </a:cubicBezTo>
                    <a:cubicBezTo>
                      <a:pt x="67" y="37"/>
                      <a:pt x="24" y="0"/>
                      <a:pt x="0" y="108"/>
                    </a:cubicBezTo>
                    <a:close/>
                  </a:path>
                </a:pathLst>
              </a:custGeom>
              <a:solidFill>
                <a:srgbClr val="F3E5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82" name="Freeform 35"/>
              <p:cNvSpPr>
                <a:spLocks/>
              </p:cNvSpPr>
              <p:nvPr/>
            </p:nvSpPr>
            <p:spPr bwMode="auto">
              <a:xfrm>
                <a:off x="838" y="1973"/>
                <a:ext cx="152" cy="147"/>
              </a:xfrm>
              <a:custGeom>
                <a:avLst/>
                <a:gdLst>
                  <a:gd name="T0" fmla="*/ 0 w 61"/>
                  <a:gd name="T1" fmla="*/ 55 h 55"/>
                  <a:gd name="T2" fmla="*/ 40 w 61"/>
                  <a:gd name="T3" fmla="*/ 12 h 55"/>
                  <a:gd name="T4" fmla="*/ 61 w 61"/>
                  <a:gd name="T5" fmla="*/ 25 h 55"/>
                  <a:gd name="T6" fmla="*/ 0 w 61"/>
                  <a:gd name="T7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55">
                    <a:moveTo>
                      <a:pt x="0" y="55"/>
                    </a:moveTo>
                    <a:cubicBezTo>
                      <a:pt x="7" y="32"/>
                      <a:pt x="22" y="10"/>
                      <a:pt x="40" y="12"/>
                    </a:cubicBezTo>
                    <a:cubicBezTo>
                      <a:pt x="54" y="13"/>
                      <a:pt x="61" y="25"/>
                      <a:pt x="61" y="25"/>
                    </a:cubicBezTo>
                    <a:cubicBezTo>
                      <a:pt x="52" y="14"/>
                      <a:pt x="23" y="0"/>
                      <a:pt x="0" y="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83" name="Freeform 36"/>
              <p:cNvSpPr>
                <a:spLocks/>
              </p:cNvSpPr>
              <p:nvPr/>
            </p:nvSpPr>
            <p:spPr bwMode="auto">
              <a:xfrm>
                <a:off x="853" y="2424"/>
                <a:ext cx="170" cy="187"/>
              </a:xfrm>
              <a:custGeom>
                <a:avLst/>
                <a:gdLst>
                  <a:gd name="T0" fmla="*/ 0 w 68"/>
                  <a:gd name="T1" fmla="*/ 15 h 70"/>
                  <a:gd name="T2" fmla="*/ 68 w 68"/>
                  <a:gd name="T3" fmla="*/ 0 h 70"/>
                  <a:gd name="T4" fmla="*/ 0 w 68"/>
                  <a:gd name="T5" fmla="*/ 15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70">
                    <a:moveTo>
                      <a:pt x="0" y="15"/>
                    </a:moveTo>
                    <a:cubicBezTo>
                      <a:pt x="8" y="30"/>
                      <a:pt x="40" y="70"/>
                      <a:pt x="68" y="0"/>
                    </a:cubicBezTo>
                    <a:cubicBezTo>
                      <a:pt x="57" y="19"/>
                      <a:pt x="32" y="57"/>
                      <a:pt x="0" y="15"/>
                    </a:cubicBezTo>
                    <a:close/>
                  </a:path>
                </a:pathLst>
              </a:custGeom>
              <a:solidFill>
                <a:srgbClr val="F5E8E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84" name="Freeform 37"/>
              <p:cNvSpPr>
                <a:spLocks/>
              </p:cNvSpPr>
              <p:nvPr/>
            </p:nvSpPr>
            <p:spPr bwMode="auto">
              <a:xfrm>
                <a:off x="938" y="2512"/>
                <a:ext cx="20" cy="13"/>
              </a:xfrm>
              <a:custGeom>
                <a:avLst/>
                <a:gdLst>
                  <a:gd name="T0" fmla="*/ 1 w 8"/>
                  <a:gd name="T1" fmla="*/ 2 h 5"/>
                  <a:gd name="T2" fmla="*/ 0 w 8"/>
                  <a:gd name="T3" fmla="*/ 4 h 5"/>
                  <a:gd name="T4" fmla="*/ 8 w 8"/>
                  <a:gd name="T5" fmla="*/ 4 h 5"/>
                  <a:gd name="T6" fmla="*/ 7 w 8"/>
                  <a:gd name="T7" fmla="*/ 2 h 5"/>
                  <a:gd name="T8" fmla="*/ 7 w 8"/>
                  <a:gd name="T9" fmla="*/ 0 h 5"/>
                  <a:gd name="T10" fmla="*/ 3 w 8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5">
                    <a:moveTo>
                      <a:pt x="1" y="2"/>
                    </a:moveTo>
                    <a:cubicBezTo>
                      <a:pt x="1" y="3"/>
                      <a:pt x="1" y="4"/>
                      <a:pt x="0" y="4"/>
                    </a:cubicBezTo>
                    <a:cubicBezTo>
                      <a:pt x="3" y="5"/>
                      <a:pt x="6" y="4"/>
                      <a:pt x="8" y="4"/>
                    </a:cubicBezTo>
                    <a:cubicBezTo>
                      <a:pt x="8" y="3"/>
                      <a:pt x="8" y="2"/>
                      <a:pt x="7" y="2"/>
                    </a:cubicBezTo>
                    <a:cubicBezTo>
                      <a:pt x="7" y="1"/>
                      <a:pt x="7" y="0"/>
                      <a:pt x="7" y="0"/>
                    </a:cubicBezTo>
                    <a:cubicBezTo>
                      <a:pt x="6" y="0"/>
                      <a:pt x="3" y="0"/>
                      <a:pt x="3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85" name="Freeform 38"/>
              <p:cNvSpPr>
                <a:spLocks/>
              </p:cNvSpPr>
              <p:nvPr/>
            </p:nvSpPr>
            <p:spPr bwMode="auto">
              <a:xfrm>
                <a:off x="958" y="2504"/>
                <a:ext cx="15" cy="11"/>
              </a:xfrm>
              <a:custGeom>
                <a:avLst/>
                <a:gdLst>
                  <a:gd name="T0" fmla="*/ 3 w 6"/>
                  <a:gd name="T1" fmla="*/ 0 h 4"/>
                  <a:gd name="T2" fmla="*/ 3 w 6"/>
                  <a:gd name="T3" fmla="*/ 4 h 4"/>
                  <a:gd name="T4" fmla="*/ 5 w 6"/>
                  <a:gd name="T5" fmla="*/ 3 h 4"/>
                  <a:gd name="T6" fmla="*/ 5 w 6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">
                    <a:moveTo>
                      <a:pt x="3" y="0"/>
                    </a:moveTo>
                    <a:cubicBezTo>
                      <a:pt x="1" y="1"/>
                      <a:pt x="0" y="3"/>
                      <a:pt x="3" y="4"/>
                    </a:cubicBezTo>
                    <a:cubicBezTo>
                      <a:pt x="3" y="4"/>
                      <a:pt x="5" y="4"/>
                      <a:pt x="5" y="3"/>
                    </a:cubicBezTo>
                    <a:cubicBezTo>
                      <a:pt x="6" y="2"/>
                      <a:pt x="5" y="1"/>
                      <a:pt x="5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86" name="Freeform 39"/>
              <p:cNvSpPr>
                <a:spLocks/>
              </p:cNvSpPr>
              <p:nvPr/>
            </p:nvSpPr>
            <p:spPr bwMode="auto">
              <a:xfrm>
                <a:off x="920" y="2517"/>
                <a:ext cx="15" cy="11"/>
              </a:xfrm>
              <a:custGeom>
                <a:avLst/>
                <a:gdLst>
                  <a:gd name="T0" fmla="*/ 5 w 6"/>
                  <a:gd name="T1" fmla="*/ 0 h 4"/>
                  <a:gd name="T2" fmla="*/ 2 w 6"/>
                  <a:gd name="T3" fmla="*/ 1 h 4"/>
                  <a:gd name="T4" fmla="*/ 3 w 6"/>
                  <a:gd name="T5" fmla="*/ 3 h 4"/>
                  <a:gd name="T6" fmla="*/ 6 w 6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">
                    <a:moveTo>
                      <a:pt x="5" y="0"/>
                    </a:moveTo>
                    <a:cubicBezTo>
                      <a:pt x="4" y="0"/>
                      <a:pt x="2" y="0"/>
                      <a:pt x="2" y="1"/>
                    </a:cubicBezTo>
                    <a:cubicBezTo>
                      <a:pt x="0" y="2"/>
                      <a:pt x="2" y="3"/>
                      <a:pt x="3" y="3"/>
                    </a:cubicBezTo>
                    <a:cubicBezTo>
                      <a:pt x="6" y="4"/>
                      <a:pt x="6" y="2"/>
                      <a:pt x="6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87" name="Freeform 40"/>
              <p:cNvSpPr>
                <a:spLocks/>
              </p:cNvSpPr>
              <p:nvPr/>
            </p:nvSpPr>
            <p:spPr bwMode="auto">
              <a:xfrm>
                <a:off x="690" y="1864"/>
                <a:ext cx="143" cy="808"/>
              </a:xfrm>
              <a:custGeom>
                <a:avLst/>
                <a:gdLst>
                  <a:gd name="T0" fmla="*/ 51 w 57"/>
                  <a:gd name="T1" fmla="*/ 303 h 303"/>
                  <a:gd name="T2" fmla="*/ 54 w 57"/>
                  <a:gd name="T3" fmla="*/ 296 h 303"/>
                  <a:gd name="T4" fmla="*/ 46 w 57"/>
                  <a:gd name="T5" fmla="*/ 285 h 303"/>
                  <a:gd name="T6" fmla="*/ 47 w 57"/>
                  <a:gd name="T7" fmla="*/ 273 h 303"/>
                  <a:gd name="T8" fmla="*/ 40 w 57"/>
                  <a:gd name="T9" fmla="*/ 262 h 303"/>
                  <a:gd name="T10" fmla="*/ 43 w 57"/>
                  <a:gd name="T11" fmla="*/ 253 h 303"/>
                  <a:gd name="T12" fmla="*/ 37 w 57"/>
                  <a:gd name="T13" fmla="*/ 243 h 303"/>
                  <a:gd name="T14" fmla="*/ 39 w 57"/>
                  <a:gd name="T15" fmla="*/ 234 h 303"/>
                  <a:gd name="T16" fmla="*/ 35 w 57"/>
                  <a:gd name="T17" fmla="*/ 214 h 303"/>
                  <a:gd name="T18" fmla="*/ 42 w 57"/>
                  <a:gd name="T19" fmla="*/ 195 h 303"/>
                  <a:gd name="T20" fmla="*/ 39 w 57"/>
                  <a:gd name="T21" fmla="*/ 109 h 303"/>
                  <a:gd name="T22" fmla="*/ 35 w 57"/>
                  <a:gd name="T23" fmla="*/ 90 h 303"/>
                  <a:gd name="T24" fmla="*/ 39 w 57"/>
                  <a:gd name="T25" fmla="*/ 70 h 303"/>
                  <a:gd name="T26" fmla="*/ 37 w 57"/>
                  <a:gd name="T27" fmla="*/ 61 h 303"/>
                  <a:gd name="T28" fmla="*/ 43 w 57"/>
                  <a:gd name="T29" fmla="*/ 51 h 303"/>
                  <a:gd name="T30" fmla="*/ 40 w 57"/>
                  <a:gd name="T31" fmla="*/ 38 h 303"/>
                  <a:gd name="T32" fmla="*/ 47 w 57"/>
                  <a:gd name="T33" fmla="*/ 28 h 303"/>
                  <a:gd name="T34" fmla="*/ 46 w 57"/>
                  <a:gd name="T35" fmla="*/ 19 h 303"/>
                  <a:gd name="T36" fmla="*/ 54 w 57"/>
                  <a:gd name="T37" fmla="*/ 8 h 303"/>
                  <a:gd name="T38" fmla="*/ 51 w 57"/>
                  <a:gd name="T39" fmla="*/ 1 h 303"/>
                  <a:gd name="T40" fmla="*/ 49 w 57"/>
                  <a:gd name="T41" fmla="*/ 0 h 303"/>
                  <a:gd name="T42" fmla="*/ 0 w 57"/>
                  <a:gd name="T43" fmla="*/ 154 h 303"/>
                  <a:gd name="T44" fmla="*/ 51 w 57"/>
                  <a:gd name="T45" fmla="*/ 303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7" h="303">
                    <a:moveTo>
                      <a:pt x="51" y="303"/>
                    </a:moveTo>
                    <a:cubicBezTo>
                      <a:pt x="57" y="303"/>
                      <a:pt x="56" y="301"/>
                      <a:pt x="54" y="296"/>
                    </a:cubicBezTo>
                    <a:cubicBezTo>
                      <a:pt x="53" y="292"/>
                      <a:pt x="47" y="291"/>
                      <a:pt x="46" y="285"/>
                    </a:cubicBezTo>
                    <a:cubicBezTo>
                      <a:pt x="45" y="279"/>
                      <a:pt x="48" y="277"/>
                      <a:pt x="47" y="273"/>
                    </a:cubicBezTo>
                    <a:cubicBezTo>
                      <a:pt x="46" y="268"/>
                      <a:pt x="41" y="268"/>
                      <a:pt x="40" y="262"/>
                    </a:cubicBezTo>
                    <a:cubicBezTo>
                      <a:pt x="40" y="257"/>
                      <a:pt x="44" y="258"/>
                      <a:pt x="43" y="253"/>
                    </a:cubicBezTo>
                    <a:cubicBezTo>
                      <a:pt x="42" y="248"/>
                      <a:pt x="39" y="248"/>
                      <a:pt x="37" y="243"/>
                    </a:cubicBezTo>
                    <a:cubicBezTo>
                      <a:pt x="36" y="238"/>
                      <a:pt x="40" y="238"/>
                      <a:pt x="39" y="234"/>
                    </a:cubicBezTo>
                    <a:cubicBezTo>
                      <a:pt x="37" y="230"/>
                      <a:pt x="32" y="228"/>
                      <a:pt x="35" y="214"/>
                    </a:cubicBezTo>
                    <a:cubicBezTo>
                      <a:pt x="37" y="201"/>
                      <a:pt x="37" y="194"/>
                      <a:pt x="42" y="195"/>
                    </a:cubicBezTo>
                    <a:cubicBezTo>
                      <a:pt x="22" y="186"/>
                      <a:pt x="26" y="123"/>
                      <a:pt x="39" y="109"/>
                    </a:cubicBezTo>
                    <a:cubicBezTo>
                      <a:pt x="37" y="108"/>
                      <a:pt x="37" y="101"/>
                      <a:pt x="35" y="90"/>
                    </a:cubicBezTo>
                    <a:cubicBezTo>
                      <a:pt x="32" y="76"/>
                      <a:pt x="37" y="74"/>
                      <a:pt x="39" y="70"/>
                    </a:cubicBezTo>
                    <a:cubicBezTo>
                      <a:pt x="40" y="66"/>
                      <a:pt x="36" y="66"/>
                      <a:pt x="37" y="61"/>
                    </a:cubicBezTo>
                    <a:cubicBezTo>
                      <a:pt x="39" y="56"/>
                      <a:pt x="42" y="56"/>
                      <a:pt x="43" y="51"/>
                    </a:cubicBezTo>
                    <a:cubicBezTo>
                      <a:pt x="44" y="46"/>
                      <a:pt x="40" y="44"/>
                      <a:pt x="40" y="38"/>
                    </a:cubicBezTo>
                    <a:cubicBezTo>
                      <a:pt x="41" y="33"/>
                      <a:pt x="46" y="33"/>
                      <a:pt x="47" y="28"/>
                    </a:cubicBezTo>
                    <a:cubicBezTo>
                      <a:pt x="48" y="23"/>
                      <a:pt x="45" y="25"/>
                      <a:pt x="46" y="19"/>
                    </a:cubicBezTo>
                    <a:cubicBezTo>
                      <a:pt x="47" y="13"/>
                      <a:pt x="53" y="12"/>
                      <a:pt x="54" y="8"/>
                    </a:cubicBezTo>
                    <a:cubicBezTo>
                      <a:pt x="56" y="3"/>
                      <a:pt x="57" y="1"/>
                      <a:pt x="51" y="1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33" y="13"/>
                      <a:pt x="0" y="60"/>
                      <a:pt x="0" y="154"/>
                    </a:cubicBezTo>
                    <a:cubicBezTo>
                      <a:pt x="0" y="262"/>
                      <a:pt x="51" y="303"/>
                      <a:pt x="51" y="303"/>
                    </a:cubicBezTo>
                    <a:close/>
                  </a:path>
                </a:pathLst>
              </a:custGeom>
              <a:solidFill>
                <a:srgbClr val="81B6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88" name="Freeform 41"/>
              <p:cNvSpPr>
                <a:spLocks/>
              </p:cNvSpPr>
              <p:nvPr/>
            </p:nvSpPr>
            <p:spPr bwMode="auto">
              <a:xfrm>
                <a:off x="770" y="1360"/>
                <a:ext cx="1618" cy="1829"/>
              </a:xfrm>
              <a:custGeom>
                <a:avLst/>
                <a:gdLst>
                  <a:gd name="T0" fmla="*/ 297 w 647"/>
                  <a:gd name="T1" fmla="*/ 1 h 686"/>
                  <a:gd name="T2" fmla="*/ 277 w 647"/>
                  <a:gd name="T3" fmla="*/ 3 h 686"/>
                  <a:gd name="T4" fmla="*/ 256 w 647"/>
                  <a:gd name="T5" fmla="*/ 7 h 686"/>
                  <a:gd name="T6" fmla="*/ 242 w 647"/>
                  <a:gd name="T7" fmla="*/ 10 h 686"/>
                  <a:gd name="T8" fmla="*/ 222 w 647"/>
                  <a:gd name="T9" fmla="*/ 16 h 686"/>
                  <a:gd name="T10" fmla="*/ 207 w 647"/>
                  <a:gd name="T11" fmla="*/ 21 h 686"/>
                  <a:gd name="T12" fmla="*/ 188 w 647"/>
                  <a:gd name="T13" fmla="*/ 29 h 686"/>
                  <a:gd name="T14" fmla="*/ 180 w 647"/>
                  <a:gd name="T15" fmla="*/ 33 h 686"/>
                  <a:gd name="T16" fmla="*/ 161 w 647"/>
                  <a:gd name="T17" fmla="*/ 43 h 686"/>
                  <a:gd name="T18" fmla="*/ 148 w 647"/>
                  <a:gd name="T19" fmla="*/ 51 h 686"/>
                  <a:gd name="T20" fmla="*/ 141 w 647"/>
                  <a:gd name="T21" fmla="*/ 55 h 686"/>
                  <a:gd name="T22" fmla="*/ 125 w 647"/>
                  <a:gd name="T23" fmla="*/ 66 h 686"/>
                  <a:gd name="T24" fmla="*/ 107 w 647"/>
                  <a:gd name="T25" fmla="*/ 80 h 686"/>
                  <a:gd name="T26" fmla="*/ 91 w 647"/>
                  <a:gd name="T27" fmla="*/ 93 h 686"/>
                  <a:gd name="T28" fmla="*/ 76 w 647"/>
                  <a:gd name="T29" fmla="*/ 108 h 686"/>
                  <a:gd name="T30" fmla="*/ 68 w 647"/>
                  <a:gd name="T31" fmla="*/ 117 h 686"/>
                  <a:gd name="T32" fmla="*/ 55 w 647"/>
                  <a:gd name="T33" fmla="*/ 132 h 686"/>
                  <a:gd name="T34" fmla="*/ 48 w 647"/>
                  <a:gd name="T35" fmla="*/ 141 h 686"/>
                  <a:gd name="T36" fmla="*/ 34 w 647"/>
                  <a:gd name="T37" fmla="*/ 160 h 686"/>
                  <a:gd name="T38" fmla="*/ 22 w 647"/>
                  <a:gd name="T39" fmla="*/ 197 h 686"/>
                  <a:gd name="T40" fmla="*/ 8 w 647"/>
                  <a:gd name="T41" fmla="*/ 227 h 686"/>
                  <a:gd name="T42" fmla="*/ 7 w 647"/>
                  <a:gd name="T43" fmla="*/ 259 h 686"/>
                  <a:gd name="T44" fmla="*/ 20 w 647"/>
                  <a:gd name="T45" fmla="*/ 269 h 686"/>
                  <a:gd name="T46" fmla="*/ 35 w 647"/>
                  <a:gd name="T47" fmla="*/ 199 h 686"/>
                  <a:gd name="T48" fmla="*/ 61 w 647"/>
                  <a:gd name="T49" fmla="*/ 180 h 686"/>
                  <a:gd name="T50" fmla="*/ 73 w 647"/>
                  <a:gd name="T51" fmla="*/ 142 h 686"/>
                  <a:gd name="T52" fmla="*/ 316 w 647"/>
                  <a:gd name="T53" fmla="*/ 14 h 686"/>
                  <a:gd name="T54" fmla="*/ 313 w 647"/>
                  <a:gd name="T55" fmla="*/ 671 h 686"/>
                  <a:gd name="T56" fmla="*/ 92 w 647"/>
                  <a:gd name="T57" fmla="*/ 571 h 686"/>
                  <a:gd name="T58" fmla="*/ 87 w 647"/>
                  <a:gd name="T59" fmla="*/ 566 h 686"/>
                  <a:gd name="T60" fmla="*/ 62 w 647"/>
                  <a:gd name="T61" fmla="*/ 512 h 686"/>
                  <a:gd name="T62" fmla="*/ 54 w 647"/>
                  <a:gd name="T63" fmla="*/ 472 h 686"/>
                  <a:gd name="T64" fmla="*/ 22 w 647"/>
                  <a:gd name="T65" fmla="*/ 434 h 686"/>
                  <a:gd name="T66" fmla="*/ 3 w 647"/>
                  <a:gd name="T67" fmla="*/ 403 h 686"/>
                  <a:gd name="T68" fmla="*/ 11 w 647"/>
                  <a:gd name="T69" fmla="*/ 442 h 686"/>
                  <a:gd name="T70" fmla="*/ 14 w 647"/>
                  <a:gd name="T71" fmla="*/ 474 h 686"/>
                  <a:gd name="T72" fmla="*/ 16 w 647"/>
                  <a:gd name="T73" fmla="*/ 493 h 686"/>
                  <a:gd name="T74" fmla="*/ 37 w 647"/>
                  <a:gd name="T75" fmla="*/ 528 h 686"/>
                  <a:gd name="T76" fmla="*/ 54 w 647"/>
                  <a:gd name="T77" fmla="*/ 549 h 686"/>
                  <a:gd name="T78" fmla="*/ 65 w 647"/>
                  <a:gd name="T79" fmla="*/ 563 h 686"/>
                  <a:gd name="T80" fmla="*/ 78 w 647"/>
                  <a:gd name="T81" fmla="*/ 577 h 686"/>
                  <a:gd name="T82" fmla="*/ 135 w 647"/>
                  <a:gd name="T83" fmla="*/ 625 h 686"/>
                  <a:gd name="T84" fmla="*/ 187 w 647"/>
                  <a:gd name="T85" fmla="*/ 655 h 686"/>
                  <a:gd name="T86" fmla="*/ 211 w 647"/>
                  <a:gd name="T87" fmla="*/ 665 h 686"/>
                  <a:gd name="T88" fmla="*/ 238 w 647"/>
                  <a:gd name="T89" fmla="*/ 674 h 686"/>
                  <a:gd name="T90" fmla="*/ 274 w 647"/>
                  <a:gd name="T91" fmla="*/ 682 h 686"/>
                  <a:gd name="T92" fmla="*/ 299 w 647"/>
                  <a:gd name="T93" fmla="*/ 685 h 686"/>
                  <a:gd name="T94" fmla="*/ 647 w 647"/>
                  <a:gd name="T95" fmla="*/ 342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47" h="686">
                    <a:moveTo>
                      <a:pt x="313" y="0"/>
                    </a:moveTo>
                    <a:cubicBezTo>
                      <a:pt x="313" y="0"/>
                      <a:pt x="313" y="0"/>
                      <a:pt x="313" y="0"/>
                    </a:cubicBezTo>
                    <a:cubicBezTo>
                      <a:pt x="308" y="0"/>
                      <a:pt x="303" y="0"/>
                      <a:pt x="297" y="1"/>
                    </a:cubicBezTo>
                    <a:cubicBezTo>
                      <a:pt x="297" y="1"/>
                      <a:pt x="297" y="1"/>
                      <a:pt x="297" y="1"/>
                    </a:cubicBezTo>
                    <a:cubicBezTo>
                      <a:pt x="295" y="1"/>
                      <a:pt x="293" y="1"/>
                      <a:pt x="290" y="1"/>
                    </a:cubicBezTo>
                    <a:cubicBezTo>
                      <a:pt x="286" y="2"/>
                      <a:pt x="281" y="2"/>
                      <a:pt x="277" y="3"/>
                    </a:cubicBezTo>
                    <a:cubicBezTo>
                      <a:pt x="274" y="3"/>
                      <a:pt x="272" y="4"/>
                      <a:pt x="269" y="4"/>
                    </a:cubicBezTo>
                    <a:cubicBezTo>
                      <a:pt x="267" y="5"/>
                      <a:pt x="265" y="5"/>
                      <a:pt x="263" y="5"/>
                    </a:cubicBezTo>
                    <a:cubicBezTo>
                      <a:pt x="261" y="6"/>
                      <a:pt x="259" y="6"/>
                      <a:pt x="256" y="7"/>
                    </a:cubicBezTo>
                    <a:cubicBezTo>
                      <a:pt x="253" y="7"/>
                      <a:pt x="251" y="8"/>
                      <a:pt x="248" y="9"/>
                    </a:cubicBezTo>
                    <a:cubicBezTo>
                      <a:pt x="247" y="9"/>
                      <a:pt x="246" y="9"/>
                      <a:pt x="245" y="9"/>
                    </a:cubicBezTo>
                    <a:cubicBezTo>
                      <a:pt x="244" y="10"/>
                      <a:pt x="243" y="10"/>
                      <a:pt x="242" y="10"/>
                    </a:cubicBezTo>
                    <a:cubicBezTo>
                      <a:pt x="240" y="11"/>
                      <a:pt x="238" y="11"/>
                      <a:pt x="236" y="12"/>
                    </a:cubicBezTo>
                    <a:cubicBezTo>
                      <a:pt x="233" y="12"/>
                      <a:pt x="231" y="13"/>
                      <a:pt x="228" y="14"/>
                    </a:cubicBezTo>
                    <a:cubicBezTo>
                      <a:pt x="226" y="15"/>
                      <a:pt x="224" y="15"/>
                      <a:pt x="222" y="16"/>
                    </a:cubicBezTo>
                    <a:cubicBezTo>
                      <a:pt x="221" y="16"/>
                      <a:pt x="220" y="17"/>
                      <a:pt x="218" y="17"/>
                    </a:cubicBezTo>
                    <a:cubicBezTo>
                      <a:pt x="218" y="17"/>
                      <a:pt x="217" y="18"/>
                      <a:pt x="216" y="18"/>
                    </a:cubicBezTo>
                    <a:cubicBezTo>
                      <a:pt x="213" y="19"/>
                      <a:pt x="210" y="20"/>
                      <a:pt x="207" y="21"/>
                    </a:cubicBezTo>
                    <a:cubicBezTo>
                      <a:pt x="207" y="21"/>
                      <a:pt x="207" y="22"/>
                      <a:pt x="206" y="22"/>
                    </a:cubicBezTo>
                    <a:cubicBezTo>
                      <a:pt x="203" y="23"/>
                      <a:pt x="200" y="24"/>
                      <a:pt x="197" y="25"/>
                    </a:cubicBezTo>
                    <a:cubicBezTo>
                      <a:pt x="194" y="27"/>
                      <a:pt x="191" y="28"/>
                      <a:pt x="188" y="29"/>
                    </a:cubicBezTo>
                    <a:cubicBezTo>
                      <a:pt x="188" y="29"/>
                      <a:pt x="188" y="29"/>
                      <a:pt x="188" y="30"/>
                    </a:cubicBezTo>
                    <a:cubicBezTo>
                      <a:pt x="187" y="30"/>
                      <a:pt x="186" y="30"/>
                      <a:pt x="185" y="31"/>
                    </a:cubicBezTo>
                    <a:cubicBezTo>
                      <a:pt x="183" y="32"/>
                      <a:pt x="182" y="32"/>
                      <a:pt x="180" y="33"/>
                    </a:cubicBezTo>
                    <a:cubicBezTo>
                      <a:pt x="179" y="33"/>
                      <a:pt x="179" y="34"/>
                      <a:pt x="178" y="34"/>
                    </a:cubicBezTo>
                    <a:cubicBezTo>
                      <a:pt x="175" y="35"/>
                      <a:pt x="172" y="37"/>
                      <a:pt x="169" y="39"/>
                    </a:cubicBezTo>
                    <a:cubicBezTo>
                      <a:pt x="166" y="40"/>
                      <a:pt x="164" y="41"/>
                      <a:pt x="161" y="43"/>
                    </a:cubicBezTo>
                    <a:cubicBezTo>
                      <a:pt x="160" y="43"/>
                      <a:pt x="160" y="44"/>
                      <a:pt x="159" y="44"/>
                    </a:cubicBezTo>
                    <a:cubicBezTo>
                      <a:pt x="156" y="46"/>
                      <a:pt x="154" y="47"/>
                      <a:pt x="151" y="49"/>
                    </a:cubicBezTo>
                    <a:cubicBezTo>
                      <a:pt x="150" y="50"/>
                      <a:pt x="149" y="50"/>
                      <a:pt x="148" y="51"/>
                    </a:cubicBezTo>
                    <a:cubicBezTo>
                      <a:pt x="147" y="51"/>
                      <a:pt x="146" y="52"/>
                      <a:pt x="146" y="52"/>
                    </a:cubicBezTo>
                    <a:cubicBezTo>
                      <a:pt x="145" y="53"/>
                      <a:pt x="144" y="53"/>
                      <a:pt x="144" y="53"/>
                    </a:cubicBezTo>
                    <a:cubicBezTo>
                      <a:pt x="143" y="54"/>
                      <a:pt x="142" y="54"/>
                      <a:pt x="141" y="55"/>
                    </a:cubicBezTo>
                    <a:cubicBezTo>
                      <a:pt x="138" y="57"/>
                      <a:pt x="136" y="59"/>
                      <a:pt x="133" y="61"/>
                    </a:cubicBezTo>
                    <a:cubicBezTo>
                      <a:pt x="130" y="62"/>
                      <a:pt x="128" y="64"/>
                      <a:pt x="125" y="66"/>
                    </a:cubicBezTo>
                    <a:cubicBezTo>
                      <a:pt x="125" y="66"/>
                      <a:pt x="125" y="66"/>
                      <a:pt x="125" y="66"/>
                    </a:cubicBezTo>
                    <a:cubicBezTo>
                      <a:pt x="124" y="66"/>
                      <a:pt x="124" y="67"/>
                      <a:pt x="124" y="67"/>
                    </a:cubicBezTo>
                    <a:cubicBezTo>
                      <a:pt x="121" y="69"/>
                      <a:pt x="118" y="71"/>
                      <a:pt x="116" y="73"/>
                    </a:cubicBezTo>
                    <a:cubicBezTo>
                      <a:pt x="113" y="75"/>
                      <a:pt x="110" y="78"/>
                      <a:pt x="107" y="80"/>
                    </a:cubicBezTo>
                    <a:cubicBezTo>
                      <a:pt x="104" y="82"/>
                      <a:pt x="102" y="84"/>
                      <a:pt x="99" y="87"/>
                    </a:cubicBezTo>
                    <a:cubicBezTo>
                      <a:pt x="99" y="87"/>
                      <a:pt x="98" y="87"/>
                      <a:pt x="98" y="87"/>
                    </a:cubicBezTo>
                    <a:cubicBezTo>
                      <a:pt x="96" y="89"/>
                      <a:pt x="94" y="91"/>
                      <a:pt x="91" y="93"/>
                    </a:cubicBezTo>
                    <a:cubicBezTo>
                      <a:pt x="91" y="94"/>
                      <a:pt x="91" y="94"/>
                      <a:pt x="91" y="94"/>
                    </a:cubicBezTo>
                    <a:cubicBezTo>
                      <a:pt x="88" y="96"/>
                      <a:pt x="86" y="99"/>
                      <a:pt x="84" y="101"/>
                    </a:cubicBezTo>
                    <a:cubicBezTo>
                      <a:pt x="81" y="103"/>
                      <a:pt x="79" y="106"/>
                      <a:pt x="76" y="108"/>
                    </a:cubicBezTo>
                    <a:cubicBezTo>
                      <a:pt x="76" y="108"/>
                      <a:pt x="76" y="109"/>
                      <a:pt x="76" y="109"/>
                    </a:cubicBezTo>
                    <a:cubicBezTo>
                      <a:pt x="73" y="111"/>
                      <a:pt x="71" y="114"/>
                      <a:pt x="68" y="116"/>
                    </a:cubicBezTo>
                    <a:cubicBezTo>
                      <a:pt x="68" y="116"/>
                      <a:pt x="68" y="117"/>
                      <a:pt x="68" y="117"/>
                    </a:cubicBezTo>
                    <a:cubicBezTo>
                      <a:pt x="67" y="118"/>
                      <a:pt x="66" y="119"/>
                      <a:pt x="65" y="121"/>
                    </a:cubicBezTo>
                    <a:cubicBezTo>
                      <a:pt x="63" y="122"/>
                      <a:pt x="62" y="123"/>
                      <a:pt x="61" y="124"/>
                    </a:cubicBezTo>
                    <a:cubicBezTo>
                      <a:pt x="59" y="127"/>
                      <a:pt x="57" y="130"/>
                      <a:pt x="55" y="132"/>
                    </a:cubicBezTo>
                    <a:cubicBezTo>
                      <a:pt x="54" y="133"/>
                      <a:pt x="54" y="133"/>
                      <a:pt x="54" y="133"/>
                    </a:cubicBezTo>
                    <a:cubicBezTo>
                      <a:pt x="53" y="134"/>
                      <a:pt x="52" y="135"/>
                      <a:pt x="51" y="137"/>
                    </a:cubicBezTo>
                    <a:cubicBezTo>
                      <a:pt x="50" y="138"/>
                      <a:pt x="49" y="139"/>
                      <a:pt x="48" y="141"/>
                    </a:cubicBezTo>
                    <a:cubicBezTo>
                      <a:pt x="46" y="144"/>
                      <a:pt x="43" y="147"/>
                      <a:pt x="41" y="149"/>
                    </a:cubicBezTo>
                    <a:cubicBezTo>
                      <a:pt x="39" y="153"/>
                      <a:pt x="36" y="157"/>
                      <a:pt x="34" y="160"/>
                    </a:cubicBezTo>
                    <a:cubicBezTo>
                      <a:pt x="34" y="160"/>
                      <a:pt x="34" y="160"/>
                      <a:pt x="34" y="160"/>
                    </a:cubicBezTo>
                    <a:cubicBezTo>
                      <a:pt x="27" y="170"/>
                      <a:pt x="21" y="179"/>
                      <a:pt x="16" y="189"/>
                    </a:cubicBezTo>
                    <a:cubicBezTo>
                      <a:pt x="19" y="190"/>
                      <a:pt x="19" y="190"/>
                      <a:pt x="19" y="190"/>
                    </a:cubicBezTo>
                    <a:cubicBezTo>
                      <a:pt x="25" y="190"/>
                      <a:pt x="24" y="192"/>
                      <a:pt x="22" y="197"/>
                    </a:cubicBezTo>
                    <a:cubicBezTo>
                      <a:pt x="21" y="201"/>
                      <a:pt x="15" y="202"/>
                      <a:pt x="14" y="208"/>
                    </a:cubicBezTo>
                    <a:cubicBezTo>
                      <a:pt x="13" y="214"/>
                      <a:pt x="16" y="212"/>
                      <a:pt x="15" y="217"/>
                    </a:cubicBezTo>
                    <a:cubicBezTo>
                      <a:pt x="14" y="222"/>
                      <a:pt x="9" y="222"/>
                      <a:pt x="8" y="227"/>
                    </a:cubicBezTo>
                    <a:cubicBezTo>
                      <a:pt x="8" y="233"/>
                      <a:pt x="12" y="235"/>
                      <a:pt x="11" y="240"/>
                    </a:cubicBezTo>
                    <a:cubicBezTo>
                      <a:pt x="10" y="245"/>
                      <a:pt x="7" y="245"/>
                      <a:pt x="5" y="250"/>
                    </a:cubicBezTo>
                    <a:cubicBezTo>
                      <a:pt x="4" y="255"/>
                      <a:pt x="8" y="255"/>
                      <a:pt x="7" y="259"/>
                    </a:cubicBezTo>
                    <a:cubicBezTo>
                      <a:pt x="5" y="263"/>
                      <a:pt x="0" y="265"/>
                      <a:pt x="3" y="279"/>
                    </a:cubicBezTo>
                    <a:cubicBezTo>
                      <a:pt x="5" y="293"/>
                      <a:pt x="4" y="302"/>
                      <a:pt x="12" y="297"/>
                    </a:cubicBezTo>
                    <a:cubicBezTo>
                      <a:pt x="16" y="295"/>
                      <a:pt x="20" y="281"/>
                      <a:pt x="20" y="269"/>
                    </a:cubicBezTo>
                    <a:cubicBezTo>
                      <a:pt x="20" y="260"/>
                      <a:pt x="22" y="254"/>
                      <a:pt x="22" y="248"/>
                    </a:cubicBezTo>
                    <a:cubicBezTo>
                      <a:pt x="22" y="244"/>
                      <a:pt x="22" y="231"/>
                      <a:pt x="22" y="222"/>
                    </a:cubicBezTo>
                    <a:cubicBezTo>
                      <a:pt x="23" y="209"/>
                      <a:pt x="29" y="198"/>
                      <a:pt x="35" y="199"/>
                    </a:cubicBezTo>
                    <a:cubicBezTo>
                      <a:pt x="45" y="201"/>
                      <a:pt x="45" y="212"/>
                      <a:pt x="52" y="207"/>
                    </a:cubicBezTo>
                    <a:cubicBezTo>
                      <a:pt x="59" y="202"/>
                      <a:pt x="48" y="198"/>
                      <a:pt x="52" y="192"/>
                    </a:cubicBezTo>
                    <a:cubicBezTo>
                      <a:pt x="54" y="189"/>
                      <a:pt x="58" y="189"/>
                      <a:pt x="61" y="180"/>
                    </a:cubicBezTo>
                    <a:cubicBezTo>
                      <a:pt x="64" y="171"/>
                      <a:pt x="60" y="173"/>
                      <a:pt x="59" y="169"/>
                    </a:cubicBezTo>
                    <a:cubicBezTo>
                      <a:pt x="57" y="164"/>
                      <a:pt x="63" y="166"/>
                      <a:pt x="68" y="162"/>
                    </a:cubicBezTo>
                    <a:cubicBezTo>
                      <a:pt x="73" y="158"/>
                      <a:pt x="69" y="155"/>
                      <a:pt x="73" y="142"/>
                    </a:cubicBezTo>
                    <a:cubicBezTo>
                      <a:pt x="77" y="131"/>
                      <a:pt x="77" y="126"/>
                      <a:pt x="85" y="118"/>
                    </a:cubicBezTo>
                    <a:cubicBezTo>
                      <a:pt x="87" y="115"/>
                      <a:pt x="90" y="114"/>
                      <a:pt x="90" y="114"/>
                    </a:cubicBezTo>
                    <a:cubicBezTo>
                      <a:pt x="150" y="54"/>
                      <a:pt x="231" y="15"/>
                      <a:pt x="316" y="14"/>
                    </a:cubicBezTo>
                    <a:cubicBezTo>
                      <a:pt x="316" y="14"/>
                      <a:pt x="316" y="14"/>
                      <a:pt x="316" y="14"/>
                    </a:cubicBezTo>
                    <a:cubicBezTo>
                      <a:pt x="491" y="16"/>
                      <a:pt x="633" y="162"/>
                      <a:pt x="633" y="342"/>
                    </a:cubicBezTo>
                    <a:cubicBezTo>
                      <a:pt x="633" y="530"/>
                      <a:pt x="495" y="671"/>
                      <a:pt x="313" y="671"/>
                    </a:cubicBezTo>
                    <a:cubicBezTo>
                      <a:pt x="313" y="671"/>
                      <a:pt x="313" y="671"/>
                      <a:pt x="313" y="671"/>
                    </a:cubicBezTo>
                    <a:cubicBezTo>
                      <a:pt x="231" y="670"/>
                      <a:pt x="152" y="631"/>
                      <a:pt x="92" y="571"/>
                    </a:cubicBezTo>
                    <a:cubicBezTo>
                      <a:pt x="92" y="571"/>
                      <a:pt x="92" y="571"/>
                      <a:pt x="92" y="571"/>
                    </a:cubicBezTo>
                    <a:cubicBezTo>
                      <a:pt x="90" y="569"/>
                      <a:pt x="90" y="569"/>
                      <a:pt x="90" y="569"/>
                    </a:cubicBezTo>
                    <a:cubicBezTo>
                      <a:pt x="90" y="569"/>
                      <a:pt x="90" y="569"/>
                      <a:pt x="90" y="569"/>
                    </a:cubicBezTo>
                    <a:cubicBezTo>
                      <a:pt x="87" y="566"/>
                      <a:pt x="87" y="566"/>
                      <a:pt x="87" y="566"/>
                    </a:cubicBezTo>
                    <a:cubicBezTo>
                      <a:pt x="77" y="556"/>
                      <a:pt x="77" y="552"/>
                      <a:pt x="73" y="540"/>
                    </a:cubicBezTo>
                    <a:cubicBezTo>
                      <a:pt x="69" y="527"/>
                      <a:pt x="73" y="524"/>
                      <a:pt x="68" y="520"/>
                    </a:cubicBezTo>
                    <a:cubicBezTo>
                      <a:pt x="63" y="516"/>
                      <a:pt x="61" y="516"/>
                      <a:pt x="62" y="512"/>
                    </a:cubicBezTo>
                    <a:cubicBezTo>
                      <a:pt x="64" y="508"/>
                      <a:pt x="68" y="509"/>
                      <a:pt x="64" y="501"/>
                    </a:cubicBezTo>
                    <a:cubicBezTo>
                      <a:pt x="61" y="492"/>
                      <a:pt x="58" y="493"/>
                      <a:pt x="56" y="490"/>
                    </a:cubicBezTo>
                    <a:cubicBezTo>
                      <a:pt x="52" y="485"/>
                      <a:pt x="61" y="477"/>
                      <a:pt x="54" y="472"/>
                    </a:cubicBezTo>
                    <a:cubicBezTo>
                      <a:pt x="47" y="467"/>
                      <a:pt x="45" y="481"/>
                      <a:pt x="35" y="483"/>
                    </a:cubicBezTo>
                    <a:cubicBezTo>
                      <a:pt x="29" y="484"/>
                      <a:pt x="23" y="473"/>
                      <a:pt x="22" y="460"/>
                    </a:cubicBezTo>
                    <a:cubicBezTo>
                      <a:pt x="22" y="451"/>
                      <a:pt x="22" y="438"/>
                      <a:pt x="22" y="434"/>
                    </a:cubicBezTo>
                    <a:cubicBezTo>
                      <a:pt x="22" y="428"/>
                      <a:pt x="20" y="422"/>
                      <a:pt x="20" y="413"/>
                    </a:cubicBezTo>
                    <a:cubicBezTo>
                      <a:pt x="20" y="401"/>
                      <a:pt x="17" y="388"/>
                      <a:pt x="12" y="386"/>
                    </a:cubicBezTo>
                    <a:cubicBezTo>
                      <a:pt x="5" y="381"/>
                      <a:pt x="5" y="389"/>
                      <a:pt x="3" y="403"/>
                    </a:cubicBezTo>
                    <a:cubicBezTo>
                      <a:pt x="0" y="417"/>
                      <a:pt x="5" y="419"/>
                      <a:pt x="7" y="423"/>
                    </a:cubicBezTo>
                    <a:cubicBezTo>
                      <a:pt x="8" y="427"/>
                      <a:pt x="4" y="427"/>
                      <a:pt x="5" y="432"/>
                    </a:cubicBezTo>
                    <a:cubicBezTo>
                      <a:pt x="7" y="437"/>
                      <a:pt x="10" y="437"/>
                      <a:pt x="11" y="442"/>
                    </a:cubicBezTo>
                    <a:cubicBezTo>
                      <a:pt x="12" y="447"/>
                      <a:pt x="8" y="446"/>
                      <a:pt x="8" y="451"/>
                    </a:cubicBezTo>
                    <a:cubicBezTo>
                      <a:pt x="9" y="457"/>
                      <a:pt x="14" y="457"/>
                      <a:pt x="15" y="462"/>
                    </a:cubicBezTo>
                    <a:cubicBezTo>
                      <a:pt x="16" y="466"/>
                      <a:pt x="13" y="468"/>
                      <a:pt x="14" y="474"/>
                    </a:cubicBezTo>
                    <a:cubicBezTo>
                      <a:pt x="15" y="480"/>
                      <a:pt x="21" y="481"/>
                      <a:pt x="22" y="485"/>
                    </a:cubicBezTo>
                    <a:cubicBezTo>
                      <a:pt x="24" y="490"/>
                      <a:pt x="25" y="492"/>
                      <a:pt x="19" y="492"/>
                    </a:cubicBezTo>
                    <a:cubicBezTo>
                      <a:pt x="16" y="493"/>
                      <a:pt x="16" y="493"/>
                      <a:pt x="16" y="493"/>
                    </a:cubicBezTo>
                    <a:cubicBezTo>
                      <a:pt x="22" y="504"/>
                      <a:pt x="29" y="515"/>
                      <a:pt x="36" y="525"/>
                    </a:cubicBezTo>
                    <a:cubicBezTo>
                      <a:pt x="35" y="525"/>
                      <a:pt x="35" y="525"/>
                      <a:pt x="35" y="525"/>
                    </a:cubicBezTo>
                    <a:cubicBezTo>
                      <a:pt x="36" y="526"/>
                      <a:pt x="37" y="527"/>
                      <a:pt x="37" y="528"/>
                    </a:cubicBezTo>
                    <a:cubicBezTo>
                      <a:pt x="40" y="532"/>
                      <a:pt x="43" y="536"/>
                      <a:pt x="46" y="540"/>
                    </a:cubicBezTo>
                    <a:cubicBezTo>
                      <a:pt x="48" y="542"/>
                      <a:pt x="49" y="544"/>
                      <a:pt x="51" y="546"/>
                    </a:cubicBezTo>
                    <a:cubicBezTo>
                      <a:pt x="52" y="547"/>
                      <a:pt x="53" y="548"/>
                      <a:pt x="54" y="549"/>
                    </a:cubicBezTo>
                    <a:cubicBezTo>
                      <a:pt x="55" y="551"/>
                      <a:pt x="57" y="554"/>
                      <a:pt x="59" y="556"/>
                    </a:cubicBezTo>
                    <a:cubicBezTo>
                      <a:pt x="60" y="557"/>
                      <a:pt x="61" y="559"/>
                      <a:pt x="63" y="560"/>
                    </a:cubicBezTo>
                    <a:cubicBezTo>
                      <a:pt x="63" y="561"/>
                      <a:pt x="64" y="562"/>
                      <a:pt x="65" y="563"/>
                    </a:cubicBezTo>
                    <a:cubicBezTo>
                      <a:pt x="68" y="567"/>
                      <a:pt x="71" y="570"/>
                      <a:pt x="75" y="573"/>
                    </a:cubicBezTo>
                    <a:cubicBezTo>
                      <a:pt x="76" y="575"/>
                      <a:pt x="77" y="576"/>
                      <a:pt x="78" y="577"/>
                    </a:cubicBezTo>
                    <a:cubicBezTo>
                      <a:pt x="78" y="577"/>
                      <a:pt x="78" y="577"/>
                      <a:pt x="78" y="577"/>
                    </a:cubicBezTo>
                    <a:cubicBezTo>
                      <a:pt x="79" y="578"/>
                      <a:pt x="81" y="580"/>
                      <a:pt x="82" y="581"/>
                    </a:cubicBezTo>
                    <a:cubicBezTo>
                      <a:pt x="98" y="597"/>
                      <a:pt x="115" y="611"/>
                      <a:pt x="133" y="624"/>
                    </a:cubicBezTo>
                    <a:cubicBezTo>
                      <a:pt x="133" y="624"/>
                      <a:pt x="134" y="625"/>
                      <a:pt x="135" y="625"/>
                    </a:cubicBezTo>
                    <a:cubicBezTo>
                      <a:pt x="139" y="628"/>
                      <a:pt x="143" y="630"/>
                      <a:pt x="147" y="633"/>
                    </a:cubicBezTo>
                    <a:cubicBezTo>
                      <a:pt x="148" y="634"/>
                      <a:pt x="149" y="634"/>
                      <a:pt x="150" y="635"/>
                    </a:cubicBezTo>
                    <a:cubicBezTo>
                      <a:pt x="162" y="642"/>
                      <a:pt x="174" y="649"/>
                      <a:pt x="187" y="655"/>
                    </a:cubicBezTo>
                    <a:cubicBezTo>
                      <a:pt x="189" y="656"/>
                      <a:pt x="191" y="657"/>
                      <a:pt x="193" y="658"/>
                    </a:cubicBezTo>
                    <a:cubicBezTo>
                      <a:pt x="196" y="659"/>
                      <a:pt x="200" y="661"/>
                      <a:pt x="203" y="662"/>
                    </a:cubicBezTo>
                    <a:cubicBezTo>
                      <a:pt x="206" y="663"/>
                      <a:pt x="208" y="664"/>
                      <a:pt x="211" y="665"/>
                    </a:cubicBezTo>
                    <a:cubicBezTo>
                      <a:pt x="214" y="666"/>
                      <a:pt x="217" y="668"/>
                      <a:pt x="220" y="669"/>
                    </a:cubicBezTo>
                    <a:cubicBezTo>
                      <a:pt x="223" y="670"/>
                      <a:pt x="227" y="671"/>
                      <a:pt x="231" y="672"/>
                    </a:cubicBezTo>
                    <a:cubicBezTo>
                      <a:pt x="233" y="673"/>
                      <a:pt x="235" y="674"/>
                      <a:pt x="238" y="674"/>
                    </a:cubicBezTo>
                    <a:cubicBezTo>
                      <a:pt x="243" y="676"/>
                      <a:pt x="249" y="677"/>
                      <a:pt x="255" y="679"/>
                    </a:cubicBezTo>
                    <a:cubicBezTo>
                      <a:pt x="257" y="679"/>
                      <a:pt x="259" y="679"/>
                      <a:pt x="261" y="680"/>
                    </a:cubicBezTo>
                    <a:cubicBezTo>
                      <a:pt x="265" y="681"/>
                      <a:pt x="269" y="682"/>
                      <a:pt x="274" y="682"/>
                    </a:cubicBezTo>
                    <a:cubicBezTo>
                      <a:pt x="276" y="683"/>
                      <a:pt x="278" y="683"/>
                      <a:pt x="280" y="683"/>
                    </a:cubicBezTo>
                    <a:cubicBezTo>
                      <a:pt x="285" y="684"/>
                      <a:pt x="289" y="684"/>
                      <a:pt x="293" y="685"/>
                    </a:cubicBezTo>
                    <a:cubicBezTo>
                      <a:pt x="295" y="685"/>
                      <a:pt x="297" y="685"/>
                      <a:pt x="299" y="685"/>
                    </a:cubicBezTo>
                    <a:cubicBezTo>
                      <a:pt x="304" y="685"/>
                      <a:pt x="309" y="686"/>
                      <a:pt x="313" y="686"/>
                    </a:cubicBezTo>
                    <a:cubicBezTo>
                      <a:pt x="313" y="686"/>
                      <a:pt x="313" y="686"/>
                      <a:pt x="313" y="686"/>
                    </a:cubicBezTo>
                    <a:cubicBezTo>
                      <a:pt x="504" y="686"/>
                      <a:pt x="647" y="538"/>
                      <a:pt x="647" y="342"/>
                    </a:cubicBezTo>
                    <a:cubicBezTo>
                      <a:pt x="647" y="153"/>
                      <a:pt x="497" y="0"/>
                      <a:pt x="313" y="0"/>
                    </a:cubicBezTo>
                    <a:close/>
                  </a:path>
                </a:pathLst>
              </a:custGeom>
              <a:solidFill>
                <a:srgbClr val="A421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89" name="Freeform 42"/>
              <p:cNvSpPr>
                <a:spLocks/>
              </p:cNvSpPr>
              <p:nvPr/>
            </p:nvSpPr>
            <p:spPr bwMode="auto">
              <a:xfrm>
                <a:off x="1053" y="2269"/>
                <a:ext cx="1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4DF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90" name="Freeform 43"/>
              <p:cNvSpPr>
                <a:spLocks/>
              </p:cNvSpPr>
              <p:nvPr/>
            </p:nvSpPr>
            <p:spPr bwMode="auto">
              <a:xfrm>
                <a:off x="730" y="2224"/>
                <a:ext cx="58" cy="184"/>
              </a:xfrm>
              <a:custGeom>
                <a:avLst/>
                <a:gdLst>
                  <a:gd name="T0" fmla="*/ 4 w 23"/>
                  <a:gd name="T1" fmla="*/ 1 h 69"/>
                  <a:gd name="T2" fmla="*/ 3 w 23"/>
                  <a:gd name="T3" fmla="*/ 30 h 69"/>
                  <a:gd name="T4" fmla="*/ 9 w 23"/>
                  <a:gd name="T5" fmla="*/ 52 h 69"/>
                  <a:gd name="T6" fmla="*/ 19 w 23"/>
                  <a:gd name="T7" fmla="*/ 67 h 69"/>
                  <a:gd name="T8" fmla="*/ 22 w 23"/>
                  <a:gd name="T9" fmla="*/ 59 h 69"/>
                  <a:gd name="T10" fmla="*/ 18 w 23"/>
                  <a:gd name="T11" fmla="*/ 56 h 69"/>
                  <a:gd name="T12" fmla="*/ 14 w 23"/>
                  <a:gd name="T13" fmla="*/ 48 h 69"/>
                  <a:gd name="T14" fmla="*/ 10 w 23"/>
                  <a:gd name="T15" fmla="*/ 29 h 69"/>
                  <a:gd name="T16" fmla="*/ 11 w 23"/>
                  <a:gd name="T17" fmla="*/ 12 h 69"/>
                  <a:gd name="T18" fmla="*/ 9 w 23"/>
                  <a:gd name="T19" fmla="*/ 2 h 69"/>
                  <a:gd name="T20" fmla="*/ 5 w 23"/>
                  <a:gd name="T21" fmla="*/ 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69">
                    <a:moveTo>
                      <a:pt x="4" y="1"/>
                    </a:moveTo>
                    <a:cubicBezTo>
                      <a:pt x="0" y="7"/>
                      <a:pt x="2" y="24"/>
                      <a:pt x="3" y="30"/>
                    </a:cubicBezTo>
                    <a:cubicBezTo>
                      <a:pt x="4" y="37"/>
                      <a:pt x="6" y="46"/>
                      <a:pt x="9" y="52"/>
                    </a:cubicBezTo>
                    <a:cubicBezTo>
                      <a:pt x="11" y="55"/>
                      <a:pt x="16" y="65"/>
                      <a:pt x="19" y="67"/>
                    </a:cubicBezTo>
                    <a:cubicBezTo>
                      <a:pt x="21" y="69"/>
                      <a:pt x="23" y="63"/>
                      <a:pt x="22" y="59"/>
                    </a:cubicBezTo>
                    <a:cubicBezTo>
                      <a:pt x="22" y="58"/>
                      <a:pt x="18" y="57"/>
                      <a:pt x="18" y="56"/>
                    </a:cubicBezTo>
                    <a:cubicBezTo>
                      <a:pt x="16" y="54"/>
                      <a:pt x="15" y="51"/>
                      <a:pt x="14" y="48"/>
                    </a:cubicBezTo>
                    <a:cubicBezTo>
                      <a:pt x="12" y="42"/>
                      <a:pt x="11" y="36"/>
                      <a:pt x="10" y="29"/>
                    </a:cubicBezTo>
                    <a:cubicBezTo>
                      <a:pt x="10" y="24"/>
                      <a:pt x="11" y="18"/>
                      <a:pt x="11" y="12"/>
                    </a:cubicBezTo>
                    <a:cubicBezTo>
                      <a:pt x="11" y="9"/>
                      <a:pt x="11" y="5"/>
                      <a:pt x="9" y="2"/>
                    </a:cubicBezTo>
                    <a:cubicBezTo>
                      <a:pt x="7" y="4"/>
                      <a:pt x="6" y="0"/>
                      <a:pt x="5" y="2"/>
                    </a:cubicBezTo>
                  </a:path>
                </a:pathLst>
              </a:custGeom>
              <a:solidFill>
                <a:srgbClr val="008B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91" name="Freeform 44"/>
              <p:cNvSpPr>
                <a:spLocks/>
              </p:cNvSpPr>
              <p:nvPr/>
            </p:nvSpPr>
            <p:spPr bwMode="auto">
              <a:xfrm>
                <a:off x="745" y="2128"/>
                <a:ext cx="38" cy="128"/>
              </a:xfrm>
              <a:custGeom>
                <a:avLst/>
                <a:gdLst>
                  <a:gd name="T0" fmla="*/ 0 w 15"/>
                  <a:gd name="T1" fmla="*/ 31 h 48"/>
                  <a:gd name="T2" fmla="*/ 3 w 15"/>
                  <a:gd name="T3" fmla="*/ 15 h 48"/>
                  <a:gd name="T4" fmla="*/ 8 w 15"/>
                  <a:gd name="T5" fmla="*/ 4 h 48"/>
                  <a:gd name="T6" fmla="*/ 15 w 15"/>
                  <a:gd name="T7" fmla="*/ 10 h 48"/>
                  <a:gd name="T8" fmla="*/ 10 w 15"/>
                  <a:gd name="T9" fmla="*/ 21 h 48"/>
                  <a:gd name="T10" fmla="*/ 7 w 15"/>
                  <a:gd name="T11" fmla="*/ 31 h 48"/>
                  <a:gd name="T12" fmla="*/ 4 w 15"/>
                  <a:gd name="T13" fmla="*/ 48 h 48"/>
                  <a:gd name="T14" fmla="*/ 3 w 15"/>
                  <a:gd name="T15" fmla="*/ 39 h 48"/>
                  <a:gd name="T16" fmla="*/ 0 w 15"/>
                  <a:gd name="T17" fmla="*/ 3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48">
                    <a:moveTo>
                      <a:pt x="0" y="31"/>
                    </a:moveTo>
                    <a:cubicBezTo>
                      <a:pt x="2" y="27"/>
                      <a:pt x="2" y="20"/>
                      <a:pt x="3" y="15"/>
                    </a:cubicBezTo>
                    <a:cubicBezTo>
                      <a:pt x="5" y="11"/>
                      <a:pt x="5" y="7"/>
                      <a:pt x="8" y="4"/>
                    </a:cubicBezTo>
                    <a:cubicBezTo>
                      <a:pt x="12" y="0"/>
                      <a:pt x="15" y="6"/>
                      <a:pt x="15" y="10"/>
                    </a:cubicBezTo>
                    <a:cubicBezTo>
                      <a:pt x="14" y="14"/>
                      <a:pt x="11" y="18"/>
                      <a:pt x="10" y="21"/>
                    </a:cubicBezTo>
                    <a:cubicBezTo>
                      <a:pt x="9" y="24"/>
                      <a:pt x="8" y="28"/>
                      <a:pt x="7" y="31"/>
                    </a:cubicBezTo>
                    <a:cubicBezTo>
                      <a:pt x="6" y="36"/>
                      <a:pt x="6" y="43"/>
                      <a:pt x="4" y="48"/>
                    </a:cubicBezTo>
                    <a:cubicBezTo>
                      <a:pt x="3" y="45"/>
                      <a:pt x="4" y="42"/>
                      <a:pt x="3" y="39"/>
                    </a:cubicBezTo>
                    <a:cubicBezTo>
                      <a:pt x="2" y="36"/>
                      <a:pt x="0" y="33"/>
                      <a:pt x="0" y="30"/>
                    </a:cubicBezTo>
                  </a:path>
                </a:pathLst>
              </a:custGeom>
              <a:solidFill>
                <a:srgbClr val="008B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92" name="Freeform 45"/>
              <p:cNvSpPr>
                <a:spLocks/>
              </p:cNvSpPr>
              <p:nvPr/>
            </p:nvSpPr>
            <p:spPr bwMode="auto">
              <a:xfrm>
                <a:off x="538" y="1808"/>
                <a:ext cx="182" cy="451"/>
              </a:xfrm>
              <a:custGeom>
                <a:avLst/>
                <a:gdLst>
                  <a:gd name="T0" fmla="*/ 73 w 73"/>
                  <a:gd name="T1" fmla="*/ 0 h 169"/>
                  <a:gd name="T2" fmla="*/ 3 w 73"/>
                  <a:gd name="T3" fmla="*/ 169 h 169"/>
                  <a:gd name="T4" fmla="*/ 73 w 73"/>
                  <a:gd name="T5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69">
                    <a:moveTo>
                      <a:pt x="73" y="0"/>
                    </a:moveTo>
                    <a:cubicBezTo>
                      <a:pt x="55" y="15"/>
                      <a:pt x="0" y="89"/>
                      <a:pt x="3" y="169"/>
                    </a:cubicBezTo>
                    <a:cubicBezTo>
                      <a:pt x="7" y="143"/>
                      <a:pt x="23" y="61"/>
                      <a:pt x="7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93" name="Freeform 46"/>
              <p:cNvSpPr>
                <a:spLocks/>
              </p:cNvSpPr>
              <p:nvPr/>
            </p:nvSpPr>
            <p:spPr bwMode="auto">
              <a:xfrm>
                <a:off x="945" y="2536"/>
                <a:ext cx="43" cy="213"/>
              </a:xfrm>
              <a:custGeom>
                <a:avLst/>
                <a:gdLst>
                  <a:gd name="T0" fmla="*/ 17 w 17"/>
                  <a:gd name="T1" fmla="*/ 0 h 80"/>
                  <a:gd name="T2" fmla="*/ 1 w 17"/>
                  <a:gd name="T3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7" h="80">
                    <a:moveTo>
                      <a:pt x="17" y="0"/>
                    </a:moveTo>
                    <a:cubicBezTo>
                      <a:pt x="13" y="8"/>
                      <a:pt x="0" y="52"/>
                      <a:pt x="1" y="8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94" name="Freeform 47"/>
              <p:cNvSpPr>
                <a:spLocks/>
              </p:cNvSpPr>
              <p:nvPr/>
            </p:nvSpPr>
            <p:spPr bwMode="auto">
              <a:xfrm>
                <a:off x="930" y="2563"/>
                <a:ext cx="13" cy="128"/>
              </a:xfrm>
              <a:custGeom>
                <a:avLst/>
                <a:gdLst>
                  <a:gd name="T0" fmla="*/ 5 w 5"/>
                  <a:gd name="T1" fmla="*/ 0 h 48"/>
                  <a:gd name="T2" fmla="*/ 0 w 5"/>
                  <a:gd name="T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" h="48">
                    <a:moveTo>
                      <a:pt x="5" y="0"/>
                    </a:moveTo>
                    <a:cubicBezTo>
                      <a:pt x="5" y="9"/>
                      <a:pt x="0" y="48"/>
                      <a:pt x="0" y="4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95" name="Line 48"/>
              <p:cNvSpPr>
                <a:spLocks noChangeShapeType="1"/>
              </p:cNvSpPr>
              <p:nvPr/>
            </p:nvSpPr>
            <p:spPr bwMode="auto">
              <a:xfrm flipH="1">
                <a:off x="908" y="2565"/>
                <a:ext cx="7" cy="56"/>
              </a:xfrm>
              <a:prstGeom prst="line">
                <a:avLst/>
              </a:prstGeom>
              <a:noFill/>
              <a:ln w="7938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96" name="Freeform 49"/>
              <p:cNvSpPr>
                <a:spLocks/>
              </p:cNvSpPr>
              <p:nvPr/>
            </p:nvSpPr>
            <p:spPr bwMode="auto">
              <a:xfrm>
                <a:off x="880" y="2541"/>
                <a:ext cx="10" cy="80"/>
              </a:xfrm>
              <a:custGeom>
                <a:avLst/>
                <a:gdLst>
                  <a:gd name="T0" fmla="*/ 0 w 4"/>
                  <a:gd name="T1" fmla="*/ 0 h 30"/>
                  <a:gd name="T2" fmla="*/ 3 w 4"/>
                  <a:gd name="T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" h="30">
                    <a:moveTo>
                      <a:pt x="0" y="0"/>
                    </a:moveTo>
                    <a:cubicBezTo>
                      <a:pt x="4" y="8"/>
                      <a:pt x="3" y="30"/>
                      <a:pt x="3" y="3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97" name="Freeform 50"/>
              <p:cNvSpPr>
                <a:spLocks/>
              </p:cNvSpPr>
              <p:nvPr/>
            </p:nvSpPr>
            <p:spPr bwMode="auto">
              <a:xfrm>
                <a:off x="878" y="1904"/>
                <a:ext cx="10" cy="91"/>
              </a:xfrm>
              <a:custGeom>
                <a:avLst/>
                <a:gdLst>
                  <a:gd name="T0" fmla="*/ 0 w 4"/>
                  <a:gd name="T1" fmla="*/ 0 h 34"/>
                  <a:gd name="T2" fmla="*/ 3 w 4"/>
                  <a:gd name="T3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" h="34">
                    <a:moveTo>
                      <a:pt x="0" y="0"/>
                    </a:moveTo>
                    <a:cubicBezTo>
                      <a:pt x="4" y="7"/>
                      <a:pt x="3" y="32"/>
                      <a:pt x="3" y="34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98" name="Line 51"/>
              <p:cNvSpPr>
                <a:spLocks noChangeShapeType="1"/>
              </p:cNvSpPr>
              <p:nvPr/>
            </p:nvSpPr>
            <p:spPr bwMode="auto">
              <a:xfrm>
                <a:off x="908" y="1907"/>
                <a:ext cx="1" cy="66"/>
              </a:xfrm>
              <a:prstGeom prst="line">
                <a:avLst/>
              </a:prstGeom>
              <a:noFill/>
              <a:ln w="7938" cap="rnd">
                <a:solidFill>
                  <a:srgbClr val="FFFF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99" name="Freeform 52"/>
              <p:cNvSpPr>
                <a:spLocks/>
              </p:cNvSpPr>
              <p:nvPr/>
            </p:nvSpPr>
            <p:spPr bwMode="auto">
              <a:xfrm>
                <a:off x="925" y="1824"/>
                <a:ext cx="3" cy="147"/>
              </a:xfrm>
              <a:custGeom>
                <a:avLst/>
                <a:gdLst>
                  <a:gd name="T0" fmla="*/ 1 w 1"/>
                  <a:gd name="T1" fmla="*/ 0 h 55"/>
                  <a:gd name="T2" fmla="*/ 1 w 1"/>
                  <a:gd name="T3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55">
                    <a:moveTo>
                      <a:pt x="1" y="0"/>
                    </a:moveTo>
                    <a:cubicBezTo>
                      <a:pt x="0" y="9"/>
                      <a:pt x="1" y="55"/>
                      <a:pt x="1" y="55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00" name="Freeform 53"/>
              <p:cNvSpPr>
                <a:spLocks/>
              </p:cNvSpPr>
              <p:nvPr/>
            </p:nvSpPr>
            <p:spPr bwMode="auto">
              <a:xfrm>
                <a:off x="933" y="1781"/>
                <a:ext cx="35" cy="208"/>
              </a:xfrm>
              <a:custGeom>
                <a:avLst/>
                <a:gdLst>
                  <a:gd name="T0" fmla="*/ 7 w 14"/>
                  <a:gd name="T1" fmla="*/ 0 h 78"/>
                  <a:gd name="T2" fmla="*/ 14 w 14"/>
                  <a:gd name="T3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" h="78">
                    <a:moveTo>
                      <a:pt x="7" y="0"/>
                    </a:moveTo>
                    <a:cubicBezTo>
                      <a:pt x="6" y="10"/>
                      <a:pt x="0" y="65"/>
                      <a:pt x="14" y="78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01" name="Freeform 54"/>
              <p:cNvSpPr>
                <a:spLocks/>
              </p:cNvSpPr>
              <p:nvPr/>
            </p:nvSpPr>
            <p:spPr bwMode="auto">
              <a:xfrm>
                <a:off x="625" y="1792"/>
                <a:ext cx="223" cy="477"/>
              </a:xfrm>
              <a:custGeom>
                <a:avLst/>
                <a:gdLst>
                  <a:gd name="T0" fmla="*/ 0 w 89"/>
                  <a:gd name="T1" fmla="*/ 179 h 179"/>
                  <a:gd name="T2" fmla="*/ 89 w 89"/>
                  <a:gd name="T3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89" h="179">
                    <a:moveTo>
                      <a:pt x="0" y="179"/>
                    </a:moveTo>
                    <a:cubicBezTo>
                      <a:pt x="0" y="91"/>
                      <a:pt x="49" y="37"/>
                      <a:pt x="89" y="0"/>
                    </a:cubicBezTo>
                  </a:path>
                </a:pathLst>
              </a:custGeom>
              <a:noFill/>
              <a:ln w="7938" cap="flat">
                <a:solidFill>
                  <a:srgbClr val="00535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02" name="Freeform 55"/>
              <p:cNvSpPr>
                <a:spLocks/>
              </p:cNvSpPr>
              <p:nvPr/>
            </p:nvSpPr>
            <p:spPr bwMode="auto">
              <a:xfrm>
                <a:off x="625" y="2269"/>
                <a:ext cx="225" cy="478"/>
              </a:xfrm>
              <a:custGeom>
                <a:avLst/>
                <a:gdLst>
                  <a:gd name="T0" fmla="*/ 90 w 90"/>
                  <a:gd name="T1" fmla="*/ 179 h 179"/>
                  <a:gd name="T2" fmla="*/ 0 w 90"/>
                  <a:gd name="T3" fmla="*/ 0 h 179"/>
                  <a:gd name="T4" fmla="*/ 0 w 90"/>
                  <a:gd name="T5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179">
                    <a:moveTo>
                      <a:pt x="90" y="179"/>
                    </a:moveTo>
                    <a:cubicBezTo>
                      <a:pt x="50" y="142"/>
                      <a:pt x="0" y="88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7938" cap="flat">
                <a:solidFill>
                  <a:srgbClr val="00535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03" name="Freeform 56"/>
              <p:cNvSpPr>
                <a:spLocks/>
              </p:cNvSpPr>
              <p:nvPr/>
            </p:nvSpPr>
            <p:spPr bwMode="auto">
              <a:xfrm>
                <a:off x="733" y="2176"/>
                <a:ext cx="35" cy="88"/>
              </a:xfrm>
              <a:custGeom>
                <a:avLst/>
                <a:gdLst>
                  <a:gd name="T0" fmla="*/ 1 w 14"/>
                  <a:gd name="T1" fmla="*/ 26 h 33"/>
                  <a:gd name="T2" fmla="*/ 12 w 14"/>
                  <a:gd name="T3" fmla="*/ 0 h 33"/>
                  <a:gd name="T4" fmla="*/ 7 w 14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33">
                    <a:moveTo>
                      <a:pt x="1" y="26"/>
                    </a:moveTo>
                    <a:cubicBezTo>
                      <a:pt x="0" y="19"/>
                      <a:pt x="6" y="3"/>
                      <a:pt x="12" y="0"/>
                    </a:cubicBezTo>
                    <a:cubicBezTo>
                      <a:pt x="14" y="10"/>
                      <a:pt x="8" y="22"/>
                      <a:pt x="7" y="33"/>
                    </a:cubicBezTo>
                  </a:path>
                </a:pathLst>
              </a:custGeom>
              <a:solidFill>
                <a:srgbClr val="008B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04" name="Freeform 57"/>
              <p:cNvSpPr>
                <a:spLocks/>
              </p:cNvSpPr>
              <p:nvPr/>
            </p:nvSpPr>
            <p:spPr bwMode="auto">
              <a:xfrm>
                <a:off x="745" y="1952"/>
                <a:ext cx="28" cy="187"/>
              </a:xfrm>
              <a:custGeom>
                <a:avLst/>
                <a:gdLst>
                  <a:gd name="T0" fmla="*/ 10 w 11"/>
                  <a:gd name="T1" fmla="*/ 0 h 70"/>
                  <a:gd name="T2" fmla="*/ 10 w 11"/>
                  <a:gd name="T3" fmla="*/ 18 h 70"/>
                  <a:gd name="T4" fmla="*/ 8 w 11"/>
                  <a:gd name="T5" fmla="*/ 36 h 70"/>
                  <a:gd name="T6" fmla="*/ 5 w 11"/>
                  <a:gd name="T7" fmla="*/ 52 h 70"/>
                  <a:gd name="T8" fmla="*/ 5 w 11"/>
                  <a:gd name="T9" fmla="*/ 70 h 70"/>
                  <a:gd name="T10" fmla="*/ 0 w 11"/>
                  <a:gd name="T11" fmla="*/ 52 h 70"/>
                  <a:gd name="T12" fmla="*/ 4 w 11"/>
                  <a:gd name="T13" fmla="*/ 38 h 70"/>
                  <a:gd name="T14" fmla="*/ 4 w 11"/>
                  <a:gd name="T15" fmla="*/ 23 h 70"/>
                  <a:gd name="T16" fmla="*/ 9 w 11"/>
                  <a:gd name="T17" fmla="*/ 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70">
                    <a:moveTo>
                      <a:pt x="10" y="0"/>
                    </a:moveTo>
                    <a:cubicBezTo>
                      <a:pt x="11" y="7"/>
                      <a:pt x="11" y="12"/>
                      <a:pt x="10" y="18"/>
                    </a:cubicBezTo>
                    <a:cubicBezTo>
                      <a:pt x="8" y="24"/>
                      <a:pt x="10" y="30"/>
                      <a:pt x="8" y="36"/>
                    </a:cubicBezTo>
                    <a:cubicBezTo>
                      <a:pt x="6" y="42"/>
                      <a:pt x="5" y="45"/>
                      <a:pt x="5" y="52"/>
                    </a:cubicBezTo>
                    <a:cubicBezTo>
                      <a:pt x="6" y="58"/>
                      <a:pt x="4" y="65"/>
                      <a:pt x="5" y="70"/>
                    </a:cubicBezTo>
                    <a:cubicBezTo>
                      <a:pt x="1" y="66"/>
                      <a:pt x="0" y="58"/>
                      <a:pt x="0" y="52"/>
                    </a:cubicBezTo>
                    <a:cubicBezTo>
                      <a:pt x="0" y="47"/>
                      <a:pt x="4" y="43"/>
                      <a:pt x="4" y="38"/>
                    </a:cubicBezTo>
                    <a:cubicBezTo>
                      <a:pt x="4" y="31"/>
                      <a:pt x="2" y="29"/>
                      <a:pt x="4" y="23"/>
                    </a:cubicBezTo>
                    <a:cubicBezTo>
                      <a:pt x="6" y="18"/>
                      <a:pt x="6" y="11"/>
                      <a:pt x="9" y="6"/>
                    </a:cubicBezTo>
                  </a:path>
                </a:pathLst>
              </a:custGeom>
              <a:solidFill>
                <a:srgbClr val="B4D0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05" name="Freeform 58"/>
              <p:cNvSpPr>
                <a:spLocks/>
              </p:cNvSpPr>
              <p:nvPr/>
            </p:nvSpPr>
            <p:spPr bwMode="auto">
              <a:xfrm>
                <a:off x="718" y="2085"/>
                <a:ext cx="30" cy="78"/>
              </a:xfrm>
              <a:custGeom>
                <a:avLst/>
                <a:gdLst>
                  <a:gd name="T0" fmla="*/ 3 w 12"/>
                  <a:gd name="T1" fmla="*/ 0 h 29"/>
                  <a:gd name="T2" fmla="*/ 10 w 12"/>
                  <a:gd name="T3" fmla="*/ 16 h 29"/>
                  <a:gd name="T4" fmla="*/ 11 w 12"/>
                  <a:gd name="T5" fmla="*/ 29 h 29"/>
                  <a:gd name="T6" fmla="*/ 0 w 12"/>
                  <a:gd name="T7" fmla="*/ 1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9">
                    <a:moveTo>
                      <a:pt x="3" y="0"/>
                    </a:moveTo>
                    <a:cubicBezTo>
                      <a:pt x="3" y="7"/>
                      <a:pt x="8" y="11"/>
                      <a:pt x="10" y="16"/>
                    </a:cubicBezTo>
                    <a:cubicBezTo>
                      <a:pt x="12" y="21"/>
                      <a:pt x="9" y="25"/>
                      <a:pt x="11" y="29"/>
                    </a:cubicBezTo>
                    <a:cubicBezTo>
                      <a:pt x="5" y="22"/>
                      <a:pt x="1" y="10"/>
                      <a:pt x="0" y="1"/>
                    </a:cubicBezTo>
                  </a:path>
                </a:pathLst>
              </a:custGeom>
              <a:solidFill>
                <a:srgbClr val="B4D0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06" name="Freeform 59"/>
              <p:cNvSpPr>
                <a:spLocks/>
              </p:cNvSpPr>
              <p:nvPr/>
            </p:nvSpPr>
            <p:spPr bwMode="auto">
              <a:xfrm>
                <a:off x="703" y="2149"/>
                <a:ext cx="37" cy="48"/>
              </a:xfrm>
              <a:custGeom>
                <a:avLst/>
                <a:gdLst>
                  <a:gd name="T0" fmla="*/ 4 w 15"/>
                  <a:gd name="T1" fmla="*/ 0 h 18"/>
                  <a:gd name="T2" fmla="*/ 13 w 15"/>
                  <a:gd name="T3" fmla="*/ 9 h 18"/>
                  <a:gd name="T4" fmla="*/ 13 w 15"/>
                  <a:gd name="T5" fmla="*/ 18 h 18"/>
                  <a:gd name="T6" fmla="*/ 0 w 15"/>
                  <a:gd name="T7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18">
                    <a:moveTo>
                      <a:pt x="4" y="0"/>
                    </a:moveTo>
                    <a:cubicBezTo>
                      <a:pt x="5" y="5"/>
                      <a:pt x="11" y="5"/>
                      <a:pt x="13" y="9"/>
                    </a:cubicBezTo>
                    <a:cubicBezTo>
                      <a:pt x="15" y="13"/>
                      <a:pt x="13" y="14"/>
                      <a:pt x="13" y="18"/>
                    </a:cubicBezTo>
                    <a:cubicBezTo>
                      <a:pt x="8" y="14"/>
                      <a:pt x="6" y="3"/>
                      <a:pt x="0" y="2"/>
                    </a:cubicBezTo>
                  </a:path>
                </a:pathLst>
              </a:custGeom>
              <a:solidFill>
                <a:srgbClr val="B4D0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07" name="Freeform 60"/>
              <p:cNvSpPr>
                <a:spLocks/>
              </p:cNvSpPr>
              <p:nvPr/>
            </p:nvSpPr>
            <p:spPr bwMode="auto">
              <a:xfrm>
                <a:off x="698" y="2192"/>
                <a:ext cx="32" cy="53"/>
              </a:xfrm>
              <a:custGeom>
                <a:avLst/>
                <a:gdLst>
                  <a:gd name="T0" fmla="*/ 3 w 13"/>
                  <a:gd name="T1" fmla="*/ 1 h 20"/>
                  <a:gd name="T2" fmla="*/ 12 w 13"/>
                  <a:gd name="T3" fmla="*/ 9 h 20"/>
                  <a:gd name="T4" fmla="*/ 10 w 13"/>
                  <a:gd name="T5" fmla="*/ 20 h 20"/>
                  <a:gd name="T6" fmla="*/ 8 w 13"/>
                  <a:gd name="T7" fmla="*/ 8 h 20"/>
                  <a:gd name="T8" fmla="*/ 2 w 13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20">
                    <a:moveTo>
                      <a:pt x="3" y="1"/>
                    </a:moveTo>
                    <a:cubicBezTo>
                      <a:pt x="5" y="7"/>
                      <a:pt x="11" y="5"/>
                      <a:pt x="12" y="9"/>
                    </a:cubicBezTo>
                    <a:cubicBezTo>
                      <a:pt x="13" y="13"/>
                      <a:pt x="8" y="15"/>
                      <a:pt x="10" y="20"/>
                    </a:cubicBezTo>
                    <a:cubicBezTo>
                      <a:pt x="8" y="16"/>
                      <a:pt x="10" y="11"/>
                      <a:pt x="8" y="8"/>
                    </a:cubicBezTo>
                    <a:cubicBezTo>
                      <a:pt x="6" y="5"/>
                      <a:pt x="0" y="4"/>
                      <a:pt x="2" y="0"/>
                    </a:cubicBezTo>
                  </a:path>
                </a:pathLst>
              </a:custGeom>
              <a:solidFill>
                <a:srgbClr val="B4D0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08" name="Freeform 61"/>
              <p:cNvSpPr>
                <a:spLocks/>
              </p:cNvSpPr>
              <p:nvPr/>
            </p:nvSpPr>
            <p:spPr bwMode="auto">
              <a:xfrm>
                <a:off x="703" y="2307"/>
                <a:ext cx="35" cy="26"/>
              </a:xfrm>
              <a:custGeom>
                <a:avLst/>
                <a:gdLst>
                  <a:gd name="T0" fmla="*/ 0 w 14"/>
                  <a:gd name="T1" fmla="*/ 8 h 10"/>
                  <a:gd name="T2" fmla="*/ 11 w 14"/>
                  <a:gd name="T3" fmla="*/ 0 h 10"/>
                  <a:gd name="T4" fmla="*/ 6 w 14"/>
                  <a:gd name="T5" fmla="*/ 6 h 10"/>
                  <a:gd name="T6" fmla="*/ 2 w 14"/>
                  <a:gd name="T7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0">
                    <a:moveTo>
                      <a:pt x="0" y="8"/>
                    </a:moveTo>
                    <a:cubicBezTo>
                      <a:pt x="5" y="7"/>
                      <a:pt x="6" y="2"/>
                      <a:pt x="11" y="0"/>
                    </a:cubicBezTo>
                    <a:cubicBezTo>
                      <a:pt x="14" y="4"/>
                      <a:pt x="11" y="7"/>
                      <a:pt x="6" y="6"/>
                    </a:cubicBezTo>
                    <a:cubicBezTo>
                      <a:pt x="6" y="9"/>
                      <a:pt x="5" y="10"/>
                      <a:pt x="2" y="9"/>
                    </a:cubicBezTo>
                  </a:path>
                </a:pathLst>
              </a:custGeom>
              <a:solidFill>
                <a:srgbClr val="B4D0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09" name="Freeform 62"/>
              <p:cNvSpPr>
                <a:spLocks/>
              </p:cNvSpPr>
              <p:nvPr/>
            </p:nvSpPr>
            <p:spPr bwMode="auto">
              <a:xfrm>
                <a:off x="698" y="2259"/>
                <a:ext cx="27" cy="53"/>
              </a:xfrm>
              <a:custGeom>
                <a:avLst/>
                <a:gdLst>
                  <a:gd name="T0" fmla="*/ 0 w 11"/>
                  <a:gd name="T1" fmla="*/ 20 h 20"/>
                  <a:gd name="T2" fmla="*/ 4 w 11"/>
                  <a:gd name="T3" fmla="*/ 14 h 20"/>
                  <a:gd name="T4" fmla="*/ 10 w 11"/>
                  <a:gd name="T5" fmla="*/ 12 h 20"/>
                  <a:gd name="T6" fmla="*/ 9 w 11"/>
                  <a:gd name="T7" fmla="*/ 0 h 20"/>
                  <a:gd name="T8" fmla="*/ 8 w 11"/>
                  <a:gd name="T9" fmla="*/ 8 h 20"/>
                  <a:gd name="T10" fmla="*/ 3 w 11"/>
                  <a:gd name="T11" fmla="*/ 1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20">
                    <a:moveTo>
                      <a:pt x="0" y="20"/>
                    </a:moveTo>
                    <a:cubicBezTo>
                      <a:pt x="2" y="18"/>
                      <a:pt x="2" y="16"/>
                      <a:pt x="4" y="14"/>
                    </a:cubicBezTo>
                    <a:cubicBezTo>
                      <a:pt x="6" y="12"/>
                      <a:pt x="8" y="14"/>
                      <a:pt x="10" y="12"/>
                    </a:cubicBezTo>
                    <a:cubicBezTo>
                      <a:pt x="11" y="10"/>
                      <a:pt x="11" y="2"/>
                      <a:pt x="9" y="0"/>
                    </a:cubicBezTo>
                    <a:cubicBezTo>
                      <a:pt x="6" y="2"/>
                      <a:pt x="10" y="5"/>
                      <a:pt x="8" y="8"/>
                    </a:cubicBezTo>
                    <a:cubicBezTo>
                      <a:pt x="7" y="11"/>
                      <a:pt x="3" y="10"/>
                      <a:pt x="3" y="14"/>
                    </a:cubicBezTo>
                  </a:path>
                </a:pathLst>
              </a:custGeom>
              <a:solidFill>
                <a:srgbClr val="B4D0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10" name="Freeform 63"/>
              <p:cNvSpPr>
                <a:spLocks/>
              </p:cNvSpPr>
              <p:nvPr/>
            </p:nvSpPr>
            <p:spPr bwMode="auto">
              <a:xfrm>
                <a:off x="698" y="2243"/>
                <a:ext cx="17" cy="16"/>
              </a:xfrm>
              <a:custGeom>
                <a:avLst/>
                <a:gdLst>
                  <a:gd name="T0" fmla="*/ 1 w 7"/>
                  <a:gd name="T1" fmla="*/ 1 h 6"/>
                  <a:gd name="T2" fmla="*/ 7 w 7"/>
                  <a:gd name="T3" fmla="*/ 4 h 6"/>
                  <a:gd name="T4" fmla="*/ 0 w 7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6">
                    <a:moveTo>
                      <a:pt x="1" y="1"/>
                    </a:moveTo>
                    <a:cubicBezTo>
                      <a:pt x="4" y="0"/>
                      <a:pt x="7" y="1"/>
                      <a:pt x="7" y="4"/>
                    </a:cubicBezTo>
                    <a:cubicBezTo>
                      <a:pt x="5" y="4"/>
                      <a:pt x="2" y="4"/>
                      <a:pt x="0" y="6"/>
                    </a:cubicBezTo>
                  </a:path>
                </a:pathLst>
              </a:custGeom>
              <a:solidFill>
                <a:srgbClr val="B4D0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11" name="Freeform 64"/>
              <p:cNvSpPr>
                <a:spLocks/>
              </p:cNvSpPr>
              <p:nvPr/>
            </p:nvSpPr>
            <p:spPr bwMode="auto">
              <a:xfrm>
                <a:off x="705" y="2328"/>
                <a:ext cx="33" cy="88"/>
              </a:xfrm>
              <a:custGeom>
                <a:avLst/>
                <a:gdLst>
                  <a:gd name="T0" fmla="*/ 0 w 13"/>
                  <a:gd name="T1" fmla="*/ 21 h 33"/>
                  <a:gd name="T2" fmla="*/ 13 w 13"/>
                  <a:gd name="T3" fmla="*/ 8 h 33"/>
                  <a:gd name="T4" fmla="*/ 7 w 13"/>
                  <a:gd name="T5" fmla="*/ 21 h 33"/>
                  <a:gd name="T6" fmla="*/ 3 w 13"/>
                  <a:gd name="T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3">
                    <a:moveTo>
                      <a:pt x="0" y="21"/>
                    </a:moveTo>
                    <a:cubicBezTo>
                      <a:pt x="3" y="19"/>
                      <a:pt x="8" y="0"/>
                      <a:pt x="13" y="8"/>
                    </a:cubicBezTo>
                    <a:cubicBezTo>
                      <a:pt x="8" y="11"/>
                      <a:pt x="8" y="16"/>
                      <a:pt x="7" y="21"/>
                    </a:cubicBezTo>
                    <a:cubicBezTo>
                      <a:pt x="5" y="25"/>
                      <a:pt x="4" y="28"/>
                      <a:pt x="3" y="33"/>
                    </a:cubicBezTo>
                  </a:path>
                </a:pathLst>
              </a:custGeom>
              <a:solidFill>
                <a:srgbClr val="B4D0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12" name="Freeform 65"/>
              <p:cNvSpPr>
                <a:spLocks/>
              </p:cNvSpPr>
              <p:nvPr/>
            </p:nvSpPr>
            <p:spPr bwMode="auto">
              <a:xfrm>
                <a:off x="743" y="2405"/>
                <a:ext cx="32" cy="171"/>
              </a:xfrm>
              <a:custGeom>
                <a:avLst/>
                <a:gdLst>
                  <a:gd name="T0" fmla="*/ 9 w 13"/>
                  <a:gd name="T1" fmla="*/ 0 h 64"/>
                  <a:gd name="T2" fmla="*/ 6 w 13"/>
                  <a:gd name="T3" fmla="*/ 17 h 64"/>
                  <a:gd name="T4" fmla="*/ 8 w 13"/>
                  <a:gd name="T5" fmla="*/ 34 h 64"/>
                  <a:gd name="T6" fmla="*/ 12 w 13"/>
                  <a:gd name="T7" fmla="*/ 49 h 64"/>
                  <a:gd name="T8" fmla="*/ 11 w 13"/>
                  <a:gd name="T9" fmla="*/ 64 h 64"/>
                  <a:gd name="T10" fmla="*/ 6 w 13"/>
                  <a:gd name="T11" fmla="*/ 49 h 64"/>
                  <a:gd name="T12" fmla="*/ 1 w 13"/>
                  <a:gd name="T13" fmla="*/ 35 h 64"/>
                  <a:gd name="T14" fmla="*/ 1 w 13"/>
                  <a:gd name="T15" fmla="*/ 20 h 64"/>
                  <a:gd name="T16" fmla="*/ 7 w 13"/>
                  <a:gd name="T17" fmla="*/ 5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64">
                    <a:moveTo>
                      <a:pt x="9" y="0"/>
                    </a:moveTo>
                    <a:cubicBezTo>
                      <a:pt x="9" y="6"/>
                      <a:pt x="6" y="11"/>
                      <a:pt x="6" y="17"/>
                    </a:cubicBezTo>
                    <a:cubicBezTo>
                      <a:pt x="6" y="23"/>
                      <a:pt x="8" y="28"/>
                      <a:pt x="8" y="34"/>
                    </a:cubicBezTo>
                    <a:cubicBezTo>
                      <a:pt x="7" y="41"/>
                      <a:pt x="10" y="42"/>
                      <a:pt x="12" y="49"/>
                    </a:cubicBezTo>
                    <a:cubicBezTo>
                      <a:pt x="13" y="53"/>
                      <a:pt x="11" y="59"/>
                      <a:pt x="11" y="64"/>
                    </a:cubicBezTo>
                    <a:cubicBezTo>
                      <a:pt x="7" y="60"/>
                      <a:pt x="9" y="54"/>
                      <a:pt x="6" y="49"/>
                    </a:cubicBezTo>
                    <a:cubicBezTo>
                      <a:pt x="4" y="44"/>
                      <a:pt x="0" y="41"/>
                      <a:pt x="1" y="35"/>
                    </a:cubicBezTo>
                    <a:cubicBezTo>
                      <a:pt x="1" y="30"/>
                      <a:pt x="2" y="26"/>
                      <a:pt x="1" y="20"/>
                    </a:cubicBezTo>
                    <a:cubicBezTo>
                      <a:pt x="1" y="13"/>
                      <a:pt x="7" y="11"/>
                      <a:pt x="7" y="5"/>
                    </a:cubicBezTo>
                  </a:path>
                </a:pathLst>
              </a:custGeom>
              <a:solidFill>
                <a:srgbClr val="B4D0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13" name="Freeform 66"/>
              <p:cNvSpPr>
                <a:spLocks/>
              </p:cNvSpPr>
              <p:nvPr/>
            </p:nvSpPr>
            <p:spPr bwMode="auto">
              <a:xfrm>
                <a:off x="723" y="2368"/>
                <a:ext cx="50" cy="93"/>
              </a:xfrm>
              <a:custGeom>
                <a:avLst/>
                <a:gdLst>
                  <a:gd name="T0" fmla="*/ 4 w 20"/>
                  <a:gd name="T1" fmla="*/ 35 h 35"/>
                  <a:gd name="T2" fmla="*/ 6 w 20"/>
                  <a:gd name="T3" fmla="*/ 0 h 35"/>
                  <a:gd name="T4" fmla="*/ 9 w 20"/>
                  <a:gd name="T5" fmla="*/ 6 h 35"/>
                  <a:gd name="T6" fmla="*/ 6 w 20"/>
                  <a:gd name="T7" fmla="*/ 11 h 35"/>
                  <a:gd name="T8" fmla="*/ 4 w 20"/>
                  <a:gd name="T9" fmla="*/ 23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35">
                    <a:moveTo>
                      <a:pt x="4" y="35"/>
                    </a:moveTo>
                    <a:cubicBezTo>
                      <a:pt x="0" y="23"/>
                      <a:pt x="20" y="8"/>
                      <a:pt x="6" y="0"/>
                    </a:cubicBezTo>
                    <a:cubicBezTo>
                      <a:pt x="6" y="2"/>
                      <a:pt x="9" y="4"/>
                      <a:pt x="9" y="6"/>
                    </a:cubicBezTo>
                    <a:cubicBezTo>
                      <a:pt x="9" y="8"/>
                      <a:pt x="6" y="9"/>
                      <a:pt x="6" y="11"/>
                    </a:cubicBezTo>
                    <a:cubicBezTo>
                      <a:pt x="5" y="16"/>
                      <a:pt x="7" y="18"/>
                      <a:pt x="4" y="23"/>
                    </a:cubicBezTo>
                  </a:path>
                </a:pathLst>
              </a:custGeom>
              <a:solidFill>
                <a:srgbClr val="B4D0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14" name="Freeform 67"/>
              <p:cNvSpPr>
                <a:spLocks/>
              </p:cNvSpPr>
              <p:nvPr/>
            </p:nvSpPr>
            <p:spPr bwMode="auto">
              <a:xfrm>
                <a:off x="713" y="2325"/>
                <a:ext cx="27" cy="70"/>
              </a:xfrm>
              <a:custGeom>
                <a:avLst/>
                <a:gdLst>
                  <a:gd name="T0" fmla="*/ 0 w 11"/>
                  <a:gd name="T1" fmla="*/ 14 h 26"/>
                  <a:gd name="T2" fmla="*/ 11 w 11"/>
                  <a:gd name="T3" fmla="*/ 10 h 26"/>
                  <a:gd name="T4" fmla="*/ 4 w 11"/>
                  <a:gd name="T5" fmla="*/ 26 h 26"/>
                  <a:gd name="T6" fmla="*/ 6 w 11"/>
                  <a:gd name="T7" fmla="*/ 1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26">
                    <a:moveTo>
                      <a:pt x="0" y="14"/>
                    </a:moveTo>
                    <a:cubicBezTo>
                      <a:pt x="1" y="13"/>
                      <a:pt x="10" y="0"/>
                      <a:pt x="11" y="10"/>
                    </a:cubicBezTo>
                    <a:cubicBezTo>
                      <a:pt x="11" y="15"/>
                      <a:pt x="3" y="19"/>
                      <a:pt x="4" y="26"/>
                    </a:cubicBezTo>
                    <a:cubicBezTo>
                      <a:pt x="4" y="22"/>
                      <a:pt x="8" y="14"/>
                      <a:pt x="6" y="10"/>
                    </a:cubicBezTo>
                  </a:path>
                </a:pathLst>
              </a:custGeom>
              <a:solidFill>
                <a:srgbClr val="3E9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15" name="Freeform 68"/>
              <p:cNvSpPr>
                <a:spLocks/>
              </p:cNvSpPr>
              <p:nvPr/>
            </p:nvSpPr>
            <p:spPr bwMode="auto">
              <a:xfrm>
                <a:off x="733" y="2357"/>
                <a:ext cx="27" cy="54"/>
              </a:xfrm>
              <a:custGeom>
                <a:avLst/>
                <a:gdLst>
                  <a:gd name="T0" fmla="*/ 0 w 11"/>
                  <a:gd name="T1" fmla="*/ 17 h 20"/>
                  <a:gd name="T2" fmla="*/ 7 w 11"/>
                  <a:gd name="T3" fmla="*/ 5 h 20"/>
                  <a:gd name="T4" fmla="*/ 4 w 11"/>
                  <a:gd name="T5" fmla="*/ 20 h 20"/>
                  <a:gd name="T6" fmla="*/ 4 w 11"/>
                  <a:gd name="T7" fmla="*/ 1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20">
                    <a:moveTo>
                      <a:pt x="0" y="17"/>
                    </a:moveTo>
                    <a:cubicBezTo>
                      <a:pt x="1" y="14"/>
                      <a:pt x="3" y="0"/>
                      <a:pt x="7" y="5"/>
                    </a:cubicBezTo>
                    <a:cubicBezTo>
                      <a:pt x="11" y="8"/>
                      <a:pt x="5" y="17"/>
                      <a:pt x="4" y="20"/>
                    </a:cubicBezTo>
                    <a:cubicBezTo>
                      <a:pt x="5" y="17"/>
                      <a:pt x="6" y="13"/>
                      <a:pt x="4" y="11"/>
                    </a:cubicBezTo>
                  </a:path>
                </a:pathLst>
              </a:custGeom>
              <a:solidFill>
                <a:srgbClr val="3E9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16" name="Freeform 69"/>
              <p:cNvSpPr>
                <a:spLocks/>
              </p:cNvSpPr>
              <p:nvPr/>
            </p:nvSpPr>
            <p:spPr bwMode="auto">
              <a:xfrm>
                <a:off x="715" y="2261"/>
                <a:ext cx="23" cy="35"/>
              </a:xfrm>
              <a:custGeom>
                <a:avLst/>
                <a:gdLst>
                  <a:gd name="T0" fmla="*/ 2 w 9"/>
                  <a:gd name="T1" fmla="*/ 0 h 13"/>
                  <a:gd name="T2" fmla="*/ 0 w 9"/>
                  <a:gd name="T3" fmla="*/ 12 h 13"/>
                  <a:gd name="T4" fmla="*/ 2 w 9"/>
                  <a:gd name="T5" fmla="*/ 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13">
                    <a:moveTo>
                      <a:pt x="2" y="0"/>
                    </a:moveTo>
                    <a:cubicBezTo>
                      <a:pt x="4" y="4"/>
                      <a:pt x="9" y="13"/>
                      <a:pt x="0" y="12"/>
                    </a:cubicBezTo>
                    <a:cubicBezTo>
                      <a:pt x="3" y="10"/>
                      <a:pt x="3" y="6"/>
                      <a:pt x="2" y="3"/>
                    </a:cubicBezTo>
                  </a:path>
                </a:pathLst>
              </a:custGeom>
              <a:solidFill>
                <a:srgbClr val="3E9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17" name="Freeform 70"/>
              <p:cNvSpPr>
                <a:spLocks/>
              </p:cNvSpPr>
              <p:nvPr/>
            </p:nvSpPr>
            <p:spPr bwMode="auto">
              <a:xfrm>
                <a:off x="720" y="2219"/>
                <a:ext cx="13" cy="24"/>
              </a:xfrm>
              <a:custGeom>
                <a:avLst/>
                <a:gdLst>
                  <a:gd name="T0" fmla="*/ 1 w 5"/>
                  <a:gd name="T1" fmla="*/ 9 h 9"/>
                  <a:gd name="T2" fmla="*/ 0 w 5"/>
                  <a:gd name="T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" h="9">
                    <a:moveTo>
                      <a:pt x="1" y="9"/>
                    </a:moveTo>
                    <a:cubicBezTo>
                      <a:pt x="5" y="6"/>
                      <a:pt x="5" y="1"/>
                      <a:pt x="0" y="0"/>
                    </a:cubicBezTo>
                  </a:path>
                </a:pathLst>
              </a:custGeom>
              <a:solidFill>
                <a:srgbClr val="3E9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18" name="Freeform 71"/>
              <p:cNvSpPr>
                <a:spLocks/>
              </p:cNvSpPr>
              <p:nvPr/>
            </p:nvSpPr>
            <p:spPr bwMode="auto">
              <a:xfrm>
                <a:off x="730" y="2171"/>
                <a:ext cx="10" cy="29"/>
              </a:xfrm>
              <a:custGeom>
                <a:avLst/>
                <a:gdLst>
                  <a:gd name="T0" fmla="*/ 0 w 4"/>
                  <a:gd name="T1" fmla="*/ 11 h 11"/>
                  <a:gd name="T2" fmla="*/ 0 w 4"/>
                  <a:gd name="T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" h="11">
                    <a:moveTo>
                      <a:pt x="0" y="11"/>
                    </a:moveTo>
                    <a:cubicBezTo>
                      <a:pt x="3" y="8"/>
                      <a:pt x="4" y="3"/>
                      <a:pt x="0" y="0"/>
                    </a:cubicBezTo>
                  </a:path>
                </a:pathLst>
              </a:custGeom>
              <a:solidFill>
                <a:srgbClr val="3E9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19" name="Freeform 72"/>
              <p:cNvSpPr>
                <a:spLocks/>
              </p:cNvSpPr>
              <p:nvPr/>
            </p:nvSpPr>
            <p:spPr bwMode="auto">
              <a:xfrm>
                <a:off x="733" y="2131"/>
                <a:ext cx="17" cy="40"/>
              </a:xfrm>
              <a:custGeom>
                <a:avLst/>
                <a:gdLst>
                  <a:gd name="T0" fmla="*/ 3 w 7"/>
                  <a:gd name="T1" fmla="*/ 0 h 15"/>
                  <a:gd name="T2" fmla="*/ 5 w 7"/>
                  <a:gd name="T3" fmla="*/ 15 h 15"/>
                  <a:gd name="T4" fmla="*/ 0 w 7"/>
                  <a:gd name="T5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5">
                    <a:moveTo>
                      <a:pt x="3" y="0"/>
                    </a:moveTo>
                    <a:cubicBezTo>
                      <a:pt x="3" y="6"/>
                      <a:pt x="7" y="9"/>
                      <a:pt x="5" y="15"/>
                    </a:cubicBezTo>
                    <a:cubicBezTo>
                      <a:pt x="1" y="15"/>
                      <a:pt x="0" y="11"/>
                      <a:pt x="0" y="7"/>
                    </a:cubicBezTo>
                  </a:path>
                </a:pathLst>
              </a:custGeom>
              <a:solidFill>
                <a:srgbClr val="3E9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20" name="Freeform 73"/>
              <p:cNvSpPr>
                <a:spLocks/>
              </p:cNvSpPr>
              <p:nvPr/>
            </p:nvSpPr>
            <p:spPr bwMode="auto">
              <a:xfrm>
                <a:off x="745" y="2085"/>
                <a:ext cx="25" cy="48"/>
              </a:xfrm>
              <a:custGeom>
                <a:avLst/>
                <a:gdLst>
                  <a:gd name="T0" fmla="*/ 0 w 10"/>
                  <a:gd name="T1" fmla="*/ 6 h 18"/>
                  <a:gd name="T2" fmla="*/ 4 w 10"/>
                  <a:gd name="T3" fmla="*/ 18 h 18"/>
                  <a:gd name="T4" fmla="*/ 7 w 10"/>
                  <a:gd name="T5" fmla="*/ 0 h 18"/>
                  <a:gd name="T6" fmla="*/ 4 w 10"/>
                  <a:gd name="T7" fmla="*/ 1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18">
                    <a:moveTo>
                      <a:pt x="0" y="6"/>
                    </a:moveTo>
                    <a:cubicBezTo>
                      <a:pt x="0" y="10"/>
                      <a:pt x="1" y="15"/>
                      <a:pt x="4" y="18"/>
                    </a:cubicBezTo>
                    <a:cubicBezTo>
                      <a:pt x="10" y="14"/>
                      <a:pt x="6" y="6"/>
                      <a:pt x="7" y="0"/>
                    </a:cubicBezTo>
                    <a:cubicBezTo>
                      <a:pt x="6" y="4"/>
                      <a:pt x="6" y="8"/>
                      <a:pt x="4" y="11"/>
                    </a:cubicBezTo>
                  </a:path>
                </a:pathLst>
              </a:custGeom>
              <a:solidFill>
                <a:srgbClr val="3E9ED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21" name="Freeform 74"/>
              <p:cNvSpPr>
                <a:spLocks/>
              </p:cNvSpPr>
              <p:nvPr/>
            </p:nvSpPr>
            <p:spPr bwMode="auto">
              <a:xfrm>
                <a:off x="698" y="2328"/>
                <a:ext cx="35" cy="21"/>
              </a:xfrm>
              <a:custGeom>
                <a:avLst/>
                <a:gdLst>
                  <a:gd name="T0" fmla="*/ 0 w 14"/>
                  <a:gd name="T1" fmla="*/ 6 h 8"/>
                  <a:gd name="T2" fmla="*/ 13 w 14"/>
                  <a:gd name="T3" fmla="*/ 0 h 8"/>
                  <a:gd name="T4" fmla="*/ 3 w 14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0" y="6"/>
                    </a:moveTo>
                    <a:cubicBezTo>
                      <a:pt x="4" y="3"/>
                      <a:pt x="8" y="1"/>
                      <a:pt x="13" y="0"/>
                    </a:cubicBezTo>
                    <a:cubicBezTo>
                      <a:pt x="14" y="5"/>
                      <a:pt x="6" y="6"/>
                      <a:pt x="3" y="8"/>
                    </a:cubicBezTo>
                  </a:path>
                </a:pathLst>
              </a:custGeom>
              <a:solidFill>
                <a:srgbClr val="008B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22" name="Freeform 75"/>
              <p:cNvSpPr>
                <a:spLocks/>
              </p:cNvSpPr>
              <p:nvPr/>
            </p:nvSpPr>
            <p:spPr bwMode="auto">
              <a:xfrm>
                <a:off x="745" y="2397"/>
                <a:ext cx="18" cy="48"/>
              </a:xfrm>
              <a:custGeom>
                <a:avLst/>
                <a:gdLst>
                  <a:gd name="T0" fmla="*/ 0 w 7"/>
                  <a:gd name="T1" fmla="*/ 18 h 18"/>
                  <a:gd name="T2" fmla="*/ 6 w 7"/>
                  <a:gd name="T3" fmla="*/ 0 h 18"/>
                  <a:gd name="T4" fmla="*/ 6 w 7"/>
                  <a:gd name="T5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8">
                    <a:moveTo>
                      <a:pt x="0" y="18"/>
                    </a:moveTo>
                    <a:cubicBezTo>
                      <a:pt x="3" y="13"/>
                      <a:pt x="0" y="4"/>
                      <a:pt x="6" y="0"/>
                    </a:cubicBezTo>
                    <a:cubicBezTo>
                      <a:pt x="7" y="2"/>
                      <a:pt x="7" y="4"/>
                      <a:pt x="6" y="6"/>
                    </a:cubicBezTo>
                  </a:path>
                </a:pathLst>
              </a:custGeom>
              <a:solidFill>
                <a:srgbClr val="008B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23" name="Freeform 76"/>
              <p:cNvSpPr>
                <a:spLocks/>
              </p:cNvSpPr>
              <p:nvPr/>
            </p:nvSpPr>
            <p:spPr bwMode="auto">
              <a:xfrm>
                <a:off x="703" y="2176"/>
                <a:ext cx="37" cy="37"/>
              </a:xfrm>
              <a:custGeom>
                <a:avLst/>
                <a:gdLst>
                  <a:gd name="T0" fmla="*/ 0 w 15"/>
                  <a:gd name="T1" fmla="*/ 5 h 14"/>
                  <a:gd name="T2" fmla="*/ 9 w 15"/>
                  <a:gd name="T3" fmla="*/ 14 h 14"/>
                  <a:gd name="T4" fmla="*/ 12 w 15"/>
                  <a:gd name="T5" fmla="*/ 10 h 14"/>
                  <a:gd name="T6" fmla="*/ 5 w 15"/>
                  <a:gd name="T7" fmla="*/ 7 h 14"/>
                  <a:gd name="T8" fmla="*/ 0 w 15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4">
                    <a:moveTo>
                      <a:pt x="0" y="5"/>
                    </a:moveTo>
                    <a:cubicBezTo>
                      <a:pt x="2" y="7"/>
                      <a:pt x="6" y="13"/>
                      <a:pt x="9" y="14"/>
                    </a:cubicBezTo>
                    <a:cubicBezTo>
                      <a:pt x="11" y="14"/>
                      <a:pt x="15" y="13"/>
                      <a:pt x="12" y="10"/>
                    </a:cubicBezTo>
                    <a:cubicBezTo>
                      <a:pt x="11" y="9"/>
                      <a:pt x="7" y="9"/>
                      <a:pt x="5" y="7"/>
                    </a:cubicBezTo>
                    <a:cubicBezTo>
                      <a:pt x="3" y="5"/>
                      <a:pt x="2" y="2"/>
                      <a:pt x="0" y="0"/>
                    </a:cubicBezTo>
                  </a:path>
                </a:pathLst>
              </a:custGeom>
              <a:solidFill>
                <a:srgbClr val="008B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24" name="Freeform 77"/>
              <p:cNvSpPr>
                <a:spLocks/>
              </p:cNvSpPr>
              <p:nvPr/>
            </p:nvSpPr>
            <p:spPr bwMode="auto">
              <a:xfrm>
                <a:off x="730" y="2069"/>
                <a:ext cx="23" cy="75"/>
              </a:xfrm>
              <a:custGeom>
                <a:avLst/>
                <a:gdLst>
                  <a:gd name="T0" fmla="*/ 5 w 9"/>
                  <a:gd name="T1" fmla="*/ 0 h 28"/>
                  <a:gd name="T2" fmla="*/ 5 w 9"/>
                  <a:gd name="T3" fmla="*/ 13 h 28"/>
                  <a:gd name="T4" fmla="*/ 9 w 9"/>
                  <a:gd name="T5" fmla="*/ 28 h 28"/>
                  <a:gd name="T6" fmla="*/ 0 w 9"/>
                  <a:gd name="T7" fmla="*/ 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28">
                    <a:moveTo>
                      <a:pt x="5" y="0"/>
                    </a:moveTo>
                    <a:cubicBezTo>
                      <a:pt x="4" y="4"/>
                      <a:pt x="4" y="9"/>
                      <a:pt x="5" y="13"/>
                    </a:cubicBezTo>
                    <a:cubicBezTo>
                      <a:pt x="5" y="18"/>
                      <a:pt x="9" y="23"/>
                      <a:pt x="9" y="28"/>
                    </a:cubicBezTo>
                    <a:cubicBezTo>
                      <a:pt x="2" y="28"/>
                      <a:pt x="0" y="8"/>
                      <a:pt x="0" y="2"/>
                    </a:cubicBezTo>
                  </a:path>
                </a:pathLst>
              </a:custGeom>
              <a:solidFill>
                <a:srgbClr val="008B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25" name="Freeform 78"/>
              <p:cNvSpPr>
                <a:spLocks/>
              </p:cNvSpPr>
              <p:nvPr/>
            </p:nvSpPr>
            <p:spPr bwMode="auto">
              <a:xfrm>
                <a:off x="735" y="2123"/>
                <a:ext cx="18" cy="26"/>
              </a:xfrm>
              <a:custGeom>
                <a:avLst/>
                <a:gdLst>
                  <a:gd name="T0" fmla="*/ 0 w 7"/>
                  <a:gd name="T1" fmla="*/ 3 h 10"/>
                  <a:gd name="T2" fmla="*/ 7 w 7"/>
                  <a:gd name="T3" fmla="*/ 8 h 10"/>
                  <a:gd name="T4" fmla="*/ 4 w 7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0">
                    <a:moveTo>
                      <a:pt x="0" y="3"/>
                    </a:moveTo>
                    <a:cubicBezTo>
                      <a:pt x="1" y="6"/>
                      <a:pt x="3" y="10"/>
                      <a:pt x="7" y="8"/>
                    </a:cubicBezTo>
                    <a:cubicBezTo>
                      <a:pt x="6" y="5"/>
                      <a:pt x="5" y="3"/>
                      <a:pt x="4" y="0"/>
                    </a:cubicBezTo>
                  </a:path>
                </a:pathLst>
              </a:custGeom>
              <a:solidFill>
                <a:srgbClr val="007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26" name="Freeform 79"/>
              <p:cNvSpPr>
                <a:spLocks/>
              </p:cNvSpPr>
              <p:nvPr/>
            </p:nvSpPr>
            <p:spPr bwMode="auto">
              <a:xfrm>
                <a:off x="715" y="2192"/>
                <a:ext cx="20" cy="29"/>
              </a:xfrm>
              <a:custGeom>
                <a:avLst/>
                <a:gdLst>
                  <a:gd name="T0" fmla="*/ 1 w 8"/>
                  <a:gd name="T1" fmla="*/ 5 h 11"/>
                  <a:gd name="T2" fmla="*/ 8 w 8"/>
                  <a:gd name="T3" fmla="*/ 6 h 11"/>
                  <a:gd name="T4" fmla="*/ 0 w 8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11">
                    <a:moveTo>
                      <a:pt x="1" y="5"/>
                    </a:moveTo>
                    <a:cubicBezTo>
                      <a:pt x="2" y="7"/>
                      <a:pt x="8" y="11"/>
                      <a:pt x="8" y="6"/>
                    </a:cubicBezTo>
                    <a:cubicBezTo>
                      <a:pt x="8" y="4"/>
                      <a:pt x="2" y="2"/>
                      <a:pt x="0" y="0"/>
                    </a:cubicBezTo>
                  </a:path>
                </a:pathLst>
              </a:custGeom>
              <a:solidFill>
                <a:srgbClr val="007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27" name="Freeform 80"/>
              <p:cNvSpPr>
                <a:spLocks/>
              </p:cNvSpPr>
              <p:nvPr/>
            </p:nvSpPr>
            <p:spPr bwMode="auto">
              <a:xfrm>
                <a:off x="710" y="2331"/>
                <a:ext cx="20" cy="18"/>
              </a:xfrm>
              <a:custGeom>
                <a:avLst/>
                <a:gdLst>
                  <a:gd name="T0" fmla="*/ 0 w 8"/>
                  <a:gd name="T1" fmla="*/ 1 h 7"/>
                  <a:gd name="T2" fmla="*/ 8 w 8"/>
                  <a:gd name="T3" fmla="*/ 1 h 7"/>
                  <a:gd name="T4" fmla="*/ 3 w 8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7">
                    <a:moveTo>
                      <a:pt x="0" y="1"/>
                    </a:moveTo>
                    <a:cubicBezTo>
                      <a:pt x="3" y="2"/>
                      <a:pt x="6" y="0"/>
                      <a:pt x="8" y="1"/>
                    </a:cubicBezTo>
                    <a:cubicBezTo>
                      <a:pt x="7" y="4"/>
                      <a:pt x="5" y="5"/>
                      <a:pt x="3" y="7"/>
                    </a:cubicBezTo>
                  </a:path>
                </a:pathLst>
              </a:custGeom>
              <a:solidFill>
                <a:srgbClr val="007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28" name="Freeform 81"/>
              <p:cNvSpPr>
                <a:spLocks/>
              </p:cNvSpPr>
              <p:nvPr/>
            </p:nvSpPr>
            <p:spPr bwMode="auto">
              <a:xfrm>
                <a:off x="748" y="2392"/>
                <a:ext cx="15" cy="21"/>
              </a:xfrm>
              <a:custGeom>
                <a:avLst/>
                <a:gdLst>
                  <a:gd name="T0" fmla="*/ 0 w 6"/>
                  <a:gd name="T1" fmla="*/ 8 h 8"/>
                  <a:gd name="T2" fmla="*/ 5 w 6"/>
                  <a:gd name="T3" fmla="*/ 0 h 8"/>
                  <a:gd name="T4" fmla="*/ 5 w 6"/>
                  <a:gd name="T5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cubicBezTo>
                      <a:pt x="3" y="6"/>
                      <a:pt x="3" y="3"/>
                      <a:pt x="5" y="0"/>
                    </a:cubicBezTo>
                    <a:cubicBezTo>
                      <a:pt x="6" y="2"/>
                      <a:pt x="6" y="4"/>
                      <a:pt x="5" y="5"/>
                    </a:cubicBezTo>
                  </a:path>
                </a:pathLst>
              </a:custGeom>
              <a:solidFill>
                <a:srgbClr val="007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29" name="Freeform 82"/>
              <p:cNvSpPr>
                <a:spLocks/>
              </p:cNvSpPr>
              <p:nvPr/>
            </p:nvSpPr>
            <p:spPr bwMode="auto">
              <a:xfrm>
                <a:off x="745" y="2141"/>
                <a:ext cx="33" cy="99"/>
              </a:xfrm>
              <a:custGeom>
                <a:avLst/>
                <a:gdLst>
                  <a:gd name="T0" fmla="*/ 11 w 13"/>
                  <a:gd name="T1" fmla="*/ 0 h 37"/>
                  <a:gd name="T2" fmla="*/ 7 w 13"/>
                  <a:gd name="T3" fmla="*/ 17 h 37"/>
                  <a:gd name="T4" fmla="*/ 3 w 13"/>
                  <a:gd name="T5" fmla="*/ 37 h 37"/>
                  <a:gd name="T6" fmla="*/ 10 w 13"/>
                  <a:gd name="T7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" h="37">
                    <a:moveTo>
                      <a:pt x="11" y="0"/>
                    </a:moveTo>
                    <a:cubicBezTo>
                      <a:pt x="13" y="5"/>
                      <a:pt x="9" y="11"/>
                      <a:pt x="7" y="17"/>
                    </a:cubicBezTo>
                    <a:cubicBezTo>
                      <a:pt x="5" y="23"/>
                      <a:pt x="3" y="30"/>
                      <a:pt x="3" y="37"/>
                    </a:cubicBezTo>
                    <a:cubicBezTo>
                      <a:pt x="3" y="31"/>
                      <a:pt x="0" y="1"/>
                      <a:pt x="10" y="0"/>
                    </a:cubicBezTo>
                  </a:path>
                </a:pathLst>
              </a:custGeom>
              <a:solidFill>
                <a:srgbClr val="007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30" name="Freeform 83"/>
              <p:cNvSpPr>
                <a:spLocks/>
              </p:cNvSpPr>
              <p:nvPr/>
            </p:nvSpPr>
            <p:spPr bwMode="auto">
              <a:xfrm>
                <a:off x="750" y="2323"/>
                <a:ext cx="28" cy="72"/>
              </a:xfrm>
              <a:custGeom>
                <a:avLst/>
                <a:gdLst>
                  <a:gd name="T0" fmla="*/ 0 w 11"/>
                  <a:gd name="T1" fmla="*/ 9 h 27"/>
                  <a:gd name="T2" fmla="*/ 5 w 11"/>
                  <a:gd name="T3" fmla="*/ 21 h 27"/>
                  <a:gd name="T4" fmla="*/ 11 w 11"/>
                  <a:gd name="T5" fmla="*/ 21 h 27"/>
                  <a:gd name="T6" fmla="*/ 4 w 11"/>
                  <a:gd name="T7" fmla="*/ 10 h 27"/>
                  <a:gd name="T8" fmla="*/ 1 w 11"/>
                  <a:gd name="T9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27">
                    <a:moveTo>
                      <a:pt x="0" y="9"/>
                    </a:moveTo>
                    <a:cubicBezTo>
                      <a:pt x="1" y="13"/>
                      <a:pt x="2" y="18"/>
                      <a:pt x="5" y="21"/>
                    </a:cubicBezTo>
                    <a:cubicBezTo>
                      <a:pt x="8" y="24"/>
                      <a:pt x="11" y="27"/>
                      <a:pt x="11" y="21"/>
                    </a:cubicBezTo>
                    <a:cubicBezTo>
                      <a:pt x="10" y="19"/>
                      <a:pt x="5" y="13"/>
                      <a:pt x="4" y="10"/>
                    </a:cubicBezTo>
                    <a:cubicBezTo>
                      <a:pt x="3" y="7"/>
                      <a:pt x="2" y="4"/>
                      <a:pt x="1" y="0"/>
                    </a:cubicBezTo>
                  </a:path>
                </a:pathLst>
              </a:custGeom>
              <a:solidFill>
                <a:srgbClr val="0071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31" name="Freeform 84"/>
              <p:cNvSpPr>
                <a:spLocks/>
              </p:cNvSpPr>
              <p:nvPr/>
            </p:nvSpPr>
            <p:spPr bwMode="auto">
              <a:xfrm>
                <a:off x="740" y="2021"/>
                <a:ext cx="13" cy="107"/>
              </a:xfrm>
              <a:custGeom>
                <a:avLst/>
                <a:gdLst>
                  <a:gd name="T0" fmla="*/ 1 w 5"/>
                  <a:gd name="T1" fmla="*/ 0 h 40"/>
                  <a:gd name="T2" fmla="*/ 0 w 5"/>
                  <a:gd name="T3" fmla="*/ 21 h 40"/>
                  <a:gd name="T4" fmla="*/ 5 w 5"/>
                  <a:gd name="T5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40">
                    <a:moveTo>
                      <a:pt x="1" y="0"/>
                    </a:moveTo>
                    <a:cubicBezTo>
                      <a:pt x="4" y="7"/>
                      <a:pt x="0" y="14"/>
                      <a:pt x="0" y="21"/>
                    </a:cubicBezTo>
                    <a:cubicBezTo>
                      <a:pt x="0" y="27"/>
                      <a:pt x="2" y="35"/>
                      <a:pt x="5" y="40"/>
                    </a:cubicBezTo>
                  </a:path>
                </a:pathLst>
              </a:custGeom>
              <a:noFill/>
              <a:ln w="31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32" name="Freeform 85"/>
              <p:cNvSpPr>
                <a:spLocks/>
              </p:cNvSpPr>
              <p:nvPr/>
            </p:nvSpPr>
            <p:spPr bwMode="auto">
              <a:xfrm>
                <a:off x="710" y="2136"/>
                <a:ext cx="30" cy="48"/>
              </a:xfrm>
              <a:custGeom>
                <a:avLst/>
                <a:gdLst>
                  <a:gd name="T0" fmla="*/ 0 w 12"/>
                  <a:gd name="T1" fmla="*/ 0 h 18"/>
                  <a:gd name="T2" fmla="*/ 5 w 12"/>
                  <a:gd name="T3" fmla="*/ 4 h 18"/>
                  <a:gd name="T4" fmla="*/ 8 w 12"/>
                  <a:gd name="T5" fmla="*/ 9 h 18"/>
                  <a:gd name="T6" fmla="*/ 12 w 1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cubicBezTo>
                      <a:pt x="2" y="3"/>
                      <a:pt x="4" y="2"/>
                      <a:pt x="5" y="4"/>
                    </a:cubicBezTo>
                    <a:cubicBezTo>
                      <a:pt x="6" y="6"/>
                      <a:pt x="7" y="8"/>
                      <a:pt x="8" y="9"/>
                    </a:cubicBezTo>
                    <a:cubicBezTo>
                      <a:pt x="9" y="11"/>
                      <a:pt x="12" y="15"/>
                      <a:pt x="12" y="18"/>
                    </a:cubicBezTo>
                  </a:path>
                </a:pathLst>
              </a:custGeom>
              <a:noFill/>
              <a:ln w="31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33" name="Freeform 86"/>
              <p:cNvSpPr>
                <a:spLocks/>
              </p:cNvSpPr>
              <p:nvPr/>
            </p:nvSpPr>
            <p:spPr bwMode="auto">
              <a:xfrm>
                <a:off x="705" y="2195"/>
                <a:ext cx="53" cy="24"/>
              </a:xfrm>
              <a:custGeom>
                <a:avLst/>
                <a:gdLst>
                  <a:gd name="T0" fmla="*/ 0 w 21"/>
                  <a:gd name="T1" fmla="*/ 9 h 9"/>
                  <a:gd name="T2" fmla="*/ 10 w 21"/>
                  <a:gd name="T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1" h="9">
                    <a:moveTo>
                      <a:pt x="0" y="9"/>
                    </a:moveTo>
                    <a:cubicBezTo>
                      <a:pt x="3" y="8"/>
                      <a:pt x="21" y="7"/>
                      <a:pt x="10" y="0"/>
                    </a:cubicBezTo>
                  </a:path>
                </a:pathLst>
              </a:custGeom>
              <a:noFill/>
              <a:ln w="31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34" name="Freeform 87"/>
              <p:cNvSpPr>
                <a:spLocks/>
              </p:cNvSpPr>
              <p:nvPr/>
            </p:nvSpPr>
            <p:spPr bwMode="auto">
              <a:xfrm>
                <a:off x="700" y="2248"/>
                <a:ext cx="28" cy="64"/>
              </a:xfrm>
              <a:custGeom>
                <a:avLst/>
                <a:gdLst>
                  <a:gd name="T0" fmla="*/ 0 w 11"/>
                  <a:gd name="T1" fmla="*/ 6 h 24"/>
                  <a:gd name="T2" fmla="*/ 10 w 11"/>
                  <a:gd name="T3" fmla="*/ 11 h 24"/>
                  <a:gd name="T4" fmla="*/ 4 w 11"/>
                  <a:gd name="T5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24">
                    <a:moveTo>
                      <a:pt x="0" y="6"/>
                    </a:moveTo>
                    <a:cubicBezTo>
                      <a:pt x="6" y="0"/>
                      <a:pt x="9" y="4"/>
                      <a:pt x="10" y="11"/>
                    </a:cubicBezTo>
                    <a:cubicBezTo>
                      <a:pt x="11" y="19"/>
                      <a:pt x="8" y="17"/>
                      <a:pt x="4" y="24"/>
                    </a:cubicBezTo>
                  </a:path>
                </a:pathLst>
              </a:custGeom>
              <a:noFill/>
              <a:ln w="31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35" name="Freeform 88"/>
              <p:cNvSpPr>
                <a:spLocks/>
              </p:cNvSpPr>
              <p:nvPr/>
            </p:nvSpPr>
            <p:spPr bwMode="auto">
              <a:xfrm>
                <a:off x="705" y="2339"/>
                <a:ext cx="40" cy="88"/>
              </a:xfrm>
              <a:custGeom>
                <a:avLst/>
                <a:gdLst>
                  <a:gd name="T0" fmla="*/ 0 w 16"/>
                  <a:gd name="T1" fmla="*/ 8 h 33"/>
                  <a:gd name="T2" fmla="*/ 10 w 16"/>
                  <a:gd name="T3" fmla="*/ 0 h 33"/>
                  <a:gd name="T4" fmla="*/ 12 w 16"/>
                  <a:gd name="T5" fmla="*/ 11 h 33"/>
                  <a:gd name="T6" fmla="*/ 6 w 16"/>
                  <a:gd name="T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33">
                    <a:moveTo>
                      <a:pt x="0" y="8"/>
                    </a:moveTo>
                    <a:cubicBezTo>
                      <a:pt x="3" y="6"/>
                      <a:pt x="6" y="0"/>
                      <a:pt x="10" y="0"/>
                    </a:cubicBezTo>
                    <a:cubicBezTo>
                      <a:pt x="16" y="1"/>
                      <a:pt x="13" y="7"/>
                      <a:pt x="12" y="11"/>
                    </a:cubicBezTo>
                    <a:cubicBezTo>
                      <a:pt x="10" y="16"/>
                      <a:pt x="4" y="27"/>
                      <a:pt x="6" y="33"/>
                    </a:cubicBezTo>
                  </a:path>
                </a:pathLst>
              </a:custGeom>
              <a:noFill/>
              <a:ln w="31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36" name="Freeform 89"/>
              <p:cNvSpPr>
                <a:spLocks/>
              </p:cNvSpPr>
              <p:nvPr/>
            </p:nvSpPr>
            <p:spPr bwMode="auto">
              <a:xfrm>
                <a:off x="743" y="2392"/>
                <a:ext cx="25" cy="93"/>
              </a:xfrm>
              <a:custGeom>
                <a:avLst/>
                <a:gdLst>
                  <a:gd name="T0" fmla="*/ 1 w 10"/>
                  <a:gd name="T1" fmla="*/ 8 h 35"/>
                  <a:gd name="T2" fmla="*/ 7 w 10"/>
                  <a:gd name="T3" fmla="*/ 0 h 35"/>
                  <a:gd name="T4" fmla="*/ 7 w 10"/>
                  <a:gd name="T5" fmla="*/ 16 h 35"/>
                  <a:gd name="T6" fmla="*/ 9 w 10"/>
                  <a:gd name="T7" fmla="*/ 24 h 35"/>
                  <a:gd name="T8" fmla="*/ 10 w 10"/>
                  <a:gd name="T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35">
                    <a:moveTo>
                      <a:pt x="1" y="8"/>
                    </a:moveTo>
                    <a:cubicBezTo>
                      <a:pt x="0" y="4"/>
                      <a:pt x="3" y="0"/>
                      <a:pt x="7" y="0"/>
                    </a:cubicBezTo>
                    <a:cubicBezTo>
                      <a:pt x="10" y="7"/>
                      <a:pt x="7" y="9"/>
                      <a:pt x="7" y="16"/>
                    </a:cubicBezTo>
                    <a:cubicBezTo>
                      <a:pt x="7" y="18"/>
                      <a:pt x="9" y="21"/>
                      <a:pt x="9" y="24"/>
                    </a:cubicBezTo>
                    <a:cubicBezTo>
                      <a:pt x="9" y="28"/>
                      <a:pt x="9" y="30"/>
                      <a:pt x="10" y="35"/>
                    </a:cubicBezTo>
                  </a:path>
                </a:pathLst>
              </a:custGeom>
              <a:noFill/>
              <a:ln w="31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37" name="Freeform 90"/>
              <p:cNvSpPr>
                <a:spLocks/>
              </p:cNvSpPr>
              <p:nvPr/>
            </p:nvSpPr>
            <p:spPr bwMode="auto">
              <a:xfrm>
                <a:off x="710" y="2229"/>
                <a:ext cx="18" cy="14"/>
              </a:xfrm>
              <a:custGeom>
                <a:avLst/>
                <a:gdLst>
                  <a:gd name="T0" fmla="*/ 0 w 7"/>
                  <a:gd name="T1" fmla="*/ 5 h 5"/>
                  <a:gd name="T2" fmla="*/ 6 w 7"/>
                  <a:gd name="T3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7" h="5">
                    <a:moveTo>
                      <a:pt x="0" y="5"/>
                    </a:moveTo>
                    <a:cubicBezTo>
                      <a:pt x="3" y="5"/>
                      <a:pt x="7" y="4"/>
                      <a:pt x="6" y="0"/>
                    </a:cubicBezTo>
                  </a:path>
                </a:pathLst>
              </a:custGeom>
              <a:noFill/>
              <a:ln w="31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38" name="Freeform 91"/>
              <p:cNvSpPr>
                <a:spLocks/>
              </p:cNvSpPr>
              <p:nvPr/>
            </p:nvSpPr>
            <p:spPr bwMode="auto">
              <a:xfrm>
                <a:off x="758" y="2064"/>
                <a:ext cx="2" cy="32"/>
              </a:xfrm>
              <a:custGeom>
                <a:avLst/>
                <a:gdLst>
                  <a:gd name="T0" fmla="*/ 1 w 1"/>
                  <a:gd name="T1" fmla="*/ 0 h 12"/>
                  <a:gd name="T2" fmla="*/ 0 w 1"/>
                  <a:gd name="T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2">
                    <a:moveTo>
                      <a:pt x="1" y="0"/>
                    </a:moveTo>
                    <a:cubicBezTo>
                      <a:pt x="0" y="4"/>
                      <a:pt x="0" y="8"/>
                      <a:pt x="0" y="12"/>
                    </a:cubicBezTo>
                  </a:path>
                </a:pathLst>
              </a:custGeom>
              <a:noFill/>
              <a:ln w="3175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39" name="Freeform 92"/>
              <p:cNvSpPr>
                <a:spLocks noEditPoints="1"/>
              </p:cNvSpPr>
              <p:nvPr/>
            </p:nvSpPr>
            <p:spPr bwMode="auto">
              <a:xfrm>
                <a:off x="770" y="1864"/>
                <a:ext cx="85" cy="301"/>
              </a:xfrm>
              <a:custGeom>
                <a:avLst/>
                <a:gdLst>
                  <a:gd name="T0" fmla="*/ 32 w 34"/>
                  <a:gd name="T1" fmla="*/ 8 h 113"/>
                  <a:gd name="T2" fmla="*/ 32 w 34"/>
                  <a:gd name="T3" fmla="*/ 3 h 113"/>
                  <a:gd name="T4" fmla="*/ 24 w 34"/>
                  <a:gd name="T5" fmla="*/ 3 h 113"/>
                  <a:gd name="T6" fmla="*/ 24 w 34"/>
                  <a:gd name="T7" fmla="*/ 3 h 113"/>
                  <a:gd name="T8" fmla="*/ 22 w 34"/>
                  <a:gd name="T9" fmla="*/ 8 h 113"/>
                  <a:gd name="T10" fmla="*/ 14 w 34"/>
                  <a:gd name="T11" fmla="*/ 19 h 113"/>
                  <a:gd name="T12" fmla="*/ 15 w 34"/>
                  <a:gd name="T13" fmla="*/ 28 h 113"/>
                  <a:gd name="T14" fmla="*/ 8 w 34"/>
                  <a:gd name="T15" fmla="*/ 38 h 113"/>
                  <a:gd name="T16" fmla="*/ 11 w 34"/>
                  <a:gd name="T17" fmla="*/ 51 h 113"/>
                  <a:gd name="T18" fmla="*/ 5 w 34"/>
                  <a:gd name="T19" fmla="*/ 61 h 113"/>
                  <a:gd name="T20" fmla="*/ 7 w 34"/>
                  <a:gd name="T21" fmla="*/ 70 h 113"/>
                  <a:gd name="T22" fmla="*/ 3 w 34"/>
                  <a:gd name="T23" fmla="*/ 90 h 113"/>
                  <a:gd name="T24" fmla="*/ 12 w 34"/>
                  <a:gd name="T25" fmla="*/ 108 h 113"/>
                  <a:gd name="T26" fmla="*/ 20 w 34"/>
                  <a:gd name="T27" fmla="*/ 80 h 113"/>
                  <a:gd name="T28" fmla="*/ 22 w 34"/>
                  <a:gd name="T29" fmla="*/ 59 h 113"/>
                  <a:gd name="T30" fmla="*/ 22 w 34"/>
                  <a:gd name="T31" fmla="*/ 33 h 113"/>
                  <a:gd name="T32" fmla="*/ 34 w 34"/>
                  <a:gd name="T33" fmla="*/ 10 h 113"/>
                  <a:gd name="T34" fmla="*/ 34 w 34"/>
                  <a:gd name="T35" fmla="*/ 7 h 113"/>
                  <a:gd name="T36" fmla="*/ 32 w 34"/>
                  <a:gd name="T37" fmla="*/ 8 h 113"/>
                  <a:gd name="T38" fmla="*/ 16 w 34"/>
                  <a:gd name="T39" fmla="*/ 0 h 113"/>
                  <a:gd name="T40" fmla="*/ 16 w 34"/>
                  <a:gd name="T41" fmla="*/ 0 h 113"/>
                  <a:gd name="T42" fmla="*/ 16 w 34"/>
                  <a:gd name="T43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4" h="113">
                    <a:moveTo>
                      <a:pt x="32" y="8"/>
                    </a:moveTo>
                    <a:cubicBezTo>
                      <a:pt x="32" y="6"/>
                      <a:pt x="31" y="5"/>
                      <a:pt x="32" y="3"/>
                    </a:cubicBezTo>
                    <a:cubicBezTo>
                      <a:pt x="29" y="6"/>
                      <a:pt x="24" y="7"/>
                      <a:pt x="24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4"/>
                      <a:pt x="23" y="5"/>
                      <a:pt x="22" y="8"/>
                    </a:cubicBezTo>
                    <a:cubicBezTo>
                      <a:pt x="21" y="12"/>
                      <a:pt x="15" y="13"/>
                      <a:pt x="14" y="19"/>
                    </a:cubicBezTo>
                    <a:cubicBezTo>
                      <a:pt x="13" y="25"/>
                      <a:pt x="16" y="23"/>
                      <a:pt x="15" y="28"/>
                    </a:cubicBezTo>
                    <a:cubicBezTo>
                      <a:pt x="14" y="33"/>
                      <a:pt x="9" y="33"/>
                      <a:pt x="8" y="38"/>
                    </a:cubicBezTo>
                    <a:cubicBezTo>
                      <a:pt x="8" y="44"/>
                      <a:pt x="12" y="46"/>
                      <a:pt x="11" y="51"/>
                    </a:cubicBezTo>
                    <a:cubicBezTo>
                      <a:pt x="10" y="56"/>
                      <a:pt x="7" y="56"/>
                      <a:pt x="5" y="61"/>
                    </a:cubicBezTo>
                    <a:cubicBezTo>
                      <a:pt x="4" y="66"/>
                      <a:pt x="8" y="66"/>
                      <a:pt x="7" y="70"/>
                    </a:cubicBezTo>
                    <a:cubicBezTo>
                      <a:pt x="5" y="74"/>
                      <a:pt x="0" y="76"/>
                      <a:pt x="3" y="90"/>
                    </a:cubicBezTo>
                    <a:cubicBezTo>
                      <a:pt x="5" y="104"/>
                      <a:pt x="4" y="113"/>
                      <a:pt x="12" y="108"/>
                    </a:cubicBezTo>
                    <a:cubicBezTo>
                      <a:pt x="16" y="106"/>
                      <a:pt x="20" y="92"/>
                      <a:pt x="20" y="80"/>
                    </a:cubicBezTo>
                    <a:cubicBezTo>
                      <a:pt x="20" y="71"/>
                      <a:pt x="22" y="65"/>
                      <a:pt x="22" y="59"/>
                    </a:cubicBezTo>
                    <a:cubicBezTo>
                      <a:pt x="22" y="55"/>
                      <a:pt x="22" y="42"/>
                      <a:pt x="22" y="33"/>
                    </a:cubicBezTo>
                    <a:cubicBezTo>
                      <a:pt x="23" y="21"/>
                      <a:pt x="28" y="11"/>
                      <a:pt x="34" y="10"/>
                    </a:cubicBezTo>
                    <a:cubicBezTo>
                      <a:pt x="34" y="9"/>
                      <a:pt x="34" y="8"/>
                      <a:pt x="34" y="7"/>
                    </a:cubicBezTo>
                    <a:cubicBezTo>
                      <a:pt x="34" y="7"/>
                      <a:pt x="33" y="7"/>
                      <a:pt x="32" y="8"/>
                    </a:cubicBezTo>
                    <a:close/>
                    <a:moveTo>
                      <a:pt x="16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  <a:close/>
                  </a:path>
                </a:pathLst>
              </a:custGeom>
              <a:solidFill>
                <a:srgbClr val="008B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40" name="Freeform 93"/>
              <p:cNvSpPr>
                <a:spLocks/>
              </p:cNvSpPr>
              <p:nvPr/>
            </p:nvSpPr>
            <p:spPr bwMode="auto">
              <a:xfrm>
                <a:off x="770" y="2376"/>
                <a:ext cx="80" cy="291"/>
              </a:xfrm>
              <a:custGeom>
                <a:avLst/>
                <a:gdLst>
                  <a:gd name="T0" fmla="*/ 5 w 32"/>
                  <a:gd name="T1" fmla="*/ 51 h 109"/>
                  <a:gd name="T2" fmla="*/ 11 w 32"/>
                  <a:gd name="T3" fmla="*/ 61 h 109"/>
                  <a:gd name="T4" fmla="*/ 8 w 32"/>
                  <a:gd name="T5" fmla="*/ 70 h 109"/>
                  <a:gd name="T6" fmla="*/ 15 w 32"/>
                  <a:gd name="T7" fmla="*/ 81 h 109"/>
                  <a:gd name="T8" fmla="*/ 14 w 32"/>
                  <a:gd name="T9" fmla="*/ 93 h 109"/>
                  <a:gd name="T10" fmla="*/ 22 w 32"/>
                  <a:gd name="T11" fmla="*/ 104 h 109"/>
                  <a:gd name="T12" fmla="*/ 23 w 32"/>
                  <a:gd name="T13" fmla="*/ 107 h 109"/>
                  <a:gd name="T14" fmla="*/ 25 w 32"/>
                  <a:gd name="T15" fmla="*/ 104 h 109"/>
                  <a:gd name="T16" fmla="*/ 30 w 32"/>
                  <a:gd name="T17" fmla="*/ 109 h 109"/>
                  <a:gd name="T18" fmla="*/ 32 w 32"/>
                  <a:gd name="T19" fmla="*/ 101 h 109"/>
                  <a:gd name="T20" fmla="*/ 22 w 32"/>
                  <a:gd name="T21" fmla="*/ 79 h 109"/>
                  <a:gd name="T22" fmla="*/ 22 w 32"/>
                  <a:gd name="T23" fmla="*/ 53 h 109"/>
                  <a:gd name="T24" fmla="*/ 20 w 32"/>
                  <a:gd name="T25" fmla="*/ 32 h 109"/>
                  <a:gd name="T26" fmla="*/ 12 w 32"/>
                  <a:gd name="T27" fmla="*/ 5 h 109"/>
                  <a:gd name="T28" fmla="*/ 3 w 32"/>
                  <a:gd name="T29" fmla="*/ 22 h 109"/>
                  <a:gd name="T30" fmla="*/ 7 w 32"/>
                  <a:gd name="T31" fmla="*/ 42 h 109"/>
                  <a:gd name="T32" fmla="*/ 5 w 32"/>
                  <a:gd name="T33" fmla="*/ 51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2" h="109">
                    <a:moveTo>
                      <a:pt x="5" y="51"/>
                    </a:moveTo>
                    <a:cubicBezTo>
                      <a:pt x="7" y="56"/>
                      <a:pt x="10" y="56"/>
                      <a:pt x="11" y="61"/>
                    </a:cubicBezTo>
                    <a:cubicBezTo>
                      <a:pt x="12" y="66"/>
                      <a:pt x="8" y="65"/>
                      <a:pt x="8" y="70"/>
                    </a:cubicBezTo>
                    <a:cubicBezTo>
                      <a:pt x="9" y="76"/>
                      <a:pt x="14" y="76"/>
                      <a:pt x="15" y="81"/>
                    </a:cubicBezTo>
                    <a:cubicBezTo>
                      <a:pt x="16" y="85"/>
                      <a:pt x="13" y="87"/>
                      <a:pt x="14" y="93"/>
                    </a:cubicBezTo>
                    <a:cubicBezTo>
                      <a:pt x="15" y="99"/>
                      <a:pt x="21" y="100"/>
                      <a:pt x="22" y="104"/>
                    </a:cubicBezTo>
                    <a:cubicBezTo>
                      <a:pt x="23" y="105"/>
                      <a:pt x="23" y="106"/>
                      <a:pt x="23" y="107"/>
                    </a:cubicBezTo>
                    <a:cubicBezTo>
                      <a:pt x="24" y="106"/>
                      <a:pt x="25" y="105"/>
                      <a:pt x="25" y="104"/>
                    </a:cubicBezTo>
                    <a:cubicBezTo>
                      <a:pt x="27" y="106"/>
                      <a:pt x="29" y="107"/>
                      <a:pt x="30" y="109"/>
                    </a:cubicBezTo>
                    <a:cubicBezTo>
                      <a:pt x="28" y="105"/>
                      <a:pt x="30" y="103"/>
                      <a:pt x="32" y="101"/>
                    </a:cubicBezTo>
                    <a:cubicBezTo>
                      <a:pt x="27" y="99"/>
                      <a:pt x="23" y="90"/>
                      <a:pt x="22" y="79"/>
                    </a:cubicBezTo>
                    <a:cubicBezTo>
                      <a:pt x="22" y="70"/>
                      <a:pt x="22" y="57"/>
                      <a:pt x="22" y="53"/>
                    </a:cubicBezTo>
                    <a:cubicBezTo>
                      <a:pt x="22" y="47"/>
                      <a:pt x="20" y="41"/>
                      <a:pt x="20" y="32"/>
                    </a:cubicBezTo>
                    <a:cubicBezTo>
                      <a:pt x="20" y="20"/>
                      <a:pt x="17" y="7"/>
                      <a:pt x="12" y="5"/>
                    </a:cubicBezTo>
                    <a:cubicBezTo>
                      <a:pt x="5" y="0"/>
                      <a:pt x="5" y="8"/>
                      <a:pt x="3" y="22"/>
                    </a:cubicBezTo>
                    <a:cubicBezTo>
                      <a:pt x="0" y="36"/>
                      <a:pt x="5" y="38"/>
                      <a:pt x="7" y="42"/>
                    </a:cubicBezTo>
                    <a:cubicBezTo>
                      <a:pt x="8" y="46"/>
                      <a:pt x="4" y="46"/>
                      <a:pt x="5" y="51"/>
                    </a:cubicBezTo>
                    <a:close/>
                  </a:path>
                </a:pathLst>
              </a:custGeom>
              <a:solidFill>
                <a:srgbClr val="008B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41" name="Freeform 94"/>
              <p:cNvSpPr>
                <a:spLocks/>
              </p:cNvSpPr>
              <p:nvPr/>
            </p:nvSpPr>
            <p:spPr bwMode="auto">
              <a:xfrm>
                <a:off x="985" y="1397"/>
                <a:ext cx="1368" cy="1752"/>
              </a:xfrm>
              <a:custGeom>
                <a:avLst/>
                <a:gdLst>
                  <a:gd name="T0" fmla="*/ 230 w 547"/>
                  <a:gd name="T1" fmla="*/ 0 h 657"/>
                  <a:gd name="T2" fmla="*/ 227 w 547"/>
                  <a:gd name="T3" fmla="*/ 0 h 657"/>
                  <a:gd name="T4" fmla="*/ 227 w 547"/>
                  <a:gd name="T5" fmla="*/ 0 h 657"/>
                  <a:gd name="T6" fmla="*/ 4 w 547"/>
                  <a:gd name="T7" fmla="*/ 100 h 657"/>
                  <a:gd name="T8" fmla="*/ 0 w 547"/>
                  <a:gd name="T9" fmla="*/ 103 h 657"/>
                  <a:gd name="T10" fmla="*/ 1 w 547"/>
                  <a:gd name="T11" fmla="*/ 102 h 657"/>
                  <a:gd name="T12" fmla="*/ 227 w 547"/>
                  <a:gd name="T13" fmla="*/ 15 h 657"/>
                  <a:gd name="T14" fmla="*/ 227 w 547"/>
                  <a:gd name="T15" fmla="*/ 15 h 657"/>
                  <a:gd name="T16" fmla="*/ 304 w 547"/>
                  <a:gd name="T17" fmla="*/ 25 h 657"/>
                  <a:gd name="T18" fmla="*/ 321 w 547"/>
                  <a:gd name="T19" fmla="*/ 31 h 657"/>
                  <a:gd name="T20" fmla="*/ 531 w 547"/>
                  <a:gd name="T21" fmla="*/ 328 h 657"/>
                  <a:gd name="T22" fmla="*/ 469 w 547"/>
                  <a:gd name="T23" fmla="*/ 523 h 657"/>
                  <a:gd name="T24" fmla="*/ 467 w 547"/>
                  <a:gd name="T25" fmla="*/ 526 h 657"/>
                  <a:gd name="T26" fmla="*/ 436 w 547"/>
                  <a:gd name="T27" fmla="*/ 560 h 657"/>
                  <a:gd name="T28" fmla="*/ 303 w 547"/>
                  <a:gd name="T29" fmla="*/ 633 h 657"/>
                  <a:gd name="T30" fmla="*/ 236 w 547"/>
                  <a:gd name="T31" fmla="*/ 642 h 657"/>
                  <a:gd name="T32" fmla="*/ 229 w 547"/>
                  <a:gd name="T33" fmla="*/ 642 h 657"/>
                  <a:gd name="T34" fmla="*/ 227 w 547"/>
                  <a:gd name="T35" fmla="*/ 642 h 657"/>
                  <a:gd name="T36" fmla="*/ 227 w 547"/>
                  <a:gd name="T37" fmla="*/ 642 h 657"/>
                  <a:gd name="T38" fmla="*/ 225 w 547"/>
                  <a:gd name="T39" fmla="*/ 642 h 657"/>
                  <a:gd name="T40" fmla="*/ 224 w 547"/>
                  <a:gd name="T41" fmla="*/ 642 h 657"/>
                  <a:gd name="T42" fmla="*/ 212 w 547"/>
                  <a:gd name="T43" fmla="*/ 641 h 657"/>
                  <a:gd name="T44" fmla="*/ 4 w 547"/>
                  <a:gd name="T45" fmla="*/ 554 h 657"/>
                  <a:gd name="T46" fmla="*/ 4 w 547"/>
                  <a:gd name="T47" fmla="*/ 555 h 657"/>
                  <a:gd name="T48" fmla="*/ 6 w 547"/>
                  <a:gd name="T49" fmla="*/ 557 h 657"/>
                  <a:gd name="T50" fmla="*/ 6 w 547"/>
                  <a:gd name="T51" fmla="*/ 557 h 657"/>
                  <a:gd name="T52" fmla="*/ 227 w 547"/>
                  <a:gd name="T53" fmla="*/ 657 h 657"/>
                  <a:gd name="T54" fmla="*/ 227 w 547"/>
                  <a:gd name="T55" fmla="*/ 657 h 657"/>
                  <a:gd name="T56" fmla="*/ 547 w 547"/>
                  <a:gd name="T57" fmla="*/ 328 h 657"/>
                  <a:gd name="T58" fmla="*/ 230 w 547"/>
                  <a:gd name="T59" fmla="*/ 0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47" h="657">
                    <a:moveTo>
                      <a:pt x="230" y="0"/>
                    </a:moveTo>
                    <a:cubicBezTo>
                      <a:pt x="227" y="0"/>
                      <a:pt x="227" y="0"/>
                      <a:pt x="227" y="0"/>
                    </a:cubicBezTo>
                    <a:cubicBezTo>
                      <a:pt x="227" y="0"/>
                      <a:pt x="227" y="0"/>
                      <a:pt x="227" y="0"/>
                    </a:cubicBezTo>
                    <a:cubicBezTo>
                      <a:pt x="143" y="2"/>
                      <a:pt x="63" y="40"/>
                      <a:pt x="4" y="100"/>
                    </a:cubicBezTo>
                    <a:cubicBezTo>
                      <a:pt x="4" y="100"/>
                      <a:pt x="2" y="101"/>
                      <a:pt x="0" y="103"/>
                    </a:cubicBezTo>
                    <a:cubicBezTo>
                      <a:pt x="1" y="103"/>
                      <a:pt x="1" y="102"/>
                      <a:pt x="1" y="102"/>
                    </a:cubicBezTo>
                    <a:cubicBezTo>
                      <a:pt x="56" y="49"/>
                      <a:pt x="150" y="17"/>
                      <a:pt x="227" y="15"/>
                    </a:cubicBezTo>
                    <a:cubicBezTo>
                      <a:pt x="227" y="15"/>
                      <a:pt x="227" y="15"/>
                      <a:pt x="227" y="15"/>
                    </a:cubicBezTo>
                    <a:cubicBezTo>
                      <a:pt x="253" y="15"/>
                      <a:pt x="279" y="18"/>
                      <a:pt x="304" y="25"/>
                    </a:cubicBezTo>
                    <a:cubicBezTo>
                      <a:pt x="309" y="27"/>
                      <a:pt x="315" y="29"/>
                      <a:pt x="321" y="31"/>
                    </a:cubicBezTo>
                    <a:cubicBezTo>
                      <a:pt x="443" y="72"/>
                      <a:pt x="531" y="190"/>
                      <a:pt x="531" y="328"/>
                    </a:cubicBezTo>
                    <a:cubicBezTo>
                      <a:pt x="531" y="403"/>
                      <a:pt x="508" y="470"/>
                      <a:pt x="469" y="523"/>
                    </a:cubicBezTo>
                    <a:cubicBezTo>
                      <a:pt x="468" y="524"/>
                      <a:pt x="468" y="525"/>
                      <a:pt x="467" y="526"/>
                    </a:cubicBezTo>
                    <a:cubicBezTo>
                      <a:pt x="458" y="539"/>
                      <a:pt x="447" y="550"/>
                      <a:pt x="436" y="560"/>
                    </a:cubicBezTo>
                    <a:cubicBezTo>
                      <a:pt x="400" y="595"/>
                      <a:pt x="354" y="620"/>
                      <a:pt x="303" y="633"/>
                    </a:cubicBezTo>
                    <a:cubicBezTo>
                      <a:pt x="280" y="639"/>
                      <a:pt x="258" y="642"/>
                      <a:pt x="236" y="642"/>
                    </a:cubicBezTo>
                    <a:cubicBezTo>
                      <a:pt x="234" y="642"/>
                      <a:pt x="232" y="642"/>
                      <a:pt x="229" y="642"/>
                    </a:cubicBezTo>
                    <a:cubicBezTo>
                      <a:pt x="229" y="642"/>
                      <a:pt x="228" y="642"/>
                      <a:pt x="227" y="642"/>
                    </a:cubicBezTo>
                    <a:cubicBezTo>
                      <a:pt x="227" y="642"/>
                      <a:pt x="227" y="642"/>
                      <a:pt x="227" y="642"/>
                    </a:cubicBezTo>
                    <a:cubicBezTo>
                      <a:pt x="226" y="642"/>
                      <a:pt x="226" y="642"/>
                      <a:pt x="225" y="642"/>
                    </a:cubicBezTo>
                    <a:cubicBezTo>
                      <a:pt x="224" y="642"/>
                      <a:pt x="224" y="642"/>
                      <a:pt x="224" y="642"/>
                    </a:cubicBezTo>
                    <a:cubicBezTo>
                      <a:pt x="220" y="642"/>
                      <a:pt x="216" y="641"/>
                      <a:pt x="212" y="641"/>
                    </a:cubicBezTo>
                    <a:cubicBezTo>
                      <a:pt x="142" y="634"/>
                      <a:pt x="57" y="600"/>
                      <a:pt x="4" y="554"/>
                    </a:cubicBezTo>
                    <a:cubicBezTo>
                      <a:pt x="4" y="555"/>
                      <a:pt x="4" y="555"/>
                      <a:pt x="4" y="555"/>
                    </a:cubicBezTo>
                    <a:cubicBezTo>
                      <a:pt x="6" y="557"/>
                      <a:pt x="6" y="557"/>
                      <a:pt x="6" y="557"/>
                    </a:cubicBezTo>
                    <a:cubicBezTo>
                      <a:pt x="6" y="557"/>
                      <a:pt x="6" y="557"/>
                      <a:pt x="6" y="557"/>
                    </a:cubicBezTo>
                    <a:cubicBezTo>
                      <a:pt x="66" y="617"/>
                      <a:pt x="145" y="656"/>
                      <a:pt x="227" y="657"/>
                    </a:cubicBezTo>
                    <a:cubicBezTo>
                      <a:pt x="227" y="657"/>
                      <a:pt x="227" y="657"/>
                      <a:pt x="227" y="657"/>
                    </a:cubicBezTo>
                    <a:cubicBezTo>
                      <a:pt x="409" y="657"/>
                      <a:pt x="547" y="516"/>
                      <a:pt x="547" y="328"/>
                    </a:cubicBezTo>
                    <a:cubicBezTo>
                      <a:pt x="547" y="148"/>
                      <a:pt x="405" y="2"/>
                      <a:pt x="230" y="0"/>
                    </a:cubicBezTo>
                    <a:close/>
                  </a:path>
                </a:pathLst>
              </a:custGeom>
              <a:solidFill>
                <a:srgbClr val="EC79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42" name="Freeform 95"/>
              <p:cNvSpPr>
                <a:spLocks noEditPoints="1"/>
              </p:cNvSpPr>
              <p:nvPr/>
            </p:nvSpPr>
            <p:spPr bwMode="auto">
              <a:xfrm>
                <a:off x="945" y="1437"/>
                <a:ext cx="1368" cy="1672"/>
              </a:xfrm>
              <a:custGeom>
                <a:avLst/>
                <a:gdLst>
                  <a:gd name="T0" fmla="*/ 228 w 547"/>
                  <a:gd name="T1" fmla="*/ 626 h 627"/>
                  <a:gd name="T2" fmla="*/ 241 w 547"/>
                  <a:gd name="T3" fmla="*/ 627 h 627"/>
                  <a:gd name="T4" fmla="*/ 243 w 547"/>
                  <a:gd name="T5" fmla="*/ 627 h 627"/>
                  <a:gd name="T6" fmla="*/ 245 w 547"/>
                  <a:gd name="T7" fmla="*/ 627 h 627"/>
                  <a:gd name="T8" fmla="*/ 260 w 547"/>
                  <a:gd name="T9" fmla="*/ 627 h 627"/>
                  <a:gd name="T10" fmla="*/ 268 w 547"/>
                  <a:gd name="T11" fmla="*/ 627 h 627"/>
                  <a:gd name="T12" fmla="*/ 275 w 547"/>
                  <a:gd name="T13" fmla="*/ 626 h 627"/>
                  <a:gd name="T14" fmla="*/ 283 w 547"/>
                  <a:gd name="T15" fmla="*/ 625 h 627"/>
                  <a:gd name="T16" fmla="*/ 291 w 547"/>
                  <a:gd name="T17" fmla="*/ 624 h 627"/>
                  <a:gd name="T18" fmla="*/ 300 w 547"/>
                  <a:gd name="T19" fmla="*/ 622 h 627"/>
                  <a:gd name="T20" fmla="*/ 308 w 547"/>
                  <a:gd name="T21" fmla="*/ 621 h 627"/>
                  <a:gd name="T22" fmla="*/ 318 w 547"/>
                  <a:gd name="T23" fmla="*/ 618 h 627"/>
                  <a:gd name="T24" fmla="*/ 452 w 547"/>
                  <a:gd name="T25" fmla="*/ 545 h 627"/>
                  <a:gd name="T26" fmla="*/ 485 w 547"/>
                  <a:gd name="T27" fmla="*/ 508 h 627"/>
                  <a:gd name="T28" fmla="*/ 387 w 547"/>
                  <a:gd name="T29" fmla="*/ 38 h 627"/>
                  <a:gd name="T30" fmla="*/ 337 w 547"/>
                  <a:gd name="T31" fmla="*/ 16 h 627"/>
                  <a:gd name="T32" fmla="*/ 312 w 547"/>
                  <a:gd name="T33" fmla="*/ 8 h 627"/>
                  <a:gd name="T34" fmla="*/ 243 w 547"/>
                  <a:gd name="T35" fmla="*/ 0 h 627"/>
                  <a:gd name="T36" fmla="*/ 17 w 547"/>
                  <a:gd name="T37" fmla="*/ 87 h 627"/>
                  <a:gd name="T38" fmla="*/ 14 w 547"/>
                  <a:gd name="T39" fmla="*/ 90 h 627"/>
                  <a:gd name="T40" fmla="*/ 1 w 547"/>
                  <a:gd name="T41" fmla="*/ 127 h 627"/>
                  <a:gd name="T42" fmla="*/ 1 w 547"/>
                  <a:gd name="T43" fmla="*/ 138 h 627"/>
                  <a:gd name="T44" fmla="*/ 0 w 547"/>
                  <a:gd name="T45" fmla="*/ 188 h 627"/>
                  <a:gd name="T46" fmla="*/ 3 w 547"/>
                  <a:gd name="T47" fmla="*/ 199 h 627"/>
                  <a:gd name="T48" fmla="*/ 4 w 547"/>
                  <a:gd name="T49" fmla="*/ 201 h 627"/>
                  <a:gd name="T50" fmla="*/ 46 w 547"/>
                  <a:gd name="T51" fmla="*/ 312 h 627"/>
                  <a:gd name="T52" fmla="*/ 46 w 547"/>
                  <a:gd name="T53" fmla="*/ 313 h 627"/>
                  <a:gd name="T54" fmla="*/ 15 w 547"/>
                  <a:gd name="T55" fmla="*/ 413 h 627"/>
                  <a:gd name="T56" fmla="*/ 5 w 547"/>
                  <a:gd name="T57" fmla="*/ 455 h 627"/>
                  <a:gd name="T58" fmla="*/ 3 w 547"/>
                  <a:gd name="T59" fmla="*/ 465 h 627"/>
                  <a:gd name="T60" fmla="*/ 2 w 547"/>
                  <a:gd name="T61" fmla="*/ 472 h 627"/>
                  <a:gd name="T62" fmla="*/ 2 w 547"/>
                  <a:gd name="T63" fmla="*/ 481 h 627"/>
                  <a:gd name="T64" fmla="*/ 2 w 547"/>
                  <a:gd name="T65" fmla="*/ 486 h 627"/>
                  <a:gd name="T66" fmla="*/ 2 w 547"/>
                  <a:gd name="T67" fmla="*/ 501 h 627"/>
                  <a:gd name="T68" fmla="*/ 3 w 547"/>
                  <a:gd name="T69" fmla="*/ 511 h 627"/>
                  <a:gd name="T70" fmla="*/ 20 w 547"/>
                  <a:gd name="T71" fmla="*/ 539 h 627"/>
                  <a:gd name="T72" fmla="*/ 13 w 547"/>
                  <a:gd name="T73" fmla="*/ 463 h 627"/>
                  <a:gd name="T74" fmla="*/ 56 w 547"/>
                  <a:gd name="T75" fmla="*/ 312 h 627"/>
                  <a:gd name="T76" fmla="*/ 9 w 547"/>
                  <a:gd name="T77" fmla="*/ 136 h 627"/>
                  <a:gd name="T78" fmla="*/ 15 w 547"/>
                  <a:gd name="T79" fmla="*/ 112 h 627"/>
                  <a:gd name="T80" fmla="*/ 30 w 547"/>
                  <a:gd name="T81" fmla="*/ 90 h 627"/>
                  <a:gd name="T82" fmla="*/ 246 w 547"/>
                  <a:gd name="T83" fmla="*/ 10 h 627"/>
                  <a:gd name="T84" fmla="*/ 267 w 547"/>
                  <a:gd name="T85" fmla="*/ 11 h 627"/>
                  <a:gd name="T86" fmla="*/ 278 w 547"/>
                  <a:gd name="T87" fmla="*/ 12 h 627"/>
                  <a:gd name="T88" fmla="*/ 518 w 547"/>
                  <a:gd name="T89" fmla="*/ 202 h 627"/>
                  <a:gd name="T90" fmla="*/ 502 w 547"/>
                  <a:gd name="T91" fmla="*/ 464 h 627"/>
                  <a:gd name="T92" fmla="*/ 243 w 547"/>
                  <a:gd name="T93" fmla="*/ 617 h 627"/>
                  <a:gd name="T94" fmla="*/ 15 w 547"/>
                  <a:gd name="T95" fmla="*/ 512 h 627"/>
                  <a:gd name="T96" fmla="*/ 12 w 547"/>
                  <a:gd name="T97" fmla="*/ 498 h 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47" h="627">
                    <a:moveTo>
                      <a:pt x="20" y="539"/>
                    </a:moveTo>
                    <a:cubicBezTo>
                      <a:pt x="73" y="585"/>
                      <a:pt x="158" y="619"/>
                      <a:pt x="228" y="626"/>
                    </a:cubicBezTo>
                    <a:cubicBezTo>
                      <a:pt x="232" y="626"/>
                      <a:pt x="236" y="627"/>
                      <a:pt x="240" y="627"/>
                    </a:cubicBezTo>
                    <a:cubicBezTo>
                      <a:pt x="240" y="627"/>
                      <a:pt x="241" y="627"/>
                      <a:pt x="241" y="627"/>
                    </a:cubicBezTo>
                    <a:cubicBezTo>
                      <a:pt x="242" y="627"/>
                      <a:pt x="242" y="627"/>
                      <a:pt x="243" y="627"/>
                    </a:cubicBezTo>
                    <a:cubicBezTo>
                      <a:pt x="243" y="627"/>
                      <a:pt x="243" y="627"/>
                      <a:pt x="243" y="627"/>
                    </a:cubicBezTo>
                    <a:cubicBezTo>
                      <a:pt x="244" y="627"/>
                      <a:pt x="244" y="627"/>
                      <a:pt x="244" y="627"/>
                    </a:cubicBezTo>
                    <a:cubicBezTo>
                      <a:pt x="245" y="627"/>
                      <a:pt x="245" y="627"/>
                      <a:pt x="245" y="627"/>
                    </a:cubicBezTo>
                    <a:cubicBezTo>
                      <a:pt x="248" y="627"/>
                      <a:pt x="250" y="627"/>
                      <a:pt x="252" y="627"/>
                    </a:cubicBezTo>
                    <a:cubicBezTo>
                      <a:pt x="254" y="627"/>
                      <a:pt x="257" y="627"/>
                      <a:pt x="260" y="627"/>
                    </a:cubicBezTo>
                    <a:cubicBezTo>
                      <a:pt x="261" y="627"/>
                      <a:pt x="263" y="627"/>
                      <a:pt x="264" y="627"/>
                    </a:cubicBezTo>
                    <a:cubicBezTo>
                      <a:pt x="265" y="627"/>
                      <a:pt x="266" y="627"/>
                      <a:pt x="268" y="627"/>
                    </a:cubicBezTo>
                    <a:cubicBezTo>
                      <a:pt x="270" y="626"/>
                      <a:pt x="272" y="626"/>
                      <a:pt x="274" y="626"/>
                    </a:cubicBezTo>
                    <a:cubicBezTo>
                      <a:pt x="274" y="626"/>
                      <a:pt x="275" y="626"/>
                      <a:pt x="275" y="626"/>
                    </a:cubicBezTo>
                    <a:cubicBezTo>
                      <a:pt x="278" y="626"/>
                      <a:pt x="280" y="625"/>
                      <a:pt x="282" y="625"/>
                    </a:cubicBezTo>
                    <a:cubicBezTo>
                      <a:pt x="283" y="625"/>
                      <a:pt x="283" y="625"/>
                      <a:pt x="283" y="625"/>
                    </a:cubicBezTo>
                    <a:cubicBezTo>
                      <a:pt x="286" y="625"/>
                      <a:pt x="288" y="624"/>
                      <a:pt x="290" y="624"/>
                    </a:cubicBezTo>
                    <a:cubicBezTo>
                      <a:pt x="291" y="624"/>
                      <a:pt x="291" y="624"/>
                      <a:pt x="291" y="624"/>
                    </a:cubicBezTo>
                    <a:cubicBezTo>
                      <a:pt x="294" y="623"/>
                      <a:pt x="296" y="623"/>
                      <a:pt x="298" y="623"/>
                    </a:cubicBezTo>
                    <a:cubicBezTo>
                      <a:pt x="299" y="623"/>
                      <a:pt x="299" y="622"/>
                      <a:pt x="300" y="622"/>
                    </a:cubicBezTo>
                    <a:cubicBezTo>
                      <a:pt x="302" y="622"/>
                      <a:pt x="304" y="622"/>
                      <a:pt x="306" y="621"/>
                    </a:cubicBezTo>
                    <a:cubicBezTo>
                      <a:pt x="307" y="621"/>
                      <a:pt x="308" y="621"/>
                      <a:pt x="308" y="621"/>
                    </a:cubicBezTo>
                    <a:cubicBezTo>
                      <a:pt x="310" y="620"/>
                      <a:pt x="312" y="620"/>
                      <a:pt x="313" y="619"/>
                    </a:cubicBezTo>
                    <a:cubicBezTo>
                      <a:pt x="315" y="619"/>
                      <a:pt x="316" y="619"/>
                      <a:pt x="318" y="618"/>
                    </a:cubicBezTo>
                    <a:cubicBezTo>
                      <a:pt x="344" y="612"/>
                      <a:pt x="370" y="601"/>
                      <a:pt x="395" y="588"/>
                    </a:cubicBezTo>
                    <a:cubicBezTo>
                      <a:pt x="416" y="576"/>
                      <a:pt x="435" y="562"/>
                      <a:pt x="452" y="545"/>
                    </a:cubicBezTo>
                    <a:cubicBezTo>
                      <a:pt x="463" y="535"/>
                      <a:pt x="474" y="524"/>
                      <a:pt x="483" y="511"/>
                    </a:cubicBezTo>
                    <a:cubicBezTo>
                      <a:pt x="484" y="510"/>
                      <a:pt x="484" y="509"/>
                      <a:pt x="485" y="508"/>
                    </a:cubicBezTo>
                    <a:cubicBezTo>
                      <a:pt x="524" y="455"/>
                      <a:pt x="547" y="388"/>
                      <a:pt x="547" y="313"/>
                    </a:cubicBezTo>
                    <a:cubicBezTo>
                      <a:pt x="547" y="195"/>
                      <a:pt x="482" y="91"/>
                      <a:pt x="387" y="38"/>
                    </a:cubicBezTo>
                    <a:cubicBezTo>
                      <a:pt x="373" y="31"/>
                      <a:pt x="359" y="24"/>
                      <a:pt x="345" y="19"/>
                    </a:cubicBezTo>
                    <a:cubicBezTo>
                      <a:pt x="342" y="18"/>
                      <a:pt x="339" y="17"/>
                      <a:pt x="337" y="16"/>
                    </a:cubicBezTo>
                    <a:cubicBezTo>
                      <a:pt x="335" y="15"/>
                      <a:pt x="332" y="14"/>
                      <a:pt x="330" y="13"/>
                    </a:cubicBezTo>
                    <a:cubicBezTo>
                      <a:pt x="324" y="11"/>
                      <a:pt x="318" y="10"/>
                      <a:pt x="312" y="8"/>
                    </a:cubicBezTo>
                    <a:cubicBezTo>
                      <a:pt x="290" y="3"/>
                      <a:pt x="267" y="0"/>
                      <a:pt x="243" y="0"/>
                    </a:cubicBezTo>
                    <a:cubicBezTo>
                      <a:pt x="243" y="0"/>
                      <a:pt x="243" y="0"/>
                      <a:pt x="243" y="0"/>
                    </a:cubicBezTo>
                    <a:cubicBezTo>
                      <a:pt x="166" y="2"/>
                      <a:pt x="72" y="34"/>
                      <a:pt x="17" y="87"/>
                    </a:cubicBezTo>
                    <a:cubicBezTo>
                      <a:pt x="17" y="87"/>
                      <a:pt x="17" y="87"/>
                      <a:pt x="17" y="87"/>
                    </a:cubicBezTo>
                    <a:cubicBezTo>
                      <a:pt x="17" y="88"/>
                      <a:pt x="16" y="89"/>
                      <a:pt x="15" y="89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7" y="98"/>
                      <a:pt x="7" y="102"/>
                      <a:pt x="3" y="113"/>
                    </a:cubicBezTo>
                    <a:cubicBezTo>
                      <a:pt x="1" y="120"/>
                      <a:pt x="1" y="124"/>
                      <a:pt x="1" y="127"/>
                    </a:cubicBezTo>
                    <a:cubicBezTo>
                      <a:pt x="1" y="127"/>
                      <a:pt x="1" y="127"/>
                      <a:pt x="1" y="128"/>
                    </a:cubicBezTo>
                    <a:cubicBezTo>
                      <a:pt x="1" y="130"/>
                      <a:pt x="1" y="134"/>
                      <a:pt x="1" y="138"/>
                    </a:cubicBezTo>
                    <a:cubicBezTo>
                      <a:pt x="1" y="138"/>
                      <a:pt x="1" y="138"/>
                      <a:pt x="1" y="138"/>
                    </a:cubicBezTo>
                    <a:cubicBezTo>
                      <a:pt x="1" y="154"/>
                      <a:pt x="0" y="180"/>
                      <a:pt x="0" y="188"/>
                    </a:cubicBezTo>
                    <a:cubicBezTo>
                      <a:pt x="1" y="192"/>
                      <a:pt x="2" y="196"/>
                      <a:pt x="3" y="199"/>
                    </a:cubicBezTo>
                    <a:cubicBezTo>
                      <a:pt x="3" y="199"/>
                      <a:pt x="3" y="199"/>
                      <a:pt x="3" y="199"/>
                    </a:cubicBezTo>
                    <a:cubicBezTo>
                      <a:pt x="4" y="200"/>
                      <a:pt x="4" y="200"/>
                      <a:pt x="4" y="201"/>
                    </a:cubicBezTo>
                    <a:cubicBezTo>
                      <a:pt x="4" y="201"/>
                      <a:pt x="4" y="201"/>
                      <a:pt x="4" y="201"/>
                    </a:cubicBezTo>
                    <a:cubicBezTo>
                      <a:pt x="5" y="202"/>
                      <a:pt x="6" y="204"/>
                      <a:pt x="6" y="205"/>
                    </a:cubicBezTo>
                    <a:cubicBezTo>
                      <a:pt x="29" y="217"/>
                      <a:pt x="46" y="260"/>
                      <a:pt x="46" y="312"/>
                    </a:cubicBezTo>
                    <a:cubicBezTo>
                      <a:pt x="46" y="312"/>
                      <a:pt x="46" y="312"/>
                      <a:pt x="46" y="312"/>
                    </a:cubicBezTo>
                    <a:cubicBezTo>
                      <a:pt x="46" y="313"/>
                      <a:pt x="46" y="313"/>
                      <a:pt x="46" y="313"/>
                    </a:cubicBezTo>
                    <a:cubicBezTo>
                      <a:pt x="46" y="313"/>
                      <a:pt x="46" y="312"/>
                      <a:pt x="46" y="312"/>
                    </a:cubicBezTo>
                    <a:cubicBezTo>
                      <a:pt x="46" y="357"/>
                      <a:pt x="33" y="396"/>
                      <a:pt x="15" y="413"/>
                    </a:cubicBezTo>
                    <a:cubicBezTo>
                      <a:pt x="14" y="416"/>
                      <a:pt x="14" y="419"/>
                      <a:pt x="13" y="422"/>
                    </a:cubicBezTo>
                    <a:cubicBezTo>
                      <a:pt x="10" y="433"/>
                      <a:pt x="7" y="444"/>
                      <a:pt x="5" y="455"/>
                    </a:cubicBezTo>
                    <a:cubicBezTo>
                      <a:pt x="4" y="458"/>
                      <a:pt x="3" y="461"/>
                      <a:pt x="3" y="465"/>
                    </a:cubicBezTo>
                    <a:cubicBezTo>
                      <a:pt x="3" y="465"/>
                      <a:pt x="3" y="465"/>
                      <a:pt x="3" y="465"/>
                    </a:cubicBezTo>
                    <a:cubicBezTo>
                      <a:pt x="3" y="465"/>
                      <a:pt x="3" y="466"/>
                      <a:pt x="3" y="466"/>
                    </a:cubicBezTo>
                    <a:cubicBezTo>
                      <a:pt x="3" y="468"/>
                      <a:pt x="3" y="470"/>
                      <a:pt x="2" y="472"/>
                    </a:cubicBezTo>
                    <a:cubicBezTo>
                      <a:pt x="2" y="473"/>
                      <a:pt x="2" y="474"/>
                      <a:pt x="2" y="475"/>
                    </a:cubicBezTo>
                    <a:cubicBezTo>
                      <a:pt x="2" y="477"/>
                      <a:pt x="2" y="479"/>
                      <a:pt x="2" y="481"/>
                    </a:cubicBezTo>
                    <a:cubicBezTo>
                      <a:pt x="2" y="482"/>
                      <a:pt x="2" y="484"/>
                      <a:pt x="2" y="485"/>
                    </a:cubicBezTo>
                    <a:cubicBezTo>
                      <a:pt x="2" y="485"/>
                      <a:pt x="2" y="485"/>
                      <a:pt x="2" y="486"/>
                    </a:cubicBezTo>
                    <a:cubicBezTo>
                      <a:pt x="2" y="486"/>
                      <a:pt x="2" y="486"/>
                      <a:pt x="2" y="486"/>
                    </a:cubicBezTo>
                    <a:cubicBezTo>
                      <a:pt x="2" y="491"/>
                      <a:pt x="2" y="496"/>
                      <a:pt x="2" y="501"/>
                    </a:cubicBezTo>
                    <a:cubicBezTo>
                      <a:pt x="2" y="502"/>
                      <a:pt x="2" y="503"/>
                      <a:pt x="2" y="503"/>
                    </a:cubicBezTo>
                    <a:cubicBezTo>
                      <a:pt x="2" y="505"/>
                      <a:pt x="2" y="508"/>
                      <a:pt x="3" y="511"/>
                    </a:cubicBezTo>
                    <a:cubicBezTo>
                      <a:pt x="7" y="521"/>
                      <a:pt x="7" y="526"/>
                      <a:pt x="13" y="533"/>
                    </a:cubicBezTo>
                    <a:cubicBezTo>
                      <a:pt x="16" y="535"/>
                      <a:pt x="18" y="537"/>
                      <a:pt x="20" y="539"/>
                    </a:cubicBezTo>
                    <a:close/>
                    <a:moveTo>
                      <a:pt x="12" y="498"/>
                    </a:moveTo>
                    <a:cubicBezTo>
                      <a:pt x="12" y="494"/>
                      <a:pt x="11" y="471"/>
                      <a:pt x="13" y="463"/>
                    </a:cubicBezTo>
                    <a:cubicBezTo>
                      <a:pt x="16" y="444"/>
                      <a:pt x="18" y="425"/>
                      <a:pt x="25" y="418"/>
                    </a:cubicBezTo>
                    <a:cubicBezTo>
                      <a:pt x="44" y="398"/>
                      <a:pt x="56" y="359"/>
                      <a:pt x="56" y="312"/>
                    </a:cubicBezTo>
                    <a:cubicBezTo>
                      <a:pt x="56" y="258"/>
                      <a:pt x="39" y="214"/>
                      <a:pt x="15" y="198"/>
                    </a:cubicBezTo>
                    <a:cubicBezTo>
                      <a:pt x="3" y="177"/>
                      <a:pt x="7" y="156"/>
                      <a:pt x="9" y="136"/>
                    </a:cubicBezTo>
                    <a:cubicBezTo>
                      <a:pt x="11" y="133"/>
                      <a:pt x="12" y="121"/>
                      <a:pt x="13" y="117"/>
                    </a:cubicBezTo>
                    <a:cubicBezTo>
                      <a:pt x="15" y="112"/>
                      <a:pt x="15" y="112"/>
                      <a:pt x="15" y="112"/>
                    </a:cubicBezTo>
                    <a:cubicBezTo>
                      <a:pt x="17" y="104"/>
                      <a:pt x="18" y="102"/>
                      <a:pt x="22" y="98"/>
                    </a:cubicBezTo>
                    <a:cubicBezTo>
                      <a:pt x="26" y="94"/>
                      <a:pt x="25" y="93"/>
                      <a:pt x="30" y="90"/>
                    </a:cubicBezTo>
                    <a:cubicBezTo>
                      <a:pt x="30" y="91"/>
                      <a:pt x="30" y="91"/>
                      <a:pt x="30" y="91"/>
                    </a:cubicBezTo>
                    <a:cubicBezTo>
                      <a:pt x="81" y="44"/>
                      <a:pt x="167" y="12"/>
                      <a:pt x="246" y="10"/>
                    </a:cubicBezTo>
                    <a:cubicBezTo>
                      <a:pt x="246" y="10"/>
                      <a:pt x="246" y="10"/>
                      <a:pt x="246" y="10"/>
                    </a:cubicBezTo>
                    <a:cubicBezTo>
                      <a:pt x="253" y="10"/>
                      <a:pt x="260" y="10"/>
                      <a:pt x="267" y="11"/>
                    </a:cubicBezTo>
                    <a:cubicBezTo>
                      <a:pt x="269" y="11"/>
                      <a:pt x="271" y="11"/>
                      <a:pt x="272" y="11"/>
                    </a:cubicBezTo>
                    <a:cubicBezTo>
                      <a:pt x="274" y="11"/>
                      <a:pt x="276" y="11"/>
                      <a:pt x="278" y="12"/>
                    </a:cubicBezTo>
                    <a:cubicBezTo>
                      <a:pt x="279" y="12"/>
                      <a:pt x="280" y="12"/>
                      <a:pt x="281" y="12"/>
                    </a:cubicBezTo>
                    <a:cubicBezTo>
                      <a:pt x="389" y="26"/>
                      <a:pt x="479" y="101"/>
                      <a:pt x="518" y="202"/>
                    </a:cubicBezTo>
                    <a:cubicBezTo>
                      <a:pt x="531" y="237"/>
                      <a:pt x="543" y="275"/>
                      <a:pt x="543" y="314"/>
                    </a:cubicBezTo>
                    <a:cubicBezTo>
                      <a:pt x="543" y="370"/>
                      <a:pt x="525" y="420"/>
                      <a:pt x="502" y="464"/>
                    </a:cubicBezTo>
                    <a:cubicBezTo>
                      <a:pt x="453" y="557"/>
                      <a:pt x="358" y="617"/>
                      <a:pt x="243" y="617"/>
                    </a:cubicBezTo>
                    <a:cubicBezTo>
                      <a:pt x="243" y="617"/>
                      <a:pt x="243" y="617"/>
                      <a:pt x="243" y="617"/>
                    </a:cubicBezTo>
                    <a:cubicBezTo>
                      <a:pt x="169" y="614"/>
                      <a:pt x="73" y="575"/>
                      <a:pt x="21" y="525"/>
                    </a:cubicBezTo>
                    <a:cubicBezTo>
                      <a:pt x="18" y="521"/>
                      <a:pt x="17" y="519"/>
                      <a:pt x="15" y="512"/>
                    </a:cubicBezTo>
                    <a:cubicBezTo>
                      <a:pt x="13" y="507"/>
                      <a:pt x="13" y="507"/>
                      <a:pt x="13" y="507"/>
                    </a:cubicBezTo>
                    <a:cubicBezTo>
                      <a:pt x="12" y="503"/>
                      <a:pt x="12" y="500"/>
                      <a:pt x="12" y="498"/>
                    </a:cubicBezTo>
                    <a:close/>
                  </a:path>
                </a:pathLst>
              </a:custGeom>
              <a:solidFill>
                <a:srgbClr val="E89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43" name="Freeform 96"/>
              <p:cNvSpPr>
                <a:spLocks/>
              </p:cNvSpPr>
              <p:nvPr/>
            </p:nvSpPr>
            <p:spPr bwMode="auto">
              <a:xfrm>
                <a:off x="2413" y="2224"/>
                <a:ext cx="382" cy="365"/>
              </a:xfrm>
              <a:custGeom>
                <a:avLst/>
                <a:gdLst>
                  <a:gd name="T0" fmla="*/ 18 w 153"/>
                  <a:gd name="T1" fmla="*/ 0 h 137"/>
                  <a:gd name="T2" fmla="*/ 0 w 153"/>
                  <a:gd name="T3" fmla="*/ 137 h 137"/>
                  <a:gd name="T4" fmla="*/ 33 w 153"/>
                  <a:gd name="T5" fmla="*/ 127 h 137"/>
                  <a:gd name="T6" fmla="*/ 122 w 153"/>
                  <a:gd name="T7" fmla="*/ 129 h 137"/>
                  <a:gd name="T8" fmla="*/ 153 w 153"/>
                  <a:gd name="T9" fmla="*/ 91 h 137"/>
                  <a:gd name="T10" fmla="*/ 97 w 153"/>
                  <a:gd name="T11" fmla="*/ 112 h 137"/>
                  <a:gd name="T12" fmla="*/ 29 w 153"/>
                  <a:gd name="T13" fmla="*/ 88 h 137"/>
                  <a:gd name="T14" fmla="*/ 18 w 153"/>
                  <a:gd name="T15" fmla="*/ 0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3" h="137">
                    <a:moveTo>
                      <a:pt x="18" y="0"/>
                    </a:moveTo>
                    <a:cubicBezTo>
                      <a:pt x="19" y="31"/>
                      <a:pt x="16" y="94"/>
                      <a:pt x="0" y="137"/>
                    </a:cubicBezTo>
                    <a:cubicBezTo>
                      <a:pt x="9" y="130"/>
                      <a:pt x="18" y="127"/>
                      <a:pt x="33" y="127"/>
                    </a:cubicBezTo>
                    <a:cubicBezTo>
                      <a:pt x="48" y="127"/>
                      <a:pt x="107" y="129"/>
                      <a:pt x="122" y="129"/>
                    </a:cubicBezTo>
                    <a:cubicBezTo>
                      <a:pt x="136" y="130"/>
                      <a:pt x="150" y="115"/>
                      <a:pt x="153" y="91"/>
                    </a:cubicBezTo>
                    <a:cubicBezTo>
                      <a:pt x="147" y="109"/>
                      <a:pt x="121" y="113"/>
                      <a:pt x="97" y="112"/>
                    </a:cubicBezTo>
                    <a:cubicBezTo>
                      <a:pt x="72" y="112"/>
                      <a:pt x="39" y="106"/>
                      <a:pt x="29" y="88"/>
                    </a:cubicBezTo>
                    <a:cubicBezTo>
                      <a:pt x="19" y="70"/>
                      <a:pt x="21" y="12"/>
                      <a:pt x="18" y="0"/>
                    </a:cubicBezTo>
                    <a:close/>
                  </a:path>
                </a:pathLst>
              </a:custGeom>
              <a:solidFill>
                <a:srgbClr val="DDE9F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44" name="Freeform 97"/>
              <p:cNvSpPr>
                <a:spLocks/>
              </p:cNvSpPr>
              <p:nvPr/>
            </p:nvSpPr>
            <p:spPr bwMode="auto">
              <a:xfrm>
                <a:off x="2205" y="2237"/>
                <a:ext cx="93" cy="227"/>
              </a:xfrm>
              <a:custGeom>
                <a:avLst/>
                <a:gdLst>
                  <a:gd name="T0" fmla="*/ 3 w 37"/>
                  <a:gd name="T1" fmla="*/ 41 h 85"/>
                  <a:gd name="T2" fmla="*/ 23 w 37"/>
                  <a:gd name="T3" fmla="*/ 1 h 85"/>
                  <a:gd name="T4" fmla="*/ 34 w 37"/>
                  <a:gd name="T5" fmla="*/ 45 h 85"/>
                  <a:gd name="T6" fmla="*/ 14 w 37"/>
                  <a:gd name="T7" fmla="*/ 84 h 85"/>
                  <a:gd name="T8" fmla="*/ 3 w 37"/>
                  <a:gd name="T9" fmla="*/ 41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" h="85">
                    <a:moveTo>
                      <a:pt x="3" y="41"/>
                    </a:moveTo>
                    <a:cubicBezTo>
                      <a:pt x="5" y="18"/>
                      <a:pt x="14" y="0"/>
                      <a:pt x="23" y="1"/>
                    </a:cubicBezTo>
                    <a:cubicBezTo>
                      <a:pt x="32" y="2"/>
                      <a:pt x="37" y="22"/>
                      <a:pt x="34" y="45"/>
                    </a:cubicBezTo>
                    <a:cubicBezTo>
                      <a:pt x="32" y="68"/>
                      <a:pt x="23" y="85"/>
                      <a:pt x="14" y="84"/>
                    </a:cubicBezTo>
                    <a:cubicBezTo>
                      <a:pt x="6" y="84"/>
                      <a:pt x="0" y="64"/>
                      <a:pt x="3" y="4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45" name="Freeform 98"/>
              <p:cNvSpPr>
                <a:spLocks/>
              </p:cNvSpPr>
              <p:nvPr/>
            </p:nvSpPr>
            <p:spPr bwMode="auto">
              <a:xfrm>
                <a:off x="2208" y="2240"/>
                <a:ext cx="90" cy="224"/>
              </a:xfrm>
              <a:custGeom>
                <a:avLst/>
                <a:gdLst>
                  <a:gd name="T0" fmla="*/ 13 w 36"/>
                  <a:gd name="T1" fmla="*/ 83 h 84"/>
                  <a:gd name="T2" fmla="*/ 2 w 36"/>
                  <a:gd name="T3" fmla="*/ 40 h 84"/>
                  <a:gd name="T4" fmla="*/ 22 w 36"/>
                  <a:gd name="T5" fmla="*/ 1 h 84"/>
                  <a:gd name="T6" fmla="*/ 33 w 36"/>
                  <a:gd name="T7" fmla="*/ 44 h 84"/>
                  <a:gd name="T8" fmla="*/ 13 w 36"/>
                  <a:gd name="T9" fmla="*/ 8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84">
                    <a:moveTo>
                      <a:pt x="13" y="83"/>
                    </a:moveTo>
                    <a:cubicBezTo>
                      <a:pt x="5" y="82"/>
                      <a:pt x="0" y="63"/>
                      <a:pt x="2" y="40"/>
                    </a:cubicBezTo>
                    <a:cubicBezTo>
                      <a:pt x="4" y="17"/>
                      <a:pt x="13" y="0"/>
                      <a:pt x="22" y="1"/>
                    </a:cubicBezTo>
                    <a:cubicBezTo>
                      <a:pt x="31" y="1"/>
                      <a:pt x="36" y="21"/>
                      <a:pt x="33" y="44"/>
                    </a:cubicBezTo>
                    <a:cubicBezTo>
                      <a:pt x="31" y="66"/>
                      <a:pt x="22" y="84"/>
                      <a:pt x="13" y="83"/>
                    </a:cubicBezTo>
                    <a:close/>
                  </a:path>
                </a:pathLst>
              </a:custGeom>
              <a:solidFill>
                <a:srgbClr val="ECA6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46" name="Freeform 99"/>
              <p:cNvSpPr>
                <a:spLocks/>
              </p:cNvSpPr>
              <p:nvPr/>
            </p:nvSpPr>
            <p:spPr bwMode="auto">
              <a:xfrm>
                <a:off x="2208" y="2240"/>
                <a:ext cx="90" cy="224"/>
              </a:xfrm>
              <a:custGeom>
                <a:avLst/>
                <a:gdLst>
                  <a:gd name="T0" fmla="*/ 13 w 36"/>
                  <a:gd name="T1" fmla="*/ 83 h 84"/>
                  <a:gd name="T2" fmla="*/ 2 w 36"/>
                  <a:gd name="T3" fmla="*/ 40 h 84"/>
                  <a:gd name="T4" fmla="*/ 22 w 36"/>
                  <a:gd name="T5" fmla="*/ 1 h 84"/>
                  <a:gd name="T6" fmla="*/ 33 w 36"/>
                  <a:gd name="T7" fmla="*/ 44 h 84"/>
                  <a:gd name="T8" fmla="*/ 13 w 36"/>
                  <a:gd name="T9" fmla="*/ 8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84">
                    <a:moveTo>
                      <a:pt x="13" y="83"/>
                    </a:moveTo>
                    <a:cubicBezTo>
                      <a:pt x="5" y="82"/>
                      <a:pt x="0" y="63"/>
                      <a:pt x="2" y="40"/>
                    </a:cubicBezTo>
                    <a:cubicBezTo>
                      <a:pt x="5" y="17"/>
                      <a:pt x="14" y="0"/>
                      <a:pt x="22" y="1"/>
                    </a:cubicBezTo>
                    <a:cubicBezTo>
                      <a:pt x="31" y="2"/>
                      <a:pt x="36" y="21"/>
                      <a:pt x="33" y="44"/>
                    </a:cubicBezTo>
                    <a:cubicBezTo>
                      <a:pt x="31" y="66"/>
                      <a:pt x="22" y="84"/>
                      <a:pt x="13" y="83"/>
                    </a:cubicBezTo>
                    <a:close/>
                  </a:path>
                </a:pathLst>
              </a:custGeom>
              <a:solidFill>
                <a:srgbClr val="ECA6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47" name="Freeform 100"/>
              <p:cNvSpPr>
                <a:spLocks/>
              </p:cNvSpPr>
              <p:nvPr/>
            </p:nvSpPr>
            <p:spPr bwMode="auto">
              <a:xfrm>
                <a:off x="2208" y="2240"/>
                <a:ext cx="90" cy="224"/>
              </a:xfrm>
              <a:custGeom>
                <a:avLst/>
                <a:gdLst>
                  <a:gd name="T0" fmla="*/ 13 w 36"/>
                  <a:gd name="T1" fmla="*/ 83 h 84"/>
                  <a:gd name="T2" fmla="*/ 2 w 36"/>
                  <a:gd name="T3" fmla="*/ 40 h 84"/>
                  <a:gd name="T4" fmla="*/ 22 w 36"/>
                  <a:gd name="T5" fmla="*/ 1 h 84"/>
                  <a:gd name="T6" fmla="*/ 33 w 36"/>
                  <a:gd name="T7" fmla="*/ 43 h 84"/>
                  <a:gd name="T8" fmla="*/ 13 w 36"/>
                  <a:gd name="T9" fmla="*/ 8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84">
                    <a:moveTo>
                      <a:pt x="13" y="83"/>
                    </a:moveTo>
                    <a:cubicBezTo>
                      <a:pt x="5" y="82"/>
                      <a:pt x="0" y="63"/>
                      <a:pt x="2" y="40"/>
                    </a:cubicBezTo>
                    <a:cubicBezTo>
                      <a:pt x="5" y="18"/>
                      <a:pt x="14" y="0"/>
                      <a:pt x="22" y="1"/>
                    </a:cubicBezTo>
                    <a:cubicBezTo>
                      <a:pt x="31" y="2"/>
                      <a:pt x="36" y="21"/>
                      <a:pt x="33" y="43"/>
                    </a:cubicBezTo>
                    <a:cubicBezTo>
                      <a:pt x="31" y="66"/>
                      <a:pt x="22" y="84"/>
                      <a:pt x="13" y="83"/>
                    </a:cubicBezTo>
                    <a:close/>
                  </a:path>
                </a:pathLst>
              </a:custGeom>
              <a:solidFill>
                <a:srgbClr val="ECA7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48" name="Freeform 101"/>
              <p:cNvSpPr>
                <a:spLocks/>
              </p:cNvSpPr>
              <p:nvPr/>
            </p:nvSpPr>
            <p:spPr bwMode="auto">
              <a:xfrm>
                <a:off x="2208" y="2240"/>
                <a:ext cx="90" cy="221"/>
              </a:xfrm>
              <a:custGeom>
                <a:avLst/>
                <a:gdLst>
                  <a:gd name="T0" fmla="*/ 13 w 36"/>
                  <a:gd name="T1" fmla="*/ 82 h 83"/>
                  <a:gd name="T2" fmla="*/ 2 w 36"/>
                  <a:gd name="T3" fmla="*/ 40 h 83"/>
                  <a:gd name="T4" fmla="*/ 22 w 36"/>
                  <a:gd name="T5" fmla="*/ 1 h 83"/>
                  <a:gd name="T6" fmla="*/ 33 w 36"/>
                  <a:gd name="T7" fmla="*/ 43 h 83"/>
                  <a:gd name="T8" fmla="*/ 13 w 36"/>
                  <a:gd name="T9" fmla="*/ 8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83">
                    <a:moveTo>
                      <a:pt x="13" y="82"/>
                    </a:moveTo>
                    <a:cubicBezTo>
                      <a:pt x="5" y="82"/>
                      <a:pt x="0" y="63"/>
                      <a:pt x="2" y="40"/>
                    </a:cubicBezTo>
                    <a:cubicBezTo>
                      <a:pt x="5" y="18"/>
                      <a:pt x="14" y="0"/>
                      <a:pt x="22" y="1"/>
                    </a:cubicBezTo>
                    <a:cubicBezTo>
                      <a:pt x="31" y="2"/>
                      <a:pt x="36" y="21"/>
                      <a:pt x="33" y="43"/>
                    </a:cubicBezTo>
                    <a:cubicBezTo>
                      <a:pt x="31" y="66"/>
                      <a:pt x="22" y="83"/>
                      <a:pt x="13" y="82"/>
                    </a:cubicBezTo>
                    <a:close/>
                  </a:path>
                </a:pathLst>
              </a:custGeom>
              <a:solidFill>
                <a:srgbClr val="ECA8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49" name="Freeform 102"/>
              <p:cNvSpPr>
                <a:spLocks/>
              </p:cNvSpPr>
              <p:nvPr/>
            </p:nvSpPr>
            <p:spPr bwMode="auto">
              <a:xfrm>
                <a:off x="2208" y="2240"/>
                <a:ext cx="90" cy="221"/>
              </a:xfrm>
              <a:custGeom>
                <a:avLst/>
                <a:gdLst>
                  <a:gd name="T0" fmla="*/ 13 w 36"/>
                  <a:gd name="T1" fmla="*/ 82 h 83"/>
                  <a:gd name="T2" fmla="*/ 2 w 36"/>
                  <a:gd name="T3" fmla="*/ 40 h 83"/>
                  <a:gd name="T4" fmla="*/ 22 w 36"/>
                  <a:gd name="T5" fmla="*/ 1 h 83"/>
                  <a:gd name="T6" fmla="*/ 33 w 36"/>
                  <a:gd name="T7" fmla="*/ 43 h 83"/>
                  <a:gd name="T8" fmla="*/ 13 w 36"/>
                  <a:gd name="T9" fmla="*/ 82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83">
                    <a:moveTo>
                      <a:pt x="13" y="82"/>
                    </a:moveTo>
                    <a:cubicBezTo>
                      <a:pt x="5" y="81"/>
                      <a:pt x="0" y="62"/>
                      <a:pt x="2" y="40"/>
                    </a:cubicBezTo>
                    <a:cubicBezTo>
                      <a:pt x="5" y="18"/>
                      <a:pt x="14" y="0"/>
                      <a:pt x="22" y="1"/>
                    </a:cubicBezTo>
                    <a:cubicBezTo>
                      <a:pt x="31" y="2"/>
                      <a:pt x="36" y="21"/>
                      <a:pt x="33" y="43"/>
                    </a:cubicBezTo>
                    <a:cubicBezTo>
                      <a:pt x="31" y="66"/>
                      <a:pt x="22" y="83"/>
                      <a:pt x="13" y="82"/>
                    </a:cubicBezTo>
                    <a:close/>
                  </a:path>
                </a:pathLst>
              </a:custGeom>
              <a:solidFill>
                <a:srgbClr val="ECA8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50" name="Freeform 103"/>
              <p:cNvSpPr>
                <a:spLocks/>
              </p:cNvSpPr>
              <p:nvPr/>
            </p:nvSpPr>
            <p:spPr bwMode="auto">
              <a:xfrm>
                <a:off x="2208" y="2243"/>
                <a:ext cx="87" cy="218"/>
              </a:xfrm>
              <a:custGeom>
                <a:avLst/>
                <a:gdLst>
                  <a:gd name="T0" fmla="*/ 14 w 35"/>
                  <a:gd name="T1" fmla="*/ 81 h 82"/>
                  <a:gd name="T2" fmla="*/ 3 w 35"/>
                  <a:gd name="T3" fmla="*/ 39 h 82"/>
                  <a:gd name="T4" fmla="*/ 22 w 35"/>
                  <a:gd name="T5" fmla="*/ 1 h 82"/>
                  <a:gd name="T6" fmla="*/ 33 w 35"/>
                  <a:gd name="T7" fmla="*/ 42 h 82"/>
                  <a:gd name="T8" fmla="*/ 14 w 35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82">
                    <a:moveTo>
                      <a:pt x="14" y="81"/>
                    </a:moveTo>
                    <a:cubicBezTo>
                      <a:pt x="5" y="80"/>
                      <a:pt x="0" y="61"/>
                      <a:pt x="3" y="39"/>
                    </a:cubicBezTo>
                    <a:cubicBezTo>
                      <a:pt x="5" y="17"/>
                      <a:pt x="14" y="0"/>
                      <a:pt x="22" y="1"/>
                    </a:cubicBezTo>
                    <a:cubicBezTo>
                      <a:pt x="31" y="1"/>
                      <a:pt x="35" y="20"/>
                      <a:pt x="33" y="42"/>
                    </a:cubicBezTo>
                    <a:cubicBezTo>
                      <a:pt x="31" y="65"/>
                      <a:pt x="22" y="82"/>
                      <a:pt x="14" y="81"/>
                    </a:cubicBezTo>
                    <a:close/>
                  </a:path>
                </a:pathLst>
              </a:custGeom>
              <a:solidFill>
                <a:srgbClr val="EDA93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51" name="Freeform 104"/>
              <p:cNvSpPr>
                <a:spLocks/>
              </p:cNvSpPr>
              <p:nvPr/>
            </p:nvSpPr>
            <p:spPr bwMode="auto">
              <a:xfrm>
                <a:off x="2208" y="2243"/>
                <a:ext cx="87" cy="218"/>
              </a:xfrm>
              <a:custGeom>
                <a:avLst/>
                <a:gdLst>
                  <a:gd name="T0" fmla="*/ 14 w 35"/>
                  <a:gd name="T1" fmla="*/ 81 h 82"/>
                  <a:gd name="T2" fmla="*/ 3 w 35"/>
                  <a:gd name="T3" fmla="*/ 39 h 82"/>
                  <a:gd name="T4" fmla="*/ 22 w 35"/>
                  <a:gd name="T5" fmla="*/ 1 h 82"/>
                  <a:gd name="T6" fmla="*/ 33 w 35"/>
                  <a:gd name="T7" fmla="*/ 42 h 82"/>
                  <a:gd name="T8" fmla="*/ 14 w 35"/>
                  <a:gd name="T9" fmla="*/ 81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82">
                    <a:moveTo>
                      <a:pt x="14" y="81"/>
                    </a:moveTo>
                    <a:cubicBezTo>
                      <a:pt x="5" y="80"/>
                      <a:pt x="0" y="61"/>
                      <a:pt x="3" y="39"/>
                    </a:cubicBezTo>
                    <a:cubicBezTo>
                      <a:pt x="5" y="17"/>
                      <a:pt x="14" y="0"/>
                      <a:pt x="22" y="1"/>
                    </a:cubicBezTo>
                    <a:cubicBezTo>
                      <a:pt x="31" y="2"/>
                      <a:pt x="35" y="20"/>
                      <a:pt x="33" y="42"/>
                    </a:cubicBezTo>
                    <a:cubicBezTo>
                      <a:pt x="31" y="64"/>
                      <a:pt x="22" y="82"/>
                      <a:pt x="14" y="81"/>
                    </a:cubicBezTo>
                    <a:close/>
                  </a:path>
                </a:pathLst>
              </a:custGeom>
              <a:solidFill>
                <a:srgbClr val="EDAA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52" name="Freeform 105"/>
              <p:cNvSpPr>
                <a:spLocks/>
              </p:cNvSpPr>
              <p:nvPr/>
            </p:nvSpPr>
            <p:spPr bwMode="auto">
              <a:xfrm>
                <a:off x="2208" y="2243"/>
                <a:ext cx="87" cy="216"/>
              </a:xfrm>
              <a:custGeom>
                <a:avLst/>
                <a:gdLst>
                  <a:gd name="T0" fmla="*/ 14 w 35"/>
                  <a:gd name="T1" fmla="*/ 80 h 81"/>
                  <a:gd name="T2" fmla="*/ 3 w 35"/>
                  <a:gd name="T3" fmla="*/ 39 h 81"/>
                  <a:gd name="T4" fmla="*/ 22 w 35"/>
                  <a:gd name="T5" fmla="*/ 1 h 81"/>
                  <a:gd name="T6" fmla="*/ 33 w 35"/>
                  <a:gd name="T7" fmla="*/ 42 h 81"/>
                  <a:gd name="T8" fmla="*/ 14 w 35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81">
                    <a:moveTo>
                      <a:pt x="14" y="80"/>
                    </a:moveTo>
                    <a:cubicBezTo>
                      <a:pt x="5" y="80"/>
                      <a:pt x="0" y="61"/>
                      <a:pt x="3" y="39"/>
                    </a:cubicBezTo>
                    <a:cubicBezTo>
                      <a:pt x="5" y="17"/>
                      <a:pt x="14" y="0"/>
                      <a:pt x="22" y="1"/>
                    </a:cubicBezTo>
                    <a:cubicBezTo>
                      <a:pt x="30" y="2"/>
                      <a:pt x="35" y="20"/>
                      <a:pt x="33" y="42"/>
                    </a:cubicBezTo>
                    <a:cubicBezTo>
                      <a:pt x="31" y="64"/>
                      <a:pt x="22" y="81"/>
                      <a:pt x="14" y="80"/>
                    </a:cubicBezTo>
                    <a:close/>
                  </a:path>
                </a:pathLst>
              </a:custGeom>
              <a:solidFill>
                <a:srgbClr val="EDAA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53" name="Freeform 106"/>
              <p:cNvSpPr>
                <a:spLocks/>
              </p:cNvSpPr>
              <p:nvPr/>
            </p:nvSpPr>
            <p:spPr bwMode="auto">
              <a:xfrm>
                <a:off x="2210" y="2243"/>
                <a:ext cx="85" cy="216"/>
              </a:xfrm>
              <a:custGeom>
                <a:avLst/>
                <a:gdLst>
                  <a:gd name="T0" fmla="*/ 13 w 34"/>
                  <a:gd name="T1" fmla="*/ 80 h 81"/>
                  <a:gd name="T2" fmla="*/ 2 w 34"/>
                  <a:gd name="T3" fmla="*/ 39 h 81"/>
                  <a:gd name="T4" fmla="*/ 21 w 34"/>
                  <a:gd name="T5" fmla="*/ 1 h 81"/>
                  <a:gd name="T6" fmla="*/ 32 w 34"/>
                  <a:gd name="T7" fmla="*/ 42 h 81"/>
                  <a:gd name="T8" fmla="*/ 13 w 34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81">
                    <a:moveTo>
                      <a:pt x="13" y="80"/>
                    </a:moveTo>
                    <a:cubicBezTo>
                      <a:pt x="4" y="79"/>
                      <a:pt x="0" y="61"/>
                      <a:pt x="2" y="39"/>
                    </a:cubicBezTo>
                    <a:cubicBezTo>
                      <a:pt x="4" y="17"/>
                      <a:pt x="13" y="0"/>
                      <a:pt x="21" y="1"/>
                    </a:cubicBezTo>
                    <a:cubicBezTo>
                      <a:pt x="29" y="2"/>
                      <a:pt x="34" y="20"/>
                      <a:pt x="32" y="42"/>
                    </a:cubicBezTo>
                    <a:cubicBezTo>
                      <a:pt x="30" y="64"/>
                      <a:pt x="21" y="81"/>
                      <a:pt x="13" y="80"/>
                    </a:cubicBezTo>
                    <a:close/>
                  </a:path>
                </a:pathLst>
              </a:custGeom>
              <a:solidFill>
                <a:srgbClr val="EDAB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54" name="Freeform 107"/>
              <p:cNvSpPr>
                <a:spLocks/>
              </p:cNvSpPr>
              <p:nvPr/>
            </p:nvSpPr>
            <p:spPr bwMode="auto">
              <a:xfrm>
                <a:off x="2210" y="2243"/>
                <a:ext cx="85" cy="216"/>
              </a:xfrm>
              <a:custGeom>
                <a:avLst/>
                <a:gdLst>
                  <a:gd name="T0" fmla="*/ 13 w 34"/>
                  <a:gd name="T1" fmla="*/ 80 h 81"/>
                  <a:gd name="T2" fmla="*/ 2 w 34"/>
                  <a:gd name="T3" fmla="*/ 39 h 81"/>
                  <a:gd name="T4" fmla="*/ 21 w 34"/>
                  <a:gd name="T5" fmla="*/ 1 h 81"/>
                  <a:gd name="T6" fmla="*/ 32 w 34"/>
                  <a:gd name="T7" fmla="*/ 42 h 81"/>
                  <a:gd name="T8" fmla="*/ 13 w 34"/>
                  <a:gd name="T9" fmla="*/ 8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81">
                    <a:moveTo>
                      <a:pt x="13" y="80"/>
                    </a:moveTo>
                    <a:cubicBezTo>
                      <a:pt x="4" y="79"/>
                      <a:pt x="0" y="61"/>
                      <a:pt x="2" y="39"/>
                    </a:cubicBezTo>
                    <a:cubicBezTo>
                      <a:pt x="4" y="17"/>
                      <a:pt x="13" y="0"/>
                      <a:pt x="21" y="1"/>
                    </a:cubicBezTo>
                    <a:cubicBezTo>
                      <a:pt x="29" y="2"/>
                      <a:pt x="34" y="21"/>
                      <a:pt x="32" y="42"/>
                    </a:cubicBezTo>
                    <a:cubicBezTo>
                      <a:pt x="30" y="64"/>
                      <a:pt x="21" y="81"/>
                      <a:pt x="13" y="80"/>
                    </a:cubicBezTo>
                    <a:close/>
                  </a:path>
                </a:pathLst>
              </a:custGeom>
              <a:solidFill>
                <a:srgbClr val="EDAB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55" name="Freeform 108"/>
              <p:cNvSpPr>
                <a:spLocks/>
              </p:cNvSpPr>
              <p:nvPr/>
            </p:nvSpPr>
            <p:spPr bwMode="auto">
              <a:xfrm>
                <a:off x="2210" y="2245"/>
                <a:ext cx="85" cy="214"/>
              </a:xfrm>
              <a:custGeom>
                <a:avLst/>
                <a:gdLst>
                  <a:gd name="T0" fmla="*/ 13 w 34"/>
                  <a:gd name="T1" fmla="*/ 79 h 80"/>
                  <a:gd name="T2" fmla="*/ 2 w 34"/>
                  <a:gd name="T3" fmla="*/ 38 h 80"/>
                  <a:gd name="T4" fmla="*/ 21 w 34"/>
                  <a:gd name="T5" fmla="*/ 0 h 80"/>
                  <a:gd name="T6" fmla="*/ 32 w 34"/>
                  <a:gd name="T7" fmla="*/ 41 h 80"/>
                  <a:gd name="T8" fmla="*/ 13 w 34"/>
                  <a:gd name="T9" fmla="*/ 79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80">
                    <a:moveTo>
                      <a:pt x="13" y="79"/>
                    </a:moveTo>
                    <a:cubicBezTo>
                      <a:pt x="5" y="78"/>
                      <a:pt x="0" y="60"/>
                      <a:pt x="2" y="38"/>
                    </a:cubicBezTo>
                    <a:cubicBezTo>
                      <a:pt x="4" y="16"/>
                      <a:pt x="13" y="0"/>
                      <a:pt x="21" y="0"/>
                    </a:cubicBezTo>
                    <a:cubicBezTo>
                      <a:pt x="29" y="1"/>
                      <a:pt x="34" y="20"/>
                      <a:pt x="32" y="41"/>
                    </a:cubicBezTo>
                    <a:cubicBezTo>
                      <a:pt x="29" y="63"/>
                      <a:pt x="21" y="80"/>
                      <a:pt x="13" y="79"/>
                    </a:cubicBezTo>
                    <a:close/>
                  </a:path>
                </a:pathLst>
              </a:custGeom>
              <a:solidFill>
                <a:srgbClr val="EDAB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56" name="Freeform 109"/>
              <p:cNvSpPr>
                <a:spLocks/>
              </p:cNvSpPr>
              <p:nvPr/>
            </p:nvSpPr>
            <p:spPr bwMode="auto">
              <a:xfrm>
                <a:off x="2210" y="2245"/>
                <a:ext cx="85" cy="211"/>
              </a:xfrm>
              <a:custGeom>
                <a:avLst/>
                <a:gdLst>
                  <a:gd name="T0" fmla="*/ 13 w 34"/>
                  <a:gd name="T1" fmla="*/ 79 h 79"/>
                  <a:gd name="T2" fmla="*/ 2 w 34"/>
                  <a:gd name="T3" fmla="*/ 38 h 79"/>
                  <a:gd name="T4" fmla="*/ 21 w 34"/>
                  <a:gd name="T5" fmla="*/ 1 h 79"/>
                  <a:gd name="T6" fmla="*/ 32 w 34"/>
                  <a:gd name="T7" fmla="*/ 41 h 79"/>
                  <a:gd name="T8" fmla="*/ 13 w 34"/>
                  <a:gd name="T9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79">
                    <a:moveTo>
                      <a:pt x="13" y="79"/>
                    </a:moveTo>
                    <a:cubicBezTo>
                      <a:pt x="5" y="78"/>
                      <a:pt x="0" y="60"/>
                      <a:pt x="2" y="38"/>
                    </a:cubicBezTo>
                    <a:cubicBezTo>
                      <a:pt x="4" y="17"/>
                      <a:pt x="13" y="0"/>
                      <a:pt x="21" y="1"/>
                    </a:cubicBezTo>
                    <a:cubicBezTo>
                      <a:pt x="29" y="2"/>
                      <a:pt x="34" y="20"/>
                      <a:pt x="32" y="41"/>
                    </a:cubicBezTo>
                    <a:cubicBezTo>
                      <a:pt x="29" y="63"/>
                      <a:pt x="21" y="79"/>
                      <a:pt x="13" y="79"/>
                    </a:cubicBezTo>
                    <a:close/>
                  </a:path>
                </a:pathLst>
              </a:custGeom>
              <a:solidFill>
                <a:srgbClr val="EDAC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57" name="Freeform 110"/>
              <p:cNvSpPr>
                <a:spLocks/>
              </p:cNvSpPr>
              <p:nvPr/>
            </p:nvSpPr>
            <p:spPr bwMode="auto">
              <a:xfrm>
                <a:off x="2210" y="2245"/>
                <a:ext cx="85" cy="211"/>
              </a:xfrm>
              <a:custGeom>
                <a:avLst/>
                <a:gdLst>
                  <a:gd name="T0" fmla="*/ 13 w 34"/>
                  <a:gd name="T1" fmla="*/ 78 h 79"/>
                  <a:gd name="T2" fmla="*/ 2 w 34"/>
                  <a:gd name="T3" fmla="*/ 38 h 79"/>
                  <a:gd name="T4" fmla="*/ 21 w 34"/>
                  <a:gd name="T5" fmla="*/ 1 h 79"/>
                  <a:gd name="T6" fmla="*/ 32 w 34"/>
                  <a:gd name="T7" fmla="*/ 41 h 79"/>
                  <a:gd name="T8" fmla="*/ 13 w 34"/>
                  <a:gd name="T9" fmla="*/ 7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79">
                    <a:moveTo>
                      <a:pt x="13" y="78"/>
                    </a:moveTo>
                    <a:cubicBezTo>
                      <a:pt x="5" y="77"/>
                      <a:pt x="0" y="59"/>
                      <a:pt x="2" y="38"/>
                    </a:cubicBezTo>
                    <a:cubicBezTo>
                      <a:pt x="5" y="17"/>
                      <a:pt x="13" y="0"/>
                      <a:pt x="21" y="1"/>
                    </a:cubicBezTo>
                    <a:cubicBezTo>
                      <a:pt x="29" y="2"/>
                      <a:pt x="34" y="20"/>
                      <a:pt x="32" y="41"/>
                    </a:cubicBezTo>
                    <a:cubicBezTo>
                      <a:pt x="29" y="63"/>
                      <a:pt x="21" y="79"/>
                      <a:pt x="13" y="78"/>
                    </a:cubicBezTo>
                    <a:close/>
                  </a:path>
                </a:pathLst>
              </a:custGeom>
              <a:solidFill>
                <a:srgbClr val="EEAD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58" name="Freeform 111"/>
              <p:cNvSpPr>
                <a:spLocks/>
              </p:cNvSpPr>
              <p:nvPr/>
            </p:nvSpPr>
            <p:spPr bwMode="auto">
              <a:xfrm>
                <a:off x="2210" y="2245"/>
                <a:ext cx="85" cy="211"/>
              </a:xfrm>
              <a:custGeom>
                <a:avLst/>
                <a:gdLst>
                  <a:gd name="T0" fmla="*/ 13 w 34"/>
                  <a:gd name="T1" fmla="*/ 78 h 79"/>
                  <a:gd name="T2" fmla="*/ 2 w 34"/>
                  <a:gd name="T3" fmla="*/ 38 h 79"/>
                  <a:gd name="T4" fmla="*/ 21 w 34"/>
                  <a:gd name="T5" fmla="*/ 1 h 79"/>
                  <a:gd name="T6" fmla="*/ 32 w 34"/>
                  <a:gd name="T7" fmla="*/ 41 h 79"/>
                  <a:gd name="T8" fmla="*/ 13 w 34"/>
                  <a:gd name="T9" fmla="*/ 7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79">
                    <a:moveTo>
                      <a:pt x="13" y="78"/>
                    </a:moveTo>
                    <a:cubicBezTo>
                      <a:pt x="5" y="77"/>
                      <a:pt x="0" y="59"/>
                      <a:pt x="2" y="38"/>
                    </a:cubicBezTo>
                    <a:cubicBezTo>
                      <a:pt x="5" y="17"/>
                      <a:pt x="13" y="0"/>
                      <a:pt x="21" y="1"/>
                    </a:cubicBezTo>
                    <a:cubicBezTo>
                      <a:pt x="29" y="2"/>
                      <a:pt x="34" y="20"/>
                      <a:pt x="32" y="41"/>
                    </a:cubicBezTo>
                    <a:cubicBezTo>
                      <a:pt x="29" y="62"/>
                      <a:pt x="21" y="79"/>
                      <a:pt x="13" y="78"/>
                    </a:cubicBezTo>
                    <a:close/>
                  </a:path>
                </a:pathLst>
              </a:custGeom>
              <a:solidFill>
                <a:srgbClr val="EEAD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59" name="Freeform 112"/>
              <p:cNvSpPr>
                <a:spLocks/>
              </p:cNvSpPr>
              <p:nvPr/>
            </p:nvSpPr>
            <p:spPr bwMode="auto">
              <a:xfrm>
                <a:off x="2210" y="2245"/>
                <a:ext cx="85" cy="211"/>
              </a:xfrm>
              <a:custGeom>
                <a:avLst/>
                <a:gdLst>
                  <a:gd name="T0" fmla="*/ 13 w 34"/>
                  <a:gd name="T1" fmla="*/ 78 h 79"/>
                  <a:gd name="T2" fmla="*/ 2 w 34"/>
                  <a:gd name="T3" fmla="*/ 38 h 79"/>
                  <a:gd name="T4" fmla="*/ 21 w 34"/>
                  <a:gd name="T5" fmla="*/ 1 h 79"/>
                  <a:gd name="T6" fmla="*/ 32 w 34"/>
                  <a:gd name="T7" fmla="*/ 41 h 79"/>
                  <a:gd name="T8" fmla="*/ 13 w 34"/>
                  <a:gd name="T9" fmla="*/ 7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79">
                    <a:moveTo>
                      <a:pt x="13" y="78"/>
                    </a:moveTo>
                    <a:cubicBezTo>
                      <a:pt x="5" y="77"/>
                      <a:pt x="0" y="59"/>
                      <a:pt x="2" y="38"/>
                    </a:cubicBezTo>
                    <a:cubicBezTo>
                      <a:pt x="5" y="17"/>
                      <a:pt x="13" y="0"/>
                      <a:pt x="21" y="1"/>
                    </a:cubicBezTo>
                    <a:cubicBezTo>
                      <a:pt x="29" y="2"/>
                      <a:pt x="34" y="20"/>
                      <a:pt x="32" y="41"/>
                    </a:cubicBezTo>
                    <a:cubicBezTo>
                      <a:pt x="29" y="62"/>
                      <a:pt x="21" y="79"/>
                      <a:pt x="13" y="78"/>
                    </a:cubicBezTo>
                    <a:close/>
                  </a:path>
                </a:pathLst>
              </a:custGeom>
              <a:solidFill>
                <a:srgbClr val="EEAE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60" name="Freeform 113"/>
              <p:cNvSpPr>
                <a:spLocks/>
              </p:cNvSpPr>
              <p:nvPr/>
            </p:nvSpPr>
            <p:spPr bwMode="auto">
              <a:xfrm>
                <a:off x="2210" y="2248"/>
                <a:ext cx="85" cy="205"/>
              </a:xfrm>
              <a:custGeom>
                <a:avLst/>
                <a:gdLst>
                  <a:gd name="T0" fmla="*/ 13 w 34"/>
                  <a:gd name="T1" fmla="*/ 77 h 77"/>
                  <a:gd name="T2" fmla="*/ 3 w 34"/>
                  <a:gd name="T3" fmla="*/ 37 h 77"/>
                  <a:gd name="T4" fmla="*/ 21 w 34"/>
                  <a:gd name="T5" fmla="*/ 0 h 77"/>
                  <a:gd name="T6" fmla="*/ 31 w 34"/>
                  <a:gd name="T7" fmla="*/ 40 h 77"/>
                  <a:gd name="T8" fmla="*/ 13 w 34"/>
                  <a:gd name="T9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77">
                    <a:moveTo>
                      <a:pt x="13" y="77"/>
                    </a:moveTo>
                    <a:cubicBezTo>
                      <a:pt x="5" y="76"/>
                      <a:pt x="0" y="58"/>
                      <a:pt x="3" y="37"/>
                    </a:cubicBezTo>
                    <a:cubicBezTo>
                      <a:pt x="5" y="16"/>
                      <a:pt x="13" y="0"/>
                      <a:pt x="21" y="0"/>
                    </a:cubicBezTo>
                    <a:cubicBezTo>
                      <a:pt x="29" y="1"/>
                      <a:pt x="34" y="19"/>
                      <a:pt x="31" y="40"/>
                    </a:cubicBezTo>
                    <a:cubicBezTo>
                      <a:pt x="29" y="61"/>
                      <a:pt x="21" y="77"/>
                      <a:pt x="13" y="77"/>
                    </a:cubicBezTo>
                    <a:close/>
                  </a:path>
                </a:pathLst>
              </a:custGeom>
              <a:solidFill>
                <a:srgbClr val="EEAF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61" name="Freeform 114"/>
              <p:cNvSpPr>
                <a:spLocks/>
              </p:cNvSpPr>
              <p:nvPr/>
            </p:nvSpPr>
            <p:spPr bwMode="auto">
              <a:xfrm>
                <a:off x="2210" y="2248"/>
                <a:ext cx="85" cy="205"/>
              </a:xfrm>
              <a:custGeom>
                <a:avLst/>
                <a:gdLst>
                  <a:gd name="T0" fmla="*/ 13 w 34"/>
                  <a:gd name="T1" fmla="*/ 76 h 77"/>
                  <a:gd name="T2" fmla="*/ 3 w 34"/>
                  <a:gd name="T3" fmla="*/ 37 h 77"/>
                  <a:gd name="T4" fmla="*/ 21 w 34"/>
                  <a:gd name="T5" fmla="*/ 1 h 77"/>
                  <a:gd name="T6" fmla="*/ 31 w 34"/>
                  <a:gd name="T7" fmla="*/ 40 h 77"/>
                  <a:gd name="T8" fmla="*/ 13 w 34"/>
                  <a:gd name="T9" fmla="*/ 7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77">
                    <a:moveTo>
                      <a:pt x="13" y="76"/>
                    </a:moveTo>
                    <a:cubicBezTo>
                      <a:pt x="5" y="75"/>
                      <a:pt x="0" y="58"/>
                      <a:pt x="3" y="37"/>
                    </a:cubicBezTo>
                    <a:cubicBezTo>
                      <a:pt x="5" y="16"/>
                      <a:pt x="13" y="0"/>
                      <a:pt x="21" y="1"/>
                    </a:cubicBezTo>
                    <a:cubicBezTo>
                      <a:pt x="29" y="2"/>
                      <a:pt x="34" y="19"/>
                      <a:pt x="31" y="40"/>
                    </a:cubicBezTo>
                    <a:cubicBezTo>
                      <a:pt x="29" y="61"/>
                      <a:pt x="21" y="77"/>
                      <a:pt x="13" y="76"/>
                    </a:cubicBezTo>
                    <a:close/>
                  </a:path>
                </a:pathLst>
              </a:custGeom>
              <a:solidFill>
                <a:srgbClr val="EEAF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62" name="Freeform 115"/>
              <p:cNvSpPr>
                <a:spLocks/>
              </p:cNvSpPr>
              <p:nvPr/>
            </p:nvSpPr>
            <p:spPr bwMode="auto">
              <a:xfrm>
                <a:off x="2213" y="2248"/>
                <a:ext cx="82" cy="205"/>
              </a:xfrm>
              <a:custGeom>
                <a:avLst/>
                <a:gdLst>
                  <a:gd name="T0" fmla="*/ 12 w 33"/>
                  <a:gd name="T1" fmla="*/ 76 h 77"/>
                  <a:gd name="T2" fmla="*/ 2 w 33"/>
                  <a:gd name="T3" fmla="*/ 37 h 77"/>
                  <a:gd name="T4" fmla="*/ 20 w 33"/>
                  <a:gd name="T5" fmla="*/ 1 h 77"/>
                  <a:gd name="T6" fmla="*/ 30 w 33"/>
                  <a:gd name="T7" fmla="*/ 40 h 77"/>
                  <a:gd name="T8" fmla="*/ 12 w 33"/>
                  <a:gd name="T9" fmla="*/ 7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77">
                    <a:moveTo>
                      <a:pt x="12" y="76"/>
                    </a:moveTo>
                    <a:cubicBezTo>
                      <a:pt x="4" y="75"/>
                      <a:pt x="0" y="58"/>
                      <a:pt x="2" y="37"/>
                    </a:cubicBezTo>
                    <a:cubicBezTo>
                      <a:pt x="4" y="16"/>
                      <a:pt x="12" y="0"/>
                      <a:pt x="20" y="1"/>
                    </a:cubicBezTo>
                    <a:cubicBezTo>
                      <a:pt x="28" y="2"/>
                      <a:pt x="33" y="19"/>
                      <a:pt x="30" y="40"/>
                    </a:cubicBezTo>
                    <a:cubicBezTo>
                      <a:pt x="28" y="61"/>
                      <a:pt x="20" y="77"/>
                      <a:pt x="12" y="76"/>
                    </a:cubicBezTo>
                    <a:close/>
                  </a:path>
                </a:pathLst>
              </a:custGeom>
              <a:solidFill>
                <a:srgbClr val="EFAF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63" name="Freeform 116"/>
              <p:cNvSpPr>
                <a:spLocks/>
              </p:cNvSpPr>
              <p:nvPr/>
            </p:nvSpPr>
            <p:spPr bwMode="auto">
              <a:xfrm>
                <a:off x="2213" y="2248"/>
                <a:ext cx="80" cy="205"/>
              </a:xfrm>
              <a:custGeom>
                <a:avLst/>
                <a:gdLst>
                  <a:gd name="T0" fmla="*/ 12 w 32"/>
                  <a:gd name="T1" fmla="*/ 76 h 77"/>
                  <a:gd name="T2" fmla="*/ 2 w 32"/>
                  <a:gd name="T3" fmla="*/ 37 h 77"/>
                  <a:gd name="T4" fmla="*/ 20 w 32"/>
                  <a:gd name="T5" fmla="*/ 1 h 77"/>
                  <a:gd name="T6" fmla="*/ 30 w 32"/>
                  <a:gd name="T7" fmla="*/ 40 h 77"/>
                  <a:gd name="T8" fmla="*/ 12 w 32"/>
                  <a:gd name="T9" fmla="*/ 7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77">
                    <a:moveTo>
                      <a:pt x="12" y="76"/>
                    </a:moveTo>
                    <a:cubicBezTo>
                      <a:pt x="4" y="75"/>
                      <a:pt x="0" y="58"/>
                      <a:pt x="2" y="37"/>
                    </a:cubicBezTo>
                    <a:cubicBezTo>
                      <a:pt x="4" y="16"/>
                      <a:pt x="12" y="0"/>
                      <a:pt x="20" y="1"/>
                    </a:cubicBezTo>
                    <a:cubicBezTo>
                      <a:pt x="28" y="2"/>
                      <a:pt x="32" y="19"/>
                      <a:pt x="30" y="40"/>
                    </a:cubicBezTo>
                    <a:cubicBezTo>
                      <a:pt x="28" y="61"/>
                      <a:pt x="20" y="77"/>
                      <a:pt x="12" y="76"/>
                    </a:cubicBezTo>
                    <a:close/>
                  </a:path>
                </a:pathLst>
              </a:custGeom>
              <a:solidFill>
                <a:srgbClr val="EFB1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64" name="Freeform 117"/>
              <p:cNvSpPr>
                <a:spLocks/>
              </p:cNvSpPr>
              <p:nvPr/>
            </p:nvSpPr>
            <p:spPr bwMode="auto">
              <a:xfrm>
                <a:off x="2213" y="2248"/>
                <a:ext cx="80" cy="203"/>
              </a:xfrm>
              <a:custGeom>
                <a:avLst/>
                <a:gdLst>
                  <a:gd name="T0" fmla="*/ 12 w 32"/>
                  <a:gd name="T1" fmla="*/ 76 h 76"/>
                  <a:gd name="T2" fmla="*/ 2 w 32"/>
                  <a:gd name="T3" fmla="*/ 37 h 76"/>
                  <a:gd name="T4" fmla="*/ 20 w 32"/>
                  <a:gd name="T5" fmla="*/ 1 h 76"/>
                  <a:gd name="T6" fmla="*/ 30 w 32"/>
                  <a:gd name="T7" fmla="*/ 40 h 76"/>
                  <a:gd name="T8" fmla="*/ 12 w 32"/>
                  <a:gd name="T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76">
                    <a:moveTo>
                      <a:pt x="12" y="76"/>
                    </a:moveTo>
                    <a:cubicBezTo>
                      <a:pt x="4" y="75"/>
                      <a:pt x="0" y="57"/>
                      <a:pt x="2" y="37"/>
                    </a:cubicBezTo>
                    <a:cubicBezTo>
                      <a:pt x="4" y="16"/>
                      <a:pt x="12" y="0"/>
                      <a:pt x="20" y="1"/>
                    </a:cubicBezTo>
                    <a:cubicBezTo>
                      <a:pt x="28" y="2"/>
                      <a:pt x="32" y="19"/>
                      <a:pt x="30" y="40"/>
                    </a:cubicBezTo>
                    <a:cubicBezTo>
                      <a:pt x="28" y="60"/>
                      <a:pt x="20" y="76"/>
                      <a:pt x="12" y="76"/>
                    </a:cubicBezTo>
                    <a:close/>
                  </a:path>
                </a:pathLst>
              </a:custGeom>
              <a:solidFill>
                <a:srgbClr val="EFB1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65" name="Freeform 118"/>
              <p:cNvSpPr>
                <a:spLocks/>
              </p:cNvSpPr>
              <p:nvPr/>
            </p:nvSpPr>
            <p:spPr bwMode="auto">
              <a:xfrm>
                <a:off x="2213" y="2251"/>
                <a:ext cx="80" cy="200"/>
              </a:xfrm>
              <a:custGeom>
                <a:avLst/>
                <a:gdLst>
                  <a:gd name="T0" fmla="*/ 12 w 32"/>
                  <a:gd name="T1" fmla="*/ 74 h 75"/>
                  <a:gd name="T2" fmla="*/ 2 w 32"/>
                  <a:gd name="T3" fmla="*/ 36 h 75"/>
                  <a:gd name="T4" fmla="*/ 20 w 32"/>
                  <a:gd name="T5" fmla="*/ 0 h 75"/>
                  <a:gd name="T6" fmla="*/ 30 w 32"/>
                  <a:gd name="T7" fmla="*/ 39 h 75"/>
                  <a:gd name="T8" fmla="*/ 12 w 32"/>
                  <a:gd name="T9" fmla="*/ 74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75">
                    <a:moveTo>
                      <a:pt x="12" y="74"/>
                    </a:moveTo>
                    <a:cubicBezTo>
                      <a:pt x="4" y="73"/>
                      <a:pt x="0" y="56"/>
                      <a:pt x="2" y="36"/>
                    </a:cubicBezTo>
                    <a:cubicBezTo>
                      <a:pt x="4" y="16"/>
                      <a:pt x="12" y="0"/>
                      <a:pt x="20" y="0"/>
                    </a:cubicBezTo>
                    <a:cubicBezTo>
                      <a:pt x="28" y="1"/>
                      <a:pt x="32" y="19"/>
                      <a:pt x="30" y="39"/>
                    </a:cubicBezTo>
                    <a:cubicBezTo>
                      <a:pt x="28" y="59"/>
                      <a:pt x="20" y="75"/>
                      <a:pt x="12" y="74"/>
                    </a:cubicBezTo>
                    <a:close/>
                  </a:path>
                </a:pathLst>
              </a:custGeom>
              <a:solidFill>
                <a:srgbClr val="F0B1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66" name="Freeform 119"/>
              <p:cNvSpPr>
                <a:spLocks/>
              </p:cNvSpPr>
              <p:nvPr/>
            </p:nvSpPr>
            <p:spPr bwMode="auto">
              <a:xfrm>
                <a:off x="2213" y="2251"/>
                <a:ext cx="80" cy="200"/>
              </a:xfrm>
              <a:custGeom>
                <a:avLst/>
                <a:gdLst>
                  <a:gd name="T0" fmla="*/ 12 w 32"/>
                  <a:gd name="T1" fmla="*/ 74 h 75"/>
                  <a:gd name="T2" fmla="*/ 2 w 32"/>
                  <a:gd name="T3" fmla="*/ 36 h 75"/>
                  <a:gd name="T4" fmla="*/ 20 w 32"/>
                  <a:gd name="T5" fmla="*/ 1 h 75"/>
                  <a:gd name="T6" fmla="*/ 30 w 32"/>
                  <a:gd name="T7" fmla="*/ 39 h 75"/>
                  <a:gd name="T8" fmla="*/ 12 w 32"/>
                  <a:gd name="T9" fmla="*/ 74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75">
                    <a:moveTo>
                      <a:pt x="12" y="74"/>
                    </a:moveTo>
                    <a:cubicBezTo>
                      <a:pt x="5" y="73"/>
                      <a:pt x="0" y="56"/>
                      <a:pt x="2" y="36"/>
                    </a:cubicBezTo>
                    <a:cubicBezTo>
                      <a:pt x="4" y="16"/>
                      <a:pt x="12" y="0"/>
                      <a:pt x="20" y="1"/>
                    </a:cubicBezTo>
                    <a:cubicBezTo>
                      <a:pt x="28" y="2"/>
                      <a:pt x="32" y="19"/>
                      <a:pt x="30" y="39"/>
                    </a:cubicBezTo>
                    <a:cubicBezTo>
                      <a:pt x="28" y="59"/>
                      <a:pt x="20" y="75"/>
                      <a:pt x="12" y="74"/>
                    </a:cubicBezTo>
                    <a:close/>
                  </a:path>
                </a:pathLst>
              </a:custGeom>
              <a:solidFill>
                <a:srgbClr val="F0B2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67" name="Freeform 120"/>
              <p:cNvSpPr>
                <a:spLocks/>
              </p:cNvSpPr>
              <p:nvPr/>
            </p:nvSpPr>
            <p:spPr bwMode="auto">
              <a:xfrm>
                <a:off x="2213" y="2251"/>
                <a:ext cx="80" cy="200"/>
              </a:xfrm>
              <a:custGeom>
                <a:avLst/>
                <a:gdLst>
                  <a:gd name="T0" fmla="*/ 12 w 32"/>
                  <a:gd name="T1" fmla="*/ 74 h 75"/>
                  <a:gd name="T2" fmla="*/ 2 w 32"/>
                  <a:gd name="T3" fmla="*/ 36 h 75"/>
                  <a:gd name="T4" fmla="*/ 20 w 32"/>
                  <a:gd name="T5" fmla="*/ 1 h 75"/>
                  <a:gd name="T6" fmla="*/ 30 w 32"/>
                  <a:gd name="T7" fmla="*/ 39 h 75"/>
                  <a:gd name="T8" fmla="*/ 12 w 32"/>
                  <a:gd name="T9" fmla="*/ 74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75">
                    <a:moveTo>
                      <a:pt x="12" y="74"/>
                    </a:moveTo>
                    <a:cubicBezTo>
                      <a:pt x="5" y="73"/>
                      <a:pt x="0" y="56"/>
                      <a:pt x="2" y="36"/>
                    </a:cubicBezTo>
                    <a:cubicBezTo>
                      <a:pt x="4" y="16"/>
                      <a:pt x="12" y="0"/>
                      <a:pt x="20" y="1"/>
                    </a:cubicBezTo>
                    <a:cubicBezTo>
                      <a:pt x="28" y="2"/>
                      <a:pt x="32" y="19"/>
                      <a:pt x="30" y="39"/>
                    </a:cubicBezTo>
                    <a:cubicBezTo>
                      <a:pt x="28" y="59"/>
                      <a:pt x="20" y="75"/>
                      <a:pt x="12" y="74"/>
                    </a:cubicBezTo>
                    <a:close/>
                  </a:path>
                </a:pathLst>
              </a:custGeom>
              <a:solidFill>
                <a:srgbClr val="F0B2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68" name="Freeform 121"/>
              <p:cNvSpPr>
                <a:spLocks/>
              </p:cNvSpPr>
              <p:nvPr/>
            </p:nvSpPr>
            <p:spPr bwMode="auto">
              <a:xfrm>
                <a:off x="2213" y="2251"/>
                <a:ext cx="80" cy="197"/>
              </a:xfrm>
              <a:custGeom>
                <a:avLst/>
                <a:gdLst>
                  <a:gd name="T0" fmla="*/ 12 w 32"/>
                  <a:gd name="T1" fmla="*/ 74 h 74"/>
                  <a:gd name="T2" fmla="*/ 2 w 32"/>
                  <a:gd name="T3" fmla="*/ 36 h 74"/>
                  <a:gd name="T4" fmla="*/ 20 w 32"/>
                  <a:gd name="T5" fmla="*/ 1 h 74"/>
                  <a:gd name="T6" fmla="*/ 30 w 32"/>
                  <a:gd name="T7" fmla="*/ 39 h 74"/>
                  <a:gd name="T8" fmla="*/ 12 w 32"/>
                  <a:gd name="T9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74">
                    <a:moveTo>
                      <a:pt x="12" y="74"/>
                    </a:moveTo>
                    <a:cubicBezTo>
                      <a:pt x="5" y="73"/>
                      <a:pt x="0" y="56"/>
                      <a:pt x="2" y="36"/>
                    </a:cubicBezTo>
                    <a:cubicBezTo>
                      <a:pt x="5" y="16"/>
                      <a:pt x="12" y="0"/>
                      <a:pt x="20" y="1"/>
                    </a:cubicBezTo>
                    <a:cubicBezTo>
                      <a:pt x="28" y="2"/>
                      <a:pt x="32" y="19"/>
                      <a:pt x="30" y="39"/>
                    </a:cubicBezTo>
                    <a:cubicBezTo>
                      <a:pt x="28" y="59"/>
                      <a:pt x="20" y="74"/>
                      <a:pt x="12" y="74"/>
                    </a:cubicBezTo>
                    <a:close/>
                  </a:path>
                </a:pathLst>
              </a:custGeom>
              <a:solidFill>
                <a:srgbClr val="F0B3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69" name="Freeform 122"/>
              <p:cNvSpPr>
                <a:spLocks/>
              </p:cNvSpPr>
              <p:nvPr/>
            </p:nvSpPr>
            <p:spPr bwMode="auto">
              <a:xfrm>
                <a:off x="2213" y="2251"/>
                <a:ext cx="80" cy="197"/>
              </a:xfrm>
              <a:custGeom>
                <a:avLst/>
                <a:gdLst>
                  <a:gd name="T0" fmla="*/ 12 w 32"/>
                  <a:gd name="T1" fmla="*/ 73 h 74"/>
                  <a:gd name="T2" fmla="*/ 3 w 32"/>
                  <a:gd name="T3" fmla="*/ 36 h 74"/>
                  <a:gd name="T4" fmla="*/ 20 w 32"/>
                  <a:gd name="T5" fmla="*/ 1 h 74"/>
                  <a:gd name="T6" fmla="*/ 30 w 32"/>
                  <a:gd name="T7" fmla="*/ 39 h 74"/>
                  <a:gd name="T8" fmla="*/ 12 w 32"/>
                  <a:gd name="T9" fmla="*/ 73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74">
                    <a:moveTo>
                      <a:pt x="12" y="73"/>
                    </a:moveTo>
                    <a:cubicBezTo>
                      <a:pt x="5" y="73"/>
                      <a:pt x="0" y="56"/>
                      <a:pt x="3" y="36"/>
                    </a:cubicBezTo>
                    <a:cubicBezTo>
                      <a:pt x="5" y="16"/>
                      <a:pt x="13" y="0"/>
                      <a:pt x="20" y="1"/>
                    </a:cubicBezTo>
                    <a:cubicBezTo>
                      <a:pt x="28" y="2"/>
                      <a:pt x="32" y="19"/>
                      <a:pt x="30" y="39"/>
                    </a:cubicBezTo>
                    <a:cubicBezTo>
                      <a:pt x="28" y="59"/>
                      <a:pt x="20" y="74"/>
                      <a:pt x="12" y="73"/>
                    </a:cubicBezTo>
                    <a:close/>
                  </a:path>
                </a:pathLst>
              </a:custGeom>
              <a:solidFill>
                <a:srgbClr val="F0B4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70" name="Freeform 123"/>
              <p:cNvSpPr>
                <a:spLocks/>
              </p:cNvSpPr>
              <p:nvPr/>
            </p:nvSpPr>
            <p:spPr bwMode="auto">
              <a:xfrm>
                <a:off x="2215" y="2253"/>
                <a:ext cx="78" cy="195"/>
              </a:xfrm>
              <a:custGeom>
                <a:avLst/>
                <a:gdLst>
                  <a:gd name="T0" fmla="*/ 11 w 31"/>
                  <a:gd name="T1" fmla="*/ 72 h 73"/>
                  <a:gd name="T2" fmla="*/ 2 w 31"/>
                  <a:gd name="T3" fmla="*/ 35 h 73"/>
                  <a:gd name="T4" fmla="*/ 19 w 31"/>
                  <a:gd name="T5" fmla="*/ 0 h 73"/>
                  <a:gd name="T6" fmla="*/ 29 w 31"/>
                  <a:gd name="T7" fmla="*/ 38 h 73"/>
                  <a:gd name="T8" fmla="*/ 11 w 31"/>
                  <a:gd name="T9" fmla="*/ 72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73">
                    <a:moveTo>
                      <a:pt x="11" y="72"/>
                    </a:moveTo>
                    <a:cubicBezTo>
                      <a:pt x="4" y="71"/>
                      <a:pt x="0" y="55"/>
                      <a:pt x="2" y="35"/>
                    </a:cubicBezTo>
                    <a:cubicBezTo>
                      <a:pt x="4" y="15"/>
                      <a:pt x="12" y="0"/>
                      <a:pt x="19" y="0"/>
                    </a:cubicBezTo>
                    <a:cubicBezTo>
                      <a:pt x="27" y="1"/>
                      <a:pt x="31" y="18"/>
                      <a:pt x="29" y="38"/>
                    </a:cubicBezTo>
                    <a:cubicBezTo>
                      <a:pt x="27" y="57"/>
                      <a:pt x="19" y="73"/>
                      <a:pt x="11" y="72"/>
                    </a:cubicBezTo>
                    <a:close/>
                  </a:path>
                </a:pathLst>
              </a:custGeom>
              <a:solidFill>
                <a:srgbClr val="F1B44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71" name="Freeform 124"/>
              <p:cNvSpPr>
                <a:spLocks/>
              </p:cNvSpPr>
              <p:nvPr/>
            </p:nvSpPr>
            <p:spPr bwMode="auto">
              <a:xfrm>
                <a:off x="2215" y="2253"/>
                <a:ext cx="78" cy="195"/>
              </a:xfrm>
              <a:custGeom>
                <a:avLst/>
                <a:gdLst>
                  <a:gd name="T0" fmla="*/ 11 w 31"/>
                  <a:gd name="T1" fmla="*/ 72 h 73"/>
                  <a:gd name="T2" fmla="*/ 2 w 31"/>
                  <a:gd name="T3" fmla="*/ 35 h 73"/>
                  <a:gd name="T4" fmla="*/ 19 w 31"/>
                  <a:gd name="T5" fmla="*/ 1 h 73"/>
                  <a:gd name="T6" fmla="*/ 29 w 31"/>
                  <a:gd name="T7" fmla="*/ 38 h 73"/>
                  <a:gd name="T8" fmla="*/ 11 w 31"/>
                  <a:gd name="T9" fmla="*/ 72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73">
                    <a:moveTo>
                      <a:pt x="11" y="72"/>
                    </a:moveTo>
                    <a:cubicBezTo>
                      <a:pt x="4" y="71"/>
                      <a:pt x="0" y="54"/>
                      <a:pt x="2" y="35"/>
                    </a:cubicBezTo>
                    <a:cubicBezTo>
                      <a:pt x="4" y="15"/>
                      <a:pt x="12" y="0"/>
                      <a:pt x="19" y="1"/>
                    </a:cubicBezTo>
                    <a:cubicBezTo>
                      <a:pt x="27" y="1"/>
                      <a:pt x="31" y="18"/>
                      <a:pt x="29" y="38"/>
                    </a:cubicBezTo>
                    <a:cubicBezTo>
                      <a:pt x="27" y="57"/>
                      <a:pt x="19" y="73"/>
                      <a:pt x="11" y="72"/>
                    </a:cubicBezTo>
                    <a:close/>
                  </a:path>
                </a:pathLst>
              </a:custGeom>
              <a:solidFill>
                <a:srgbClr val="F1B5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72" name="Freeform 125"/>
              <p:cNvSpPr>
                <a:spLocks/>
              </p:cNvSpPr>
              <p:nvPr/>
            </p:nvSpPr>
            <p:spPr bwMode="auto">
              <a:xfrm>
                <a:off x="2215" y="2253"/>
                <a:ext cx="78" cy="192"/>
              </a:xfrm>
              <a:custGeom>
                <a:avLst/>
                <a:gdLst>
                  <a:gd name="T0" fmla="*/ 11 w 31"/>
                  <a:gd name="T1" fmla="*/ 72 h 72"/>
                  <a:gd name="T2" fmla="*/ 2 w 31"/>
                  <a:gd name="T3" fmla="*/ 35 h 72"/>
                  <a:gd name="T4" fmla="*/ 19 w 31"/>
                  <a:gd name="T5" fmla="*/ 1 h 72"/>
                  <a:gd name="T6" fmla="*/ 29 w 31"/>
                  <a:gd name="T7" fmla="*/ 38 h 72"/>
                  <a:gd name="T8" fmla="*/ 11 w 31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72">
                    <a:moveTo>
                      <a:pt x="11" y="72"/>
                    </a:moveTo>
                    <a:cubicBezTo>
                      <a:pt x="4" y="71"/>
                      <a:pt x="0" y="54"/>
                      <a:pt x="2" y="35"/>
                    </a:cubicBezTo>
                    <a:cubicBezTo>
                      <a:pt x="4" y="15"/>
                      <a:pt x="12" y="0"/>
                      <a:pt x="19" y="1"/>
                    </a:cubicBezTo>
                    <a:cubicBezTo>
                      <a:pt x="26" y="2"/>
                      <a:pt x="31" y="18"/>
                      <a:pt x="29" y="38"/>
                    </a:cubicBezTo>
                    <a:cubicBezTo>
                      <a:pt x="27" y="57"/>
                      <a:pt x="19" y="72"/>
                      <a:pt x="11" y="72"/>
                    </a:cubicBezTo>
                    <a:close/>
                  </a:path>
                </a:pathLst>
              </a:custGeom>
              <a:solidFill>
                <a:srgbClr val="F2B6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73" name="Freeform 126"/>
              <p:cNvSpPr>
                <a:spLocks/>
              </p:cNvSpPr>
              <p:nvPr/>
            </p:nvSpPr>
            <p:spPr bwMode="auto">
              <a:xfrm>
                <a:off x="2215" y="2253"/>
                <a:ext cx="78" cy="192"/>
              </a:xfrm>
              <a:custGeom>
                <a:avLst/>
                <a:gdLst>
                  <a:gd name="T0" fmla="*/ 12 w 31"/>
                  <a:gd name="T1" fmla="*/ 71 h 72"/>
                  <a:gd name="T2" fmla="*/ 2 w 31"/>
                  <a:gd name="T3" fmla="*/ 35 h 72"/>
                  <a:gd name="T4" fmla="*/ 19 w 31"/>
                  <a:gd name="T5" fmla="*/ 1 h 72"/>
                  <a:gd name="T6" fmla="*/ 29 w 31"/>
                  <a:gd name="T7" fmla="*/ 38 h 72"/>
                  <a:gd name="T8" fmla="*/ 12 w 31"/>
                  <a:gd name="T9" fmla="*/ 71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72">
                    <a:moveTo>
                      <a:pt x="12" y="71"/>
                    </a:moveTo>
                    <a:cubicBezTo>
                      <a:pt x="4" y="71"/>
                      <a:pt x="0" y="54"/>
                      <a:pt x="2" y="35"/>
                    </a:cubicBezTo>
                    <a:cubicBezTo>
                      <a:pt x="4" y="15"/>
                      <a:pt x="12" y="0"/>
                      <a:pt x="19" y="1"/>
                    </a:cubicBezTo>
                    <a:cubicBezTo>
                      <a:pt x="26" y="2"/>
                      <a:pt x="31" y="18"/>
                      <a:pt x="29" y="38"/>
                    </a:cubicBezTo>
                    <a:cubicBezTo>
                      <a:pt x="27" y="57"/>
                      <a:pt x="19" y="72"/>
                      <a:pt x="12" y="71"/>
                    </a:cubicBezTo>
                    <a:close/>
                  </a:path>
                </a:pathLst>
              </a:custGeom>
              <a:solidFill>
                <a:srgbClr val="F2B6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74" name="Freeform 127"/>
              <p:cNvSpPr>
                <a:spLocks/>
              </p:cNvSpPr>
              <p:nvPr/>
            </p:nvSpPr>
            <p:spPr bwMode="auto">
              <a:xfrm>
                <a:off x="2215" y="2253"/>
                <a:ext cx="78" cy="192"/>
              </a:xfrm>
              <a:custGeom>
                <a:avLst/>
                <a:gdLst>
                  <a:gd name="T0" fmla="*/ 12 w 31"/>
                  <a:gd name="T1" fmla="*/ 71 h 72"/>
                  <a:gd name="T2" fmla="*/ 2 w 31"/>
                  <a:gd name="T3" fmla="*/ 35 h 72"/>
                  <a:gd name="T4" fmla="*/ 19 w 31"/>
                  <a:gd name="T5" fmla="*/ 1 h 72"/>
                  <a:gd name="T6" fmla="*/ 29 w 31"/>
                  <a:gd name="T7" fmla="*/ 38 h 72"/>
                  <a:gd name="T8" fmla="*/ 12 w 31"/>
                  <a:gd name="T9" fmla="*/ 71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72">
                    <a:moveTo>
                      <a:pt x="12" y="71"/>
                    </a:moveTo>
                    <a:cubicBezTo>
                      <a:pt x="4" y="70"/>
                      <a:pt x="0" y="54"/>
                      <a:pt x="2" y="35"/>
                    </a:cubicBezTo>
                    <a:cubicBezTo>
                      <a:pt x="4" y="15"/>
                      <a:pt x="12" y="0"/>
                      <a:pt x="19" y="1"/>
                    </a:cubicBezTo>
                    <a:cubicBezTo>
                      <a:pt x="26" y="2"/>
                      <a:pt x="31" y="18"/>
                      <a:pt x="29" y="38"/>
                    </a:cubicBezTo>
                    <a:cubicBezTo>
                      <a:pt x="27" y="57"/>
                      <a:pt x="19" y="72"/>
                      <a:pt x="12" y="71"/>
                    </a:cubicBezTo>
                    <a:close/>
                  </a:path>
                </a:pathLst>
              </a:custGeom>
              <a:solidFill>
                <a:srgbClr val="F2B7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75" name="Freeform 128"/>
              <p:cNvSpPr>
                <a:spLocks/>
              </p:cNvSpPr>
              <p:nvPr/>
            </p:nvSpPr>
            <p:spPr bwMode="auto">
              <a:xfrm>
                <a:off x="2215" y="2256"/>
                <a:ext cx="78" cy="189"/>
              </a:xfrm>
              <a:custGeom>
                <a:avLst/>
                <a:gdLst>
                  <a:gd name="T0" fmla="*/ 12 w 31"/>
                  <a:gd name="T1" fmla="*/ 70 h 71"/>
                  <a:gd name="T2" fmla="*/ 2 w 31"/>
                  <a:gd name="T3" fmla="*/ 34 h 71"/>
                  <a:gd name="T4" fmla="*/ 19 w 31"/>
                  <a:gd name="T5" fmla="*/ 0 h 71"/>
                  <a:gd name="T6" fmla="*/ 29 w 31"/>
                  <a:gd name="T7" fmla="*/ 37 h 71"/>
                  <a:gd name="T8" fmla="*/ 12 w 31"/>
                  <a:gd name="T9" fmla="*/ 7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71">
                    <a:moveTo>
                      <a:pt x="12" y="70"/>
                    </a:moveTo>
                    <a:cubicBezTo>
                      <a:pt x="4" y="69"/>
                      <a:pt x="0" y="53"/>
                      <a:pt x="2" y="34"/>
                    </a:cubicBezTo>
                    <a:cubicBezTo>
                      <a:pt x="4" y="15"/>
                      <a:pt x="12" y="0"/>
                      <a:pt x="19" y="0"/>
                    </a:cubicBezTo>
                    <a:cubicBezTo>
                      <a:pt x="26" y="1"/>
                      <a:pt x="31" y="17"/>
                      <a:pt x="29" y="37"/>
                    </a:cubicBezTo>
                    <a:cubicBezTo>
                      <a:pt x="26" y="56"/>
                      <a:pt x="19" y="71"/>
                      <a:pt x="12" y="70"/>
                    </a:cubicBezTo>
                    <a:close/>
                  </a:path>
                </a:pathLst>
              </a:custGeom>
              <a:solidFill>
                <a:srgbClr val="F2B7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76" name="Freeform 129"/>
              <p:cNvSpPr>
                <a:spLocks/>
              </p:cNvSpPr>
              <p:nvPr/>
            </p:nvSpPr>
            <p:spPr bwMode="auto">
              <a:xfrm>
                <a:off x="2215" y="2256"/>
                <a:ext cx="75" cy="187"/>
              </a:xfrm>
              <a:custGeom>
                <a:avLst/>
                <a:gdLst>
                  <a:gd name="T0" fmla="*/ 12 w 30"/>
                  <a:gd name="T1" fmla="*/ 70 h 70"/>
                  <a:gd name="T2" fmla="*/ 2 w 30"/>
                  <a:gd name="T3" fmla="*/ 34 h 70"/>
                  <a:gd name="T4" fmla="*/ 19 w 30"/>
                  <a:gd name="T5" fmla="*/ 1 h 70"/>
                  <a:gd name="T6" fmla="*/ 28 w 30"/>
                  <a:gd name="T7" fmla="*/ 37 h 70"/>
                  <a:gd name="T8" fmla="*/ 12 w 30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70">
                    <a:moveTo>
                      <a:pt x="12" y="70"/>
                    </a:moveTo>
                    <a:cubicBezTo>
                      <a:pt x="4" y="69"/>
                      <a:pt x="0" y="53"/>
                      <a:pt x="2" y="34"/>
                    </a:cubicBezTo>
                    <a:cubicBezTo>
                      <a:pt x="4" y="15"/>
                      <a:pt x="12" y="0"/>
                      <a:pt x="19" y="1"/>
                    </a:cubicBezTo>
                    <a:cubicBezTo>
                      <a:pt x="26" y="1"/>
                      <a:pt x="30" y="18"/>
                      <a:pt x="28" y="37"/>
                    </a:cubicBezTo>
                    <a:cubicBezTo>
                      <a:pt x="26" y="56"/>
                      <a:pt x="19" y="70"/>
                      <a:pt x="12" y="70"/>
                    </a:cubicBezTo>
                    <a:close/>
                  </a:path>
                </a:pathLst>
              </a:custGeom>
              <a:solidFill>
                <a:srgbClr val="F2B7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77" name="Freeform 130"/>
              <p:cNvSpPr>
                <a:spLocks/>
              </p:cNvSpPr>
              <p:nvPr/>
            </p:nvSpPr>
            <p:spPr bwMode="auto">
              <a:xfrm>
                <a:off x="2215" y="2256"/>
                <a:ext cx="75" cy="187"/>
              </a:xfrm>
              <a:custGeom>
                <a:avLst/>
                <a:gdLst>
                  <a:gd name="T0" fmla="*/ 12 w 30"/>
                  <a:gd name="T1" fmla="*/ 69 h 70"/>
                  <a:gd name="T2" fmla="*/ 2 w 30"/>
                  <a:gd name="T3" fmla="*/ 34 h 70"/>
                  <a:gd name="T4" fmla="*/ 19 w 30"/>
                  <a:gd name="T5" fmla="*/ 1 h 70"/>
                  <a:gd name="T6" fmla="*/ 28 w 30"/>
                  <a:gd name="T7" fmla="*/ 36 h 70"/>
                  <a:gd name="T8" fmla="*/ 12 w 30"/>
                  <a:gd name="T9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70">
                    <a:moveTo>
                      <a:pt x="12" y="69"/>
                    </a:moveTo>
                    <a:cubicBezTo>
                      <a:pt x="5" y="69"/>
                      <a:pt x="0" y="53"/>
                      <a:pt x="2" y="34"/>
                    </a:cubicBezTo>
                    <a:cubicBezTo>
                      <a:pt x="4" y="15"/>
                      <a:pt x="12" y="0"/>
                      <a:pt x="19" y="1"/>
                    </a:cubicBezTo>
                    <a:cubicBezTo>
                      <a:pt x="26" y="2"/>
                      <a:pt x="30" y="18"/>
                      <a:pt x="28" y="36"/>
                    </a:cubicBezTo>
                    <a:cubicBezTo>
                      <a:pt x="26" y="55"/>
                      <a:pt x="19" y="70"/>
                      <a:pt x="12" y="69"/>
                    </a:cubicBezTo>
                    <a:close/>
                  </a:path>
                </a:pathLst>
              </a:custGeom>
              <a:solidFill>
                <a:srgbClr val="F3B95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78" name="Freeform 131"/>
              <p:cNvSpPr>
                <a:spLocks/>
              </p:cNvSpPr>
              <p:nvPr/>
            </p:nvSpPr>
            <p:spPr bwMode="auto">
              <a:xfrm>
                <a:off x="2215" y="2256"/>
                <a:ext cx="75" cy="187"/>
              </a:xfrm>
              <a:custGeom>
                <a:avLst/>
                <a:gdLst>
                  <a:gd name="T0" fmla="*/ 12 w 30"/>
                  <a:gd name="T1" fmla="*/ 69 h 70"/>
                  <a:gd name="T2" fmla="*/ 2 w 30"/>
                  <a:gd name="T3" fmla="*/ 34 h 70"/>
                  <a:gd name="T4" fmla="*/ 19 w 30"/>
                  <a:gd name="T5" fmla="*/ 1 h 70"/>
                  <a:gd name="T6" fmla="*/ 28 w 30"/>
                  <a:gd name="T7" fmla="*/ 36 h 70"/>
                  <a:gd name="T8" fmla="*/ 12 w 30"/>
                  <a:gd name="T9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70">
                    <a:moveTo>
                      <a:pt x="12" y="69"/>
                    </a:moveTo>
                    <a:cubicBezTo>
                      <a:pt x="5" y="68"/>
                      <a:pt x="0" y="52"/>
                      <a:pt x="2" y="34"/>
                    </a:cubicBezTo>
                    <a:cubicBezTo>
                      <a:pt x="4" y="15"/>
                      <a:pt x="12" y="0"/>
                      <a:pt x="19" y="1"/>
                    </a:cubicBezTo>
                    <a:cubicBezTo>
                      <a:pt x="26" y="2"/>
                      <a:pt x="30" y="18"/>
                      <a:pt x="28" y="36"/>
                    </a:cubicBezTo>
                    <a:cubicBezTo>
                      <a:pt x="26" y="55"/>
                      <a:pt x="19" y="70"/>
                      <a:pt x="12" y="69"/>
                    </a:cubicBezTo>
                    <a:close/>
                  </a:path>
                </a:pathLst>
              </a:custGeom>
              <a:solidFill>
                <a:srgbClr val="F3B9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79" name="Freeform 132"/>
              <p:cNvSpPr>
                <a:spLocks/>
              </p:cNvSpPr>
              <p:nvPr/>
            </p:nvSpPr>
            <p:spPr bwMode="auto">
              <a:xfrm>
                <a:off x="2218" y="2259"/>
                <a:ext cx="72" cy="184"/>
              </a:xfrm>
              <a:custGeom>
                <a:avLst/>
                <a:gdLst>
                  <a:gd name="T0" fmla="*/ 11 w 29"/>
                  <a:gd name="T1" fmla="*/ 68 h 69"/>
                  <a:gd name="T2" fmla="*/ 2 w 29"/>
                  <a:gd name="T3" fmla="*/ 33 h 69"/>
                  <a:gd name="T4" fmla="*/ 18 w 29"/>
                  <a:gd name="T5" fmla="*/ 0 h 69"/>
                  <a:gd name="T6" fmla="*/ 27 w 29"/>
                  <a:gd name="T7" fmla="*/ 35 h 69"/>
                  <a:gd name="T8" fmla="*/ 11 w 29"/>
                  <a:gd name="T9" fmla="*/ 6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9">
                    <a:moveTo>
                      <a:pt x="11" y="68"/>
                    </a:moveTo>
                    <a:cubicBezTo>
                      <a:pt x="4" y="67"/>
                      <a:pt x="0" y="51"/>
                      <a:pt x="2" y="33"/>
                    </a:cubicBezTo>
                    <a:cubicBezTo>
                      <a:pt x="4" y="14"/>
                      <a:pt x="11" y="0"/>
                      <a:pt x="18" y="0"/>
                    </a:cubicBezTo>
                    <a:cubicBezTo>
                      <a:pt x="25" y="1"/>
                      <a:pt x="29" y="17"/>
                      <a:pt x="27" y="35"/>
                    </a:cubicBezTo>
                    <a:cubicBezTo>
                      <a:pt x="25" y="54"/>
                      <a:pt x="18" y="69"/>
                      <a:pt x="11" y="68"/>
                    </a:cubicBezTo>
                    <a:close/>
                  </a:path>
                </a:pathLst>
              </a:custGeom>
              <a:solidFill>
                <a:srgbClr val="F3B9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80" name="Freeform 133"/>
              <p:cNvSpPr>
                <a:spLocks/>
              </p:cNvSpPr>
              <p:nvPr/>
            </p:nvSpPr>
            <p:spPr bwMode="auto">
              <a:xfrm>
                <a:off x="2218" y="2259"/>
                <a:ext cx="72" cy="181"/>
              </a:xfrm>
              <a:custGeom>
                <a:avLst/>
                <a:gdLst>
                  <a:gd name="T0" fmla="*/ 11 w 29"/>
                  <a:gd name="T1" fmla="*/ 68 h 68"/>
                  <a:gd name="T2" fmla="*/ 2 w 29"/>
                  <a:gd name="T3" fmla="*/ 33 h 68"/>
                  <a:gd name="T4" fmla="*/ 18 w 29"/>
                  <a:gd name="T5" fmla="*/ 0 h 68"/>
                  <a:gd name="T6" fmla="*/ 27 w 29"/>
                  <a:gd name="T7" fmla="*/ 35 h 68"/>
                  <a:gd name="T8" fmla="*/ 11 w 29"/>
                  <a:gd name="T9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8">
                    <a:moveTo>
                      <a:pt x="11" y="68"/>
                    </a:moveTo>
                    <a:cubicBezTo>
                      <a:pt x="4" y="67"/>
                      <a:pt x="0" y="51"/>
                      <a:pt x="2" y="33"/>
                    </a:cubicBezTo>
                    <a:cubicBezTo>
                      <a:pt x="4" y="14"/>
                      <a:pt x="11" y="0"/>
                      <a:pt x="18" y="0"/>
                    </a:cubicBezTo>
                    <a:cubicBezTo>
                      <a:pt x="25" y="1"/>
                      <a:pt x="29" y="17"/>
                      <a:pt x="27" y="35"/>
                    </a:cubicBezTo>
                    <a:cubicBezTo>
                      <a:pt x="25" y="54"/>
                      <a:pt x="18" y="68"/>
                      <a:pt x="11" y="68"/>
                    </a:cubicBezTo>
                    <a:close/>
                  </a:path>
                </a:pathLst>
              </a:custGeom>
              <a:solidFill>
                <a:srgbClr val="F3BA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81" name="Freeform 134"/>
              <p:cNvSpPr>
                <a:spLocks/>
              </p:cNvSpPr>
              <p:nvPr/>
            </p:nvSpPr>
            <p:spPr bwMode="auto">
              <a:xfrm>
                <a:off x="2218" y="2259"/>
                <a:ext cx="72" cy="181"/>
              </a:xfrm>
              <a:custGeom>
                <a:avLst/>
                <a:gdLst>
                  <a:gd name="T0" fmla="*/ 11 w 29"/>
                  <a:gd name="T1" fmla="*/ 67 h 68"/>
                  <a:gd name="T2" fmla="*/ 2 w 29"/>
                  <a:gd name="T3" fmla="*/ 33 h 68"/>
                  <a:gd name="T4" fmla="*/ 18 w 29"/>
                  <a:gd name="T5" fmla="*/ 1 h 68"/>
                  <a:gd name="T6" fmla="*/ 27 w 29"/>
                  <a:gd name="T7" fmla="*/ 35 h 68"/>
                  <a:gd name="T8" fmla="*/ 11 w 29"/>
                  <a:gd name="T9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8">
                    <a:moveTo>
                      <a:pt x="11" y="67"/>
                    </a:moveTo>
                    <a:cubicBezTo>
                      <a:pt x="4" y="67"/>
                      <a:pt x="0" y="51"/>
                      <a:pt x="2" y="33"/>
                    </a:cubicBezTo>
                    <a:cubicBezTo>
                      <a:pt x="4" y="14"/>
                      <a:pt x="11" y="0"/>
                      <a:pt x="18" y="1"/>
                    </a:cubicBezTo>
                    <a:cubicBezTo>
                      <a:pt x="25" y="1"/>
                      <a:pt x="29" y="17"/>
                      <a:pt x="27" y="35"/>
                    </a:cubicBezTo>
                    <a:cubicBezTo>
                      <a:pt x="25" y="54"/>
                      <a:pt x="18" y="68"/>
                      <a:pt x="11" y="67"/>
                    </a:cubicBezTo>
                    <a:close/>
                  </a:path>
                </a:pathLst>
              </a:custGeom>
              <a:solidFill>
                <a:srgbClr val="F3BB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82" name="Freeform 135"/>
              <p:cNvSpPr>
                <a:spLocks/>
              </p:cNvSpPr>
              <p:nvPr/>
            </p:nvSpPr>
            <p:spPr bwMode="auto">
              <a:xfrm>
                <a:off x="2218" y="2259"/>
                <a:ext cx="72" cy="181"/>
              </a:xfrm>
              <a:custGeom>
                <a:avLst/>
                <a:gdLst>
                  <a:gd name="T0" fmla="*/ 11 w 29"/>
                  <a:gd name="T1" fmla="*/ 67 h 68"/>
                  <a:gd name="T2" fmla="*/ 2 w 29"/>
                  <a:gd name="T3" fmla="*/ 33 h 68"/>
                  <a:gd name="T4" fmla="*/ 18 w 29"/>
                  <a:gd name="T5" fmla="*/ 1 h 68"/>
                  <a:gd name="T6" fmla="*/ 27 w 29"/>
                  <a:gd name="T7" fmla="*/ 35 h 68"/>
                  <a:gd name="T8" fmla="*/ 11 w 29"/>
                  <a:gd name="T9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8">
                    <a:moveTo>
                      <a:pt x="11" y="67"/>
                    </a:moveTo>
                    <a:cubicBezTo>
                      <a:pt x="4" y="66"/>
                      <a:pt x="0" y="51"/>
                      <a:pt x="2" y="33"/>
                    </a:cubicBezTo>
                    <a:cubicBezTo>
                      <a:pt x="4" y="14"/>
                      <a:pt x="11" y="0"/>
                      <a:pt x="18" y="1"/>
                    </a:cubicBezTo>
                    <a:cubicBezTo>
                      <a:pt x="25" y="2"/>
                      <a:pt x="29" y="17"/>
                      <a:pt x="27" y="35"/>
                    </a:cubicBezTo>
                    <a:cubicBezTo>
                      <a:pt x="25" y="54"/>
                      <a:pt x="18" y="68"/>
                      <a:pt x="11" y="67"/>
                    </a:cubicBezTo>
                    <a:close/>
                  </a:path>
                </a:pathLst>
              </a:custGeom>
              <a:solidFill>
                <a:srgbClr val="F3BB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83" name="Freeform 136"/>
              <p:cNvSpPr>
                <a:spLocks/>
              </p:cNvSpPr>
              <p:nvPr/>
            </p:nvSpPr>
            <p:spPr bwMode="auto">
              <a:xfrm>
                <a:off x="2218" y="2259"/>
                <a:ext cx="72" cy="181"/>
              </a:xfrm>
              <a:custGeom>
                <a:avLst/>
                <a:gdLst>
                  <a:gd name="T0" fmla="*/ 11 w 29"/>
                  <a:gd name="T1" fmla="*/ 67 h 68"/>
                  <a:gd name="T2" fmla="*/ 2 w 29"/>
                  <a:gd name="T3" fmla="*/ 33 h 68"/>
                  <a:gd name="T4" fmla="*/ 18 w 29"/>
                  <a:gd name="T5" fmla="*/ 1 h 68"/>
                  <a:gd name="T6" fmla="*/ 27 w 29"/>
                  <a:gd name="T7" fmla="*/ 35 h 68"/>
                  <a:gd name="T8" fmla="*/ 11 w 29"/>
                  <a:gd name="T9" fmla="*/ 6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8">
                    <a:moveTo>
                      <a:pt x="11" y="67"/>
                    </a:moveTo>
                    <a:cubicBezTo>
                      <a:pt x="4" y="66"/>
                      <a:pt x="0" y="51"/>
                      <a:pt x="2" y="33"/>
                    </a:cubicBezTo>
                    <a:cubicBezTo>
                      <a:pt x="4" y="14"/>
                      <a:pt x="11" y="0"/>
                      <a:pt x="18" y="1"/>
                    </a:cubicBezTo>
                    <a:cubicBezTo>
                      <a:pt x="25" y="2"/>
                      <a:pt x="29" y="17"/>
                      <a:pt x="27" y="35"/>
                    </a:cubicBezTo>
                    <a:cubicBezTo>
                      <a:pt x="25" y="53"/>
                      <a:pt x="18" y="68"/>
                      <a:pt x="11" y="67"/>
                    </a:cubicBezTo>
                    <a:close/>
                  </a:path>
                </a:pathLst>
              </a:custGeom>
              <a:solidFill>
                <a:srgbClr val="F3BC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84" name="Freeform 137"/>
              <p:cNvSpPr>
                <a:spLocks/>
              </p:cNvSpPr>
              <p:nvPr/>
            </p:nvSpPr>
            <p:spPr bwMode="auto">
              <a:xfrm>
                <a:off x="2218" y="2261"/>
                <a:ext cx="72" cy="176"/>
              </a:xfrm>
              <a:custGeom>
                <a:avLst/>
                <a:gdLst>
                  <a:gd name="T0" fmla="*/ 11 w 29"/>
                  <a:gd name="T1" fmla="*/ 66 h 66"/>
                  <a:gd name="T2" fmla="*/ 2 w 29"/>
                  <a:gd name="T3" fmla="*/ 32 h 66"/>
                  <a:gd name="T4" fmla="*/ 18 w 29"/>
                  <a:gd name="T5" fmla="*/ 0 h 66"/>
                  <a:gd name="T6" fmla="*/ 27 w 29"/>
                  <a:gd name="T7" fmla="*/ 34 h 66"/>
                  <a:gd name="T8" fmla="*/ 11 w 29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6">
                    <a:moveTo>
                      <a:pt x="11" y="66"/>
                    </a:moveTo>
                    <a:cubicBezTo>
                      <a:pt x="4" y="65"/>
                      <a:pt x="0" y="50"/>
                      <a:pt x="2" y="32"/>
                    </a:cubicBezTo>
                    <a:cubicBezTo>
                      <a:pt x="4" y="14"/>
                      <a:pt x="11" y="0"/>
                      <a:pt x="18" y="0"/>
                    </a:cubicBezTo>
                    <a:cubicBezTo>
                      <a:pt x="25" y="1"/>
                      <a:pt x="29" y="16"/>
                      <a:pt x="27" y="34"/>
                    </a:cubicBezTo>
                    <a:cubicBezTo>
                      <a:pt x="25" y="52"/>
                      <a:pt x="18" y="66"/>
                      <a:pt x="11" y="66"/>
                    </a:cubicBezTo>
                    <a:close/>
                  </a:path>
                </a:pathLst>
              </a:custGeom>
              <a:solidFill>
                <a:srgbClr val="F4BD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85" name="Freeform 138"/>
              <p:cNvSpPr>
                <a:spLocks/>
              </p:cNvSpPr>
              <p:nvPr/>
            </p:nvSpPr>
            <p:spPr bwMode="auto">
              <a:xfrm>
                <a:off x="2218" y="2261"/>
                <a:ext cx="72" cy="176"/>
              </a:xfrm>
              <a:custGeom>
                <a:avLst/>
                <a:gdLst>
                  <a:gd name="T0" fmla="*/ 11 w 29"/>
                  <a:gd name="T1" fmla="*/ 65 h 66"/>
                  <a:gd name="T2" fmla="*/ 2 w 29"/>
                  <a:gd name="T3" fmla="*/ 32 h 66"/>
                  <a:gd name="T4" fmla="*/ 18 w 29"/>
                  <a:gd name="T5" fmla="*/ 0 h 66"/>
                  <a:gd name="T6" fmla="*/ 27 w 29"/>
                  <a:gd name="T7" fmla="*/ 34 h 66"/>
                  <a:gd name="T8" fmla="*/ 11 w 29"/>
                  <a:gd name="T9" fmla="*/ 6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6">
                    <a:moveTo>
                      <a:pt x="11" y="65"/>
                    </a:moveTo>
                    <a:cubicBezTo>
                      <a:pt x="4" y="65"/>
                      <a:pt x="0" y="50"/>
                      <a:pt x="2" y="32"/>
                    </a:cubicBezTo>
                    <a:cubicBezTo>
                      <a:pt x="4" y="14"/>
                      <a:pt x="11" y="0"/>
                      <a:pt x="18" y="0"/>
                    </a:cubicBezTo>
                    <a:cubicBezTo>
                      <a:pt x="25" y="1"/>
                      <a:pt x="29" y="16"/>
                      <a:pt x="27" y="34"/>
                    </a:cubicBezTo>
                    <a:cubicBezTo>
                      <a:pt x="25" y="52"/>
                      <a:pt x="18" y="66"/>
                      <a:pt x="11" y="65"/>
                    </a:cubicBezTo>
                    <a:close/>
                  </a:path>
                </a:pathLst>
              </a:custGeom>
              <a:solidFill>
                <a:srgbClr val="F4BD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86" name="Freeform 139"/>
              <p:cNvSpPr>
                <a:spLocks/>
              </p:cNvSpPr>
              <p:nvPr/>
            </p:nvSpPr>
            <p:spPr bwMode="auto">
              <a:xfrm>
                <a:off x="2218" y="2261"/>
                <a:ext cx="72" cy="176"/>
              </a:xfrm>
              <a:custGeom>
                <a:avLst/>
                <a:gdLst>
                  <a:gd name="T0" fmla="*/ 11 w 29"/>
                  <a:gd name="T1" fmla="*/ 65 h 66"/>
                  <a:gd name="T2" fmla="*/ 2 w 29"/>
                  <a:gd name="T3" fmla="*/ 32 h 66"/>
                  <a:gd name="T4" fmla="*/ 18 w 29"/>
                  <a:gd name="T5" fmla="*/ 1 h 66"/>
                  <a:gd name="T6" fmla="*/ 27 w 29"/>
                  <a:gd name="T7" fmla="*/ 34 h 66"/>
                  <a:gd name="T8" fmla="*/ 11 w 29"/>
                  <a:gd name="T9" fmla="*/ 6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66">
                    <a:moveTo>
                      <a:pt x="11" y="65"/>
                    </a:moveTo>
                    <a:cubicBezTo>
                      <a:pt x="4" y="64"/>
                      <a:pt x="0" y="49"/>
                      <a:pt x="2" y="32"/>
                    </a:cubicBezTo>
                    <a:cubicBezTo>
                      <a:pt x="4" y="14"/>
                      <a:pt x="11" y="0"/>
                      <a:pt x="18" y="1"/>
                    </a:cubicBezTo>
                    <a:cubicBezTo>
                      <a:pt x="25" y="1"/>
                      <a:pt x="29" y="16"/>
                      <a:pt x="27" y="34"/>
                    </a:cubicBezTo>
                    <a:cubicBezTo>
                      <a:pt x="25" y="52"/>
                      <a:pt x="18" y="66"/>
                      <a:pt x="11" y="65"/>
                    </a:cubicBezTo>
                    <a:close/>
                  </a:path>
                </a:pathLst>
              </a:custGeom>
              <a:solidFill>
                <a:srgbClr val="F4BE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87" name="Freeform 140"/>
              <p:cNvSpPr>
                <a:spLocks/>
              </p:cNvSpPr>
              <p:nvPr/>
            </p:nvSpPr>
            <p:spPr bwMode="auto">
              <a:xfrm>
                <a:off x="2220" y="2261"/>
                <a:ext cx="70" cy="176"/>
              </a:xfrm>
              <a:custGeom>
                <a:avLst/>
                <a:gdLst>
                  <a:gd name="T0" fmla="*/ 10 w 28"/>
                  <a:gd name="T1" fmla="*/ 65 h 66"/>
                  <a:gd name="T2" fmla="*/ 1 w 28"/>
                  <a:gd name="T3" fmla="*/ 32 h 66"/>
                  <a:gd name="T4" fmla="*/ 17 w 28"/>
                  <a:gd name="T5" fmla="*/ 1 h 66"/>
                  <a:gd name="T6" fmla="*/ 26 w 28"/>
                  <a:gd name="T7" fmla="*/ 34 h 66"/>
                  <a:gd name="T8" fmla="*/ 10 w 28"/>
                  <a:gd name="T9" fmla="*/ 65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66">
                    <a:moveTo>
                      <a:pt x="10" y="65"/>
                    </a:moveTo>
                    <a:cubicBezTo>
                      <a:pt x="3" y="64"/>
                      <a:pt x="0" y="49"/>
                      <a:pt x="1" y="32"/>
                    </a:cubicBezTo>
                    <a:cubicBezTo>
                      <a:pt x="3" y="14"/>
                      <a:pt x="10" y="0"/>
                      <a:pt x="17" y="1"/>
                    </a:cubicBezTo>
                    <a:cubicBezTo>
                      <a:pt x="24" y="2"/>
                      <a:pt x="28" y="16"/>
                      <a:pt x="26" y="34"/>
                    </a:cubicBezTo>
                    <a:cubicBezTo>
                      <a:pt x="24" y="52"/>
                      <a:pt x="17" y="66"/>
                      <a:pt x="10" y="65"/>
                    </a:cubicBezTo>
                    <a:close/>
                  </a:path>
                </a:pathLst>
              </a:custGeom>
              <a:solidFill>
                <a:srgbClr val="F4BE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88" name="Freeform 141"/>
              <p:cNvSpPr>
                <a:spLocks/>
              </p:cNvSpPr>
              <p:nvPr/>
            </p:nvSpPr>
            <p:spPr bwMode="auto">
              <a:xfrm>
                <a:off x="2220" y="2261"/>
                <a:ext cx="70" cy="174"/>
              </a:xfrm>
              <a:custGeom>
                <a:avLst/>
                <a:gdLst>
                  <a:gd name="T0" fmla="*/ 10 w 28"/>
                  <a:gd name="T1" fmla="*/ 65 h 65"/>
                  <a:gd name="T2" fmla="*/ 2 w 28"/>
                  <a:gd name="T3" fmla="*/ 32 h 65"/>
                  <a:gd name="T4" fmla="*/ 17 w 28"/>
                  <a:gd name="T5" fmla="*/ 1 h 65"/>
                  <a:gd name="T6" fmla="*/ 26 w 28"/>
                  <a:gd name="T7" fmla="*/ 34 h 65"/>
                  <a:gd name="T8" fmla="*/ 10 w 28"/>
                  <a:gd name="T9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65">
                    <a:moveTo>
                      <a:pt x="10" y="65"/>
                    </a:moveTo>
                    <a:cubicBezTo>
                      <a:pt x="4" y="64"/>
                      <a:pt x="0" y="49"/>
                      <a:pt x="2" y="32"/>
                    </a:cubicBezTo>
                    <a:cubicBezTo>
                      <a:pt x="3" y="14"/>
                      <a:pt x="10" y="0"/>
                      <a:pt x="17" y="1"/>
                    </a:cubicBezTo>
                    <a:cubicBezTo>
                      <a:pt x="24" y="2"/>
                      <a:pt x="28" y="17"/>
                      <a:pt x="26" y="34"/>
                    </a:cubicBezTo>
                    <a:cubicBezTo>
                      <a:pt x="24" y="52"/>
                      <a:pt x="17" y="65"/>
                      <a:pt x="10" y="65"/>
                    </a:cubicBezTo>
                    <a:close/>
                  </a:path>
                </a:pathLst>
              </a:custGeom>
              <a:solidFill>
                <a:srgbClr val="F4BE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89" name="Freeform 142"/>
              <p:cNvSpPr>
                <a:spLocks/>
              </p:cNvSpPr>
              <p:nvPr/>
            </p:nvSpPr>
            <p:spPr bwMode="auto">
              <a:xfrm>
                <a:off x="2220" y="2264"/>
                <a:ext cx="68" cy="171"/>
              </a:xfrm>
              <a:custGeom>
                <a:avLst/>
                <a:gdLst>
                  <a:gd name="T0" fmla="*/ 10 w 27"/>
                  <a:gd name="T1" fmla="*/ 63 h 64"/>
                  <a:gd name="T2" fmla="*/ 2 w 27"/>
                  <a:gd name="T3" fmla="*/ 31 h 64"/>
                  <a:gd name="T4" fmla="*/ 17 w 27"/>
                  <a:gd name="T5" fmla="*/ 0 h 64"/>
                  <a:gd name="T6" fmla="*/ 26 w 27"/>
                  <a:gd name="T7" fmla="*/ 33 h 64"/>
                  <a:gd name="T8" fmla="*/ 10 w 27"/>
                  <a:gd name="T9" fmla="*/ 6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4">
                    <a:moveTo>
                      <a:pt x="10" y="63"/>
                    </a:moveTo>
                    <a:cubicBezTo>
                      <a:pt x="4" y="63"/>
                      <a:pt x="0" y="48"/>
                      <a:pt x="2" y="31"/>
                    </a:cubicBezTo>
                    <a:cubicBezTo>
                      <a:pt x="3" y="13"/>
                      <a:pt x="10" y="0"/>
                      <a:pt x="17" y="0"/>
                    </a:cubicBezTo>
                    <a:cubicBezTo>
                      <a:pt x="24" y="1"/>
                      <a:pt x="27" y="16"/>
                      <a:pt x="26" y="33"/>
                    </a:cubicBezTo>
                    <a:cubicBezTo>
                      <a:pt x="24" y="51"/>
                      <a:pt x="17" y="64"/>
                      <a:pt x="10" y="63"/>
                    </a:cubicBezTo>
                    <a:close/>
                  </a:path>
                </a:pathLst>
              </a:custGeom>
              <a:solidFill>
                <a:srgbClr val="F4BF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90" name="Freeform 143"/>
              <p:cNvSpPr>
                <a:spLocks/>
              </p:cNvSpPr>
              <p:nvPr/>
            </p:nvSpPr>
            <p:spPr bwMode="auto">
              <a:xfrm>
                <a:off x="2220" y="2264"/>
                <a:ext cx="68" cy="171"/>
              </a:xfrm>
              <a:custGeom>
                <a:avLst/>
                <a:gdLst>
                  <a:gd name="T0" fmla="*/ 10 w 27"/>
                  <a:gd name="T1" fmla="*/ 63 h 64"/>
                  <a:gd name="T2" fmla="*/ 2 w 27"/>
                  <a:gd name="T3" fmla="*/ 31 h 64"/>
                  <a:gd name="T4" fmla="*/ 17 w 27"/>
                  <a:gd name="T5" fmla="*/ 0 h 64"/>
                  <a:gd name="T6" fmla="*/ 26 w 27"/>
                  <a:gd name="T7" fmla="*/ 33 h 64"/>
                  <a:gd name="T8" fmla="*/ 10 w 27"/>
                  <a:gd name="T9" fmla="*/ 6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4">
                    <a:moveTo>
                      <a:pt x="10" y="63"/>
                    </a:moveTo>
                    <a:cubicBezTo>
                      <a:pt x="4" y="62"/>
                      <a:pt x="0" y="48"/>
                      <a:pt x="2" y="31"/>
                    </a:cubicBezTo>
                    <a:cubicBezTo>
                      <a:pt x="4" y="13"/>
                      <a:pt x="10" y="0"/>
                      <a:pt x="17" y="0"/>
                    </a:cubicBezTo>
                    <a:cubicBezTo>
                      <a:pt x="24" y="1"/>
                      <a:pt x="27" y="16"/>
                      <a:pt x="26" y="33"/>
                    </a:cubicBezTo>
                    <a:cubicBezTo>
                      <a:pt x="24" y="50"/>
                      <a:pt x="17" y="64"/>
                      <a:pt x="10" y="63"/>
                    </a:cubicBezTo>
                    <a:close/>
                  </a:path>
                </a:pathLst>
              </a:custGeom>
              <a:solidFill>
                <a:srgbClr val="F4C0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91" name="Freeform 144"/>
              <p:cNvSpPr>
                <a:spLocks/>
              </p:cNvSpPr>
              <p:nvPr/>
            </p:nvSpPr>
            <p:spPr bwMode="auto">
              <a:xfrm>
                <a:off x="2220" y="2264"/>
                <a:ext cx="68" cy="171"/>
              </a:xfrm>
              <a:custGeom>
                <a:avLst/>
                <a:gdLst>
                  <a:gd name="T0" fmla="*/ 10 w 27"/>
                  <a:gd name="T1" fmla="*/ 63 h 64"/>
                  <a:gd name="T2" fmla="*/ 2 w 27"/>
                  <a:gd name="T3" fmla="*/ 31 h 64"/>
                  <a:gd name="T4" fmla="*/ 17 w 27"/>
                  <a:gd name="T5" fmla="*/ 1 h 64"/>
                  <a:gd name="T6" fmla="*/ 25 w 27"/>
                  <a:gd name="T7" fmla="*/ 33 h 64"/>
                  <a:gd name="T8" fmla="*/ 10 w 27"/>
                  <a:gd name="T9" fmla="*/ 6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4">
                    <a:moveTo>
                      <a:pt x="10" y="63"/>
                    </a:moveTo>
                    <a:cubicBezTo>
                      <a:pt x="4" y="62"/>
                      <a:pt x="0" y="48"/>
                      <a:pt x="2" y="31"/>
                    </a:cubicBezTo>
                    <a:cubicBezTo>
                      <a:pt x="4" y="13"/>
                      <a:pt x="10" y="0"/>
                      <a:pt x="17" y="1"/>
                    </a:cubicBezTo>
                    <a:cubicBezTo>
                      <a:pt x="24" y="1"/>
                      <a:pt x="27" y="16"/>
                      <a:pt x="25" y="33"/>
                    </a:cubicBezTo>
                    <a:cubicBezTo>
                      <a:pt x="24" y="50"/>
                      <a:pt x="17" y="64"/>
                      <a:pt x="10" y="63"/>
                    </a:cubicBezTo>
                    <a:close/>
                  </a:path>
                </a:pathLst>
              </a:custGeom>
              <a:solidFill>
                <a:srgbClr val="F5C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92" name="Freeform 145"/>
              <p:cNvSpPr>
                <a:spLocks/>
              </p:cNvSpPr>
              <p:nvPr/>
            </p:nvSpPr>
            <p:spPr bwMode="auto">
              <a:xfrm>
                <a:off x="2220" y="2264"/>
                <a:ext cx="68" cy="168"/>
              </a:xfrm>
              <a:custGeom>
                <a:avLst/>
                <a:gdLst>
                  <a:gd name="T0" fmla="*/ 10 w 27"/>
                  <a:gd name="T1" fmla="*/ 63 h 63"/>
                  <a:gd name="T2" fmla="*/ 2 w 27"/>
                  <a:gd name="T3" fmla="*/ 30 h 63"/>
                  <a:gd name="T4" fmla="*/ 17 w 27"/>
                  <a:gd name="T5" fmla="*/ 1 h 63"/>
                  <a:gd name="T6" fmla="*/ 25 w 27"/>
                  <a:gd name="T7" fmla="*/ 33 h 63"/>
                  <a:gd name="T8" fmla="*/ 10 w 27"/>
                  <a:gd name="T9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3">
                    <a:moveTo>
                      <a:pt x="10" y="63"/>
                    </a:moveTo>
                    <a:cubicBezTo>
                      <a:pt x="4" y="62"/>
                      <a:pt x="0" y="48"/>
                      <a:pt x="2" y="30"/>
                    </a:cubicBezTo>
                    <a:cubicBezTo>
                      <a:pt x="4" y="13"/>
                      <a:pt x="11" y="0"/>
                      <a:pt x="17" y="1"/>
                    </a:cubicBezTo>
                    <a:cubicBezTo>
                      <a:pt x="23" y="2"/>
                      <a:pt x="27" y="16"/>
                      <a:pt x="25" y="33"/>
                    </a:cubicBezTo>
                    <a:cubicBezTo>
                      <a:pt x="24" y="50"/>
                      <a:pt x="17" y="63"/>
                      <a:pt x="10" y="63"/>
                    </a:cubicBezTo>
                    <a:close/>
                  </a:path>
                </a:pathLst>
              </a:custGeom>
              <a:solidFill>
                <a:srgbClr val="F5C1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93" name="Freeform 146"/>
              <p:cNvSpPr>
                <a:spLocks/>
              </p:cNvSpPr>
              <p:nvPr/>
            </p:nvSpPr>
            <p:spPr bwMode="auto">
              <a:xfrm>
                <a:off x="2220" y="2264"/>
                <a:ext cx="68" cy="168"/>
              </a:xfrm>
              <a:custGeom>
                <a:avLst/>
                <a:gdLst>
                  <a:gd name="T0" fmla="*/ 10 w 27"/>
                  <a:gd name="T1" fmla="*/ 62 h 63"/>
                  <a:gd name="T2" fmla="*/ 2 w 27"/>
                  <a:gd name="T3" fmla="*/ 30 h 63"/>
                  <a:gd name="T4" fmla="*/ 17 w 27"/>
                  <a:gd name="T5" fmla="*/ 1 h 63"/>
                  <a:gd name="T6" fmla="*/ 25 w 27"/>
                  <a:gd name="T7" fmla="*/ 33 h 63"/>
                  <a:gd name="T8" fmla="*/ 10 w 27"/>
                  <a:gd name="T9" fmla="*/ 62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3">
                    <a:moveTo>
                      <a:pt x="10" y="62"/>
                    </a:moveTo>
                    <a:cubicBezTo>
                      <a:pt x="4" y="62"/>
                      <a:pt x="0" y="47"/>
                      <a:pt x="2" y="30"/>
                    </a:cubicBezTo>
                    <a:cubicBezTo>
                      <a:pt x="4" y="14"/>
                      <a:pt x="11" y="0"/>
                      <a:pt x="17" y="1"/>
                    </a:cubicBezTo>
                    <a:cubicBezTo>
                      <a:pt x="23" y="2"/>
                      <a:pt x="27" y="16"/>
                      <a:pt x="25" y="33"/>
                    </a:cubicBezTo>
                    <a:cubicBezTo>
                      <a:pt x="24" y="50"/>
                      <a:pt x="17" y="63"/>
                      <a:pt x="10" y="62"/>
                    </a:cubicBezTo>
                    <a:close/>
                  </a:path>
                </a:pathLst>
              </a:custGeom>
              <a:solidFill>
                <a:srgbClr val="F5C2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94" name="Freeform 147"/>
              <p:cNvSpPr>
                <a:spLocks/>
              </p:cNvSpPr>
              <p:nvPr/>
            </p:nvSpPr>
            <p:spPr bwMode="auto">
              <a:xfrm>
                <a:off x="2220" y="2267"/>
                <a:ext cx="68" cy="165"/>
              </a:xfrm>
              <a:custGeom>
                <a:avLst/>
                <a:gdLst>
                  <a:gd name="T0" fmla="*/ 10 w 27"/>
                  <a:gd name="T1" fmla="*/ 61 h 62"/>
                  <a:gd name="T2" fmla="*/ 2 w 27"/>
                  <a:gd name="T3" fmla="*/ 29 h 62"/>
                  <a:gd name="T4" fmla="*/ 17 w 27"/>
                  <a:gd name="T5" fmla="*/ 0 h 62"/>
                  <a:gd name="T6" fmla="*/ 25 w 27"/>
                  <a:gd name="T7" fmla="*/ 32 h 62"/>
                  <a:gd name="T8" fmla="*/ 10 w 27"/>
                  <a:gd name="T9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2">
                    <a:moveTo>
                      <a:pt x="10" y="61"/>
                    </a:moveTo>
                    <a:cubicBezTo>
                      <a:pt x="4" y="60"/>
                      <a:pt x="0" y="46"/>
                      <a:pt x="2" y="29"/>
                    </a:cubicBezTo>
                    <a:cubicBezTo>
                      <a:pt x="4" y="13"/>
                      <a:pt x="11" y="0"/>
                      <a:pt x="17" y="0"/>
                    </a:cubicBezTo>
                    <a:cubicBezTo>
                      <a:pt x="23" y="1"/>
                      <a:pt x="27" y="15"/>
                      <a:pt x="25" y="32"/>
                    </a:cubicBezTo>
                    <a:cubicBezTo>
                      <a:pt x="24" y="49"/>
                      <a:pt x="17" y="62"/>
                      <a:pt x="10" y="61"/>
                    </a:cubicBezTo>
                    <a:close/>
                  </a:path>
                </a:pathLst>
              </a:custGeom>
              <a:solidFill>
                <a:srgbClr val="F5C2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95" name="Freeform 148"/>
              <p:cNvSpPr>
                <a:spLocks/>
              </p:cNvSpPr>
              <p:nvPr/>
            </p:nvSpPr>
            <p:spPr bwMode="auto">
              <a:xfrm>
                <a:off x="2220" y="2267"/>
                <a:ext cx="68" cy="165"/>
              </a:xfrm>
              <a:custGeom>
                <a:avLst/>
                <a:gdLst>
                  <a:gd name="T0" fmla="*/ 11 w 27"/>
                  <a:gd name="T1" fmla="*/ 61 h 62"/>
                  <a:gd name="T2" fmla="*/ 2 w 27"/>
                  <a:gd name="T3" fmla="*/ 29 h 62"/>
                  <a:gd name="T4" fmla="*/ 17 w 27"/>
                  <a:gd name="T5" fmla="*/ 0 h 62"/>
                  <a:gd name="T6" fmla="*/ 25 w 27"/>
                  <a:gd name="T7" fmla="*/ 32 h 62"/>
                  <a:gd name="T8" fmla="*/ 11 w 27"/>
                  <a:gd name="T9" fmla="*/ 6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62">
                    <a:moveTo>
                      <a:pt x="11" y="61"/>
                    </a:moveTo>
                    <a:cubicBezTo>
                      <a:pt x="4" y="60"/>
                      <a:pt x="0" y="46"/>
                      <a:pt x="2" y="29"/>
                    </a:cubicBezTo>
                    <a:cubicBezTo>
                      <a:pt x="4" y="13"/>
                      <a:pt x="11" y="0"/>
                      <a:pt x="17" y="0"/>
                    </a:cubicBezTo>
                    <a:cubicBezTo>
                      <a:pt x="23" y="1"/>
                      <a:pt x="27" y="15"/>
                      <a:pt x="25" y="32"/>
                    </a:cubicBezTo>
                    <a:cubicBezTo>
                      <a:pt x="23" y="49"/>
                      <a:pt x="17" y="62"/>
                      <a:pt x="11" y="61"/>
                    </a:cubicBezTo>
                    <a:close/>
                  </a:path>
                </a:pathLst>
              </a:custGeom>
              <a:solidFill>
                <a:srgbClr val="F5C2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96" name="Freeform 149"/>
              <p:cNvSpPr>
                <a:spLocks/>
              </p:cNvSpPr>
              <p:nvPr/>
            </p:nvSpPr>
            <p:spPr bwMode="auto">
              <a:xfrm>
                <a:off x="2223" y="2267"/>
                <a:ext cx="65" cy="162"/>
              </a:xfrm>
              <a:custGeom>
                <a:avLst/>
                <a:gdLst>
                  <a:gd name="T0" fmla="*/ 10 w 26"/>
                  <a:gd name="T1" fmla="*/ 61 h 61"/>
                  <a:gd name="T2" fmla="*/ 1 w 26"/>
                  <a:gd name="T3" fmla="*/ 29 h 61"/>
                  <a:gd name="T4" fmla="*/ 16 w 26"/>
                  <a:gd name="T5" fmla="*/ 1 h 61"/>
                  <a:gd name="T6" fmla="*/ 24 w 26"/>
                  <a:gd name="T7" fmla="*/ 32 h 61"/>
                  <a:gd name="T8" fmla="*/ 10 w 26"/>
                  <a:gd name="T9" fmla="*/ 61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1">
                    <a:moveTo>
                      <a:pt x="10" y="61"/>
                    </a:moveTo>
                    <a:cubicBezTo>
                      <a:pt x="3" y="60"/>
                      <a:pt x="0" y="46"/>
                      <a:pt x="1" y="29"/>
                    </a:cubicBezTo>
                    <a:cubicBezTo>
                      <a:pt x="3" y="13"/>
                      <a:pt x="10" y="0"/>
                      <a:pt x="16" y="1"/>
                    </a:cubicBezTo>
                    <a:cubicBezTo>
                      <a:pt x="22" y="1"/>
                      <a:pt x="26" y="15"/>
                      <a:pt x="24" y="32"/>
                    </a:cubicBezTo>
                    <a:cubicBezTo>
                      <a:pt x="22" y="48"/>
                      <a:pt x="16" y="61"/>
                      <a:pt x="10" y="61"/>
                    </a:cubicBezTo>
                    <a:close/>
                  </a:path>
                </a:pathLst>
              </a:custGeom>
              <a:solidFill>
                <a:srgbClr val="F6C3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97" name="Freeform 150"/>
              <p:cNvSpPr>
                <a:spLocks/>
              </p:cNvSpPr>
              <p:nvPr/>
            </p:nvSpPr>
            <p:spPr bwMode="auto">
              <a:xfrm>
                <a:off x="2223" y="2267"/>
                <a:ext cx="65" cy="162"/>
              </a:xfrm>
              <a:custGeom>
                <a:avLst/>
                <a:gdLst>
                  <a:gd name="T0" fmla="*/ 10 w 26"/>
                  <a:gd name="T1" fmla="*/ 60 h 61"/>
                  <a:gd name="T2" fmla="*/ 1 w 26"/>
                  <a:gd name="T3" fmla="*/ 29 h 61"/>
                  <a:gd name="T4" fmla="*/ 16 w 26"/>
                  <a:gd name="T5" fmla="*/ 1 h 61"/>
                  <a:gd name="T6" fmla="*/ 24 w 26"/>
                  <a:gd name="T7" fmla="*/ 32 h 61"/>
                  <a:gd name="T8" fmla="*/ 10 w 26"/>
                  <a:gd name="T9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1">
                    <a:moveTo>
                      <a:pt x="10" y="60"/>
                    </a:moveTo>
                    <a:cubicBezTo>
                      <a:pt x="3" y="60"/>
                      <a:pt x="0" y="46"/>
                      <a:pt x="1" y="29"/>
                    </a:cubicBezTo>
                    <a:cubicBezTo>
                      <a:pt x="3" y="13"/>
                      <a:pt x="10" y="0"/>
                      <a:pt x="16" y="1"/>
                    </a:cubicBezTo>
                    <a:cubicBezTo>
                      <a:pt x="22" y="2"/>
                      <a:pt x="26" y="15"/>
                      <a:pt x="24" y="32"/>
                    </a:cubicBezTo>
                    <a:cubicBezTo>
                      <a:pt x="22" y="48"/>
                      <a:pt x="16" y="61"/>
                      <a:pt x="10" y="60"/>
                    </a:cubicBezTo>
                    <a:close/>
                  </a:path>
                </a:pathLst>
              </a:custGeom>
              <a:solidFill>
                <a:srgbClr val="F6C3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98" name="Freeform 151"/>
              <p:cNvSpPr>
                <a:spLocks/>
              </p:cNvSpPr>
              <p:nvPr/>
            </p:nvSpPr>
            <p:spPr bwMode="auto">
              <a:xfrm>
                <a:off x="2223" y="2267"/>
                <a:ext cx="65" cy="162"/>
              </a:xfrm>
              <a:custGeom>
                <a:avLst/>
                <a:gdLst>
                  <a:gd name="T0" fmla="*/ 10 w 26"/>
                  <a:gd name="T1" fmla="*/ 60 h 61"/>
                  <a:gd name="T2" fmla="*/ 2 w 26"/>
                  <a:gd name="T3" fmla="*/ 29 h 61"/>
                  <a:gd name="T4" fmla="*/ 16 w 26"/>
                  <a:gd name="T5" fmla="*/ 1 h 61"/>
                  <a:gd name="T6" fmla="*/ 24 w 26"/>
                  <a:gd name="T7" fmla="*/ 32 h 61"/>
                  <a:gd name="T8" fmla="*/ 10 w 26"/>
                  <a:gd name="T9" fmla="*/ 6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1">
                    <a:moveTo>
                      <a:pt x="10" y="60"/>
                    </a:moveTo>
                    <a:cubicBezTo>
                      <a:pt x="3" y="60"/>
                      <a:pt x="0" y="46"/>
                      <a:pt x="2" y="29"/>
                    </a:cubicBezTo>
                    <a:cubicBezTo>
                      <a:pt x="3" y="13"/>
                      <a:pt x="10" y="0"/>
                      <a:pt x="16" y="1"/>
                    </a:cubicBezTo>
                    <a:cubicBezTo>
                      <a:pt x="22" y="2"/>
                      <a:pt x="26" y="15"/>
                      <a:pt x="24" y="32"/>
                    </a:cubicBezTo>
                    <a:cubicBezTo>
                      <a:pt x="22" y="48"/>
                      <a:pt x="16" y="61"/>
                      <a:pt x="10" y="60"/>
                    </a:cubicBezTo>
                    <a:close/>
                  </a:path>
                </a:pathLst>
              </a:custGeom>
              <a:solidFill>
                <a:srgbClr val="F6C4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99" name="Freeform 152"/>
              <p:cNvSpPr>
                <a:spLocks/>
              </p:cNvSpPr>
              <p:nvPr/>
            </p:nvSpPr>
            <p:spPr bwMode="auto">
              <a:xfrm>
                <a:off x="2223" y="2269"/>
                <a:ext cx="65" cy="160"/>
              </a:xfrm>
              <a:custGeom>
                <a:avLst/>
                <a:gdLst>
                  <a:gd name="T0" fmla="*/ 10 w 26"/>
                  <a:gd name="T1" fmla="*/ 59 h 60"/>
                  <a:gd name="T2" fmla="*/ 2 w 26"/>
                  <a:gd name="T3" fmla="*/ 28 h 60"/>
                  <a:gd name="T4" fmla="*/ 16 w 26"/>
                  <a:gd name="T5" fmla="*/ 0 h 60"/>
                  <a:gd name="T6" fmla="*/ 24 w 26"/>
                  <a:gd name="T7" fmla="*/ 31 h 60"/>
                  <a:gd name="T8" fmla="*/ 10 w 26"/>
                  <a:gd name="T9" fmla="*/ 59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60">
                    <a:moveTo>
                      <a:pt x="10" y="59"/>
                    </a:moveTo>
                    <a:cubicBezTo>
                      <a:pt x="4" y="58"/>
                      <a:pt x="0" y="45"/>
                      <a:pt x="2" y="28"/>
                    </a:cubicBezTo>
                    <a:cubicBezTo>
                      <a:pt x="3" y="12"/>
                      <a:pt x="10" y="0"/>
                      <a:pt x="16" y="0"/>
                    </a:cubicBezTo>
                    <a:cubicBezTo>
                      <a:pt x="22" y="1"/>
                      <a:pt x="26" y="15"/>
                      <a:pt x="24" y="31"/>
                    </a:cubicBezTo>
                    <a:cubicBezTo>
                      <a:pt x="22" y="47"/>
                      <a:pt x="16" y="60"/>
                      <a:pt x="10" y="59"/>
                    </a:cubicBezTo>
                    <a:close/>
                  </a:path>
                </a:pathLst>
              </a:custGeom>
              <a:solidFill>
                <a:srgbClr val="F6C5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00" name="Freeform 153"/>
              <p:cNvSpPr>
                <a:spLocks/>
              </p:cNvSpPr>
              <p:nvPr/>
            </p:nvSpPr>
            <p:spPr bwMode="auto">
              <a:xfrm>
                <a:off x="2223" y="2269"/>
                <a:ext cx="65" cy="158"/>
              </a:xfrm>
              <a:custGeom>
                <a:avLst/>
                <a:gdLst>
                  <a:gd name="T0" fmla="*/ 10 w 26"/>
                  <a:gd name="T1" fmla="*/ 59 h 59"/>
                  <a:gd name="T2" fmla="*/ 2 w 26"/>
                  <a:gd name="T3" fmla="*/ 28 h 59"/>
                  <a:gd name="T4" fmla="*/ 16 w 26"/>
                  <a:gd name="T5" fmla="*/ 0 h 59"/>
                  <a:gd name="T6" fmla="*/ 24 w 26"/>
                  <a:gd name="T7" fmla="*/ 31 h 59"/>
                  <a:gd name="T8" fmla="*/ 10 w 26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59">
                    <a:moveTo>
                      <a:pt x="10" y="59"/>
                    </a:moveTo>
                    <a:cubicBezTo>
                      <a:pt x="4" y="58"/>
                      <a:pt x="0" y="44"/>
                      <a:pt x="2" y="28"/>
                    </a:cubicBezTo>
                    <a:cubicBezTo>
                      <a:pt x="4" y="12"/>
                      <a:pt x="10" y="0"/>
                      <a:pt x="16" y="0"/>
                    </a:cubicBezTo>
                    <a:cubicBezTo>
                      <a:pt x="22" y="1"/>
                      <a:pt x="26" y="15"/>
                      <a:pt x="24" y="31"/>
                    </a:cubicBezTo>
                    <a:cubicBezTo>
                      <a:pt x="22" y="47"/>
                      <a:pt x="16" y="59"/>
                      <a:pt x="10" y="59"/>
                    </a:cubicBezTo>
                    <a:close/>
                  </a:path>
                </a:pathLst>
              </a:custGeom>
              <a:solidFill>
                <a:srgbClr val="F6C5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01" name="Freeform 154"/>
              <p:cNvSpPr>
                <a:spLocks/>
              </p:cNvSpPr>
              <p:nvPr/>
            </p:nvSpPr>
            <p:spPr bwMode="auto">
              <a:xfrm>
                <a:off x="2223" y="2269"/>
                <a:ext cx="65" cy="158"/>
              </a:xfrm>
              <a:custGeom>
                <a:avLst/>
                <a:gdLst>
                  <a:gd name="T0" fmla="*/ 10 w 26"/>
                  <a:gd name="T1" fmla="*/ 58 h 59"/>
                  <a:gd name="T2" fmla="*/ 2 w 26"/>
                  <a:gd name="T3" fmla="*/ 28 h 59"/>
                  <a:gd name="T4" fmla="*/ 16 w 26"/>
                  <a:gd name="T5" fmla="*/ 1 h 59"/>
                  <a:gd name="T6" fmla="*/ 24 w 26"/>
                  <a:gd name="T7" fmla="*/ 31 h 59"/>
                  <a:gd name="T8" fmla="*/ 10 w 26"/>
                  <a:gd name="T9" fmla="*/ 5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59">
                    <a:moveTo>
                      <a:pt x="10" y="58"/>
                    </a:moveTo>
                    <a:cubicBezTo>
                      <a:pt x="4" y="58"/>
                      <a:pt x="0" y="44"/>
                      <a:pt x="2" y="28"/>
                    </a:cubicBezTo>
                    <a:cubicBezTo>
                      <a:pt x="4" y="12"/>
                      <a:pt x="10" y="0"/>
                      <a:pt x="16" y="1"/>
                    </a:cubicBezTo>
                    <a:cubicBezTo>
                      <a:pt x="22" y="1"/>
                      <a:pt x="26" y="15"/>
                      <a:pt x="24" y="31"/>
                    </a:cubicBezTo>
                    <a:cubicBezTo>
                      <a:pt x="22" y="47"/>
                      <a:pt x="16" y="59"/>
                      <a:pt x="10" y="58"/>
                    </a:cubicBezTo>
                    <a:close/>
                  </a:path>
                </a:pathLst>
              </a:custGeom>
              <a:solidFill>
                <a:srgbClr val="F7C6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02" name="Freeform 155"/>
              <p:cNvSpPr>
                <a:spLocks/>
              </p:cNvSpPr>
              <p:nvPr/>
            </p:nvSpPr>
            <p:spPr bwMode="auto">
              <a:xfrm>
                <a:off x="2223" y="2269"/>
                <a:ext cx="62" cy="158"/>
              </a:xfrm>
              <a:custGeom>
                <a:avLst/>
                <a:gdLst>
                  <a:gd name="T0" fmla="*/ 10 w 25"/>
                  <a:gd name="T1" fmla="*/ 58 h 59"/>
                  <a:gd name="T2" fmla="*/ 2 w 25"/>
                  <a:gd name="T3" fmla="*/ 28 h 59"/>
                  <a:gd name="T4" fmla="*/ 16 w 25"/>
                  <a:gd name="T5" fmla="*/ 1 h 59"/>
                  <a:gd name="T6" fmla="*/ 24 w 25"/>
                  <a:gd name="T7" fmla="*/ 31 h 59"/>
                  <a:gd name="T8" fmla="*/ 10 w 25"/>
                  <a:gd name="T9" fmla="*/ 5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59">
                    <a:moveTo>
                      <a:pt x="10" y="58"/>
                    </a:moveTo>
                    <a:cubicBezTo>
                      <a:pt x="4" y="58"/>
                      <a:pt x="0" y="44"/>
                      <a:pt x="2" y="28"/>
                    </a:cubicBezTo>
                    <a:cubicBezTo>
                      <a:pt x="4" y="13"/>
                      <a:pt x="10" y="0"/>
                      <a:pt x="16" y="1"/>
                    </a:cubicBezTo>
                    <a:cubicBezTo>
                      <a:pt x="22" y="1"/>
                      <a:pt x="25" y="15"/>
                      <a:pt x="24" y="31"/>
                    </a:cubicBezTo>
                    <a:cubicBezTo>
                      <a:pt x="22" y="47"/>
                      <a:pt x="16" y="59"/>
                      <a:pt x="10" y="58"/>
                    </a:cubicBezTo>
                    <a:close/>
                  </a:path>
                </a:pathLst>
              </a:custGeom>
              <a:solidFill>
                <a:srgbClr val="F7C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03" name="Freeform 156"/>
              <p:cNvSpPr>
                <a:spLocks/>
              </p:cNvSpPr>
              <p:nvPr/>
            </p:nvSpPr>
            <p:spPr bwMode="auto">
              <a:xfrm>
                <a:off x="2223" y="2269"/>
                <a:ext cx="62" cy="158"/>
              </a:xfrm>
              <a:custGeom>
                <a:avLst/>
                <a:gdLst>
                  <a:gd name="T0" fmla="*/ 10 w 25"/>
                  <a:gd name="T1" fmla="*/ 58 h 59"/>
                  <a:gd name="T2" fmla="*/ 2 w 25"/>
                  <a:gd name="T3" fmla="*/ 28 h 59"/>
                  <a:gd name="T4" fmla="*/ 16 w 25"/>
                  <a:gd name="T5" fmla="*/ 1 h 59"/>
                  <a:gd name="T6" fmla="*/ 24 w 25"/>
                  <a:gd name="T7" fmla="*/ 31 h 59"/>
                  <a:gd name="T8" fmla="*/ 10 w 25"/>
                  <a:gd name="T9" fmla="*/ 5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59">
                    <a:moveTo>
                      <a:pt x="10" y="58"/>
                    </a:moveTo>
                    <a:cubicBezTo>
                      <a:pt x="4" y="57"/>
                      <a:pt x="0" y="44"/>
                      <a:pt x="2" y="28"/>
                    </a:cubicBezTo>
                    <a:cubicBezTo>
                      <a:pt x="4" y="13"/>
                      <a:pt x="10" y="0"/>
                      <a:pt x="16" y="1"/>
                    </a:cubicBezTo>
                    <a:cubicBezTo>
                      <a:pt x="22" y="2"/>
                      <a:pt x="25" y="15"/>
                      <a:pt x="24" y="31"/>
                    </a:cubicBezTo>
                    <a:cubicBezTo>
                      <a:pt x="22" y="46"/>
                      <a:pt x="16" y="59"/>
                      <a:pt x="10" y="58"/>
                    </a:cubicBezTo>
                    <a:close/>
                  </a:path>
                </a:pathLst>
              </a:custGeom>
              <a:solidFill>
                <a:srgbClr val="F7C7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04" name="Freeform 157"/>
              <p:cNvSpPr>
                <a:spLocks/>
              </p:cNvSpPr>
              <p:nvPr/>
            </p:nvSpPr>
            <p:spPr bwMode="auto">
              <a:xfrm>
                <a:off x="2225" y="2272"/>
                <a:ext cx="60" cy="152"/>
              </a:xfrm>
              <a:custGeom>
                <a:avLst/>
                <a:gdLst>
                  <a:gd name="T0" fmla="*/ 9 w 24"/>
                  <a:gd name="T1" fmla="*/ 57 h 57"/>
                  <a:gd name="T2" fmla="*/ 1 w 24"/>
                  <a:gd name="T3" fmla="*/ 27 h 57"/>
                  <a:gd name="T4" fmla="*/ 15 w 24"/>
                  <a:gd name="T5" fmla="*/ 0 h 57"/>
                  <a:gd name="T6" fmla="*/ 23 w 24"/>
                  <a:gd name="T7" fmla="*/ 30 h 57"/>
                  <a:gd name="T8" fmla="*/ 9 w 24"/>
                  <a:gd name="T9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7">
                    <a:moveTo>
                      <a:pt x="9" y="57"/>
                    </a:moveTo>
                    <a:cubicBezTo>
                      <a:pt x="3" y="56"/>
                      <a:pt x="0" y="43"/>
                      <a:pt x="1" y="27"/>
                    </a:cubicBezTo>
                    <a:cubicBezTo>
                      <a:pt x="3" y="12"/>
                      <a:pt x="9" y="0"/>
                      <a:pt x="15" y="0"/>
                    </a:cubicBezTo>
                    <a:cubicBezTo>
                      <a:pt x="21" y="1"/>
                      <a:pt x="24" y="14"/>
                      <a:pt x="23" y="30"/>
                    </a:cubicBezTo>
                    <a:cubicBezTo>
                      <a:pt x="21" y="45"/>
                      <a:pt x="15" y="57"/>
                      <a:pt x="9" y="57"/>
                    </a:cubicBezTo>
                    <a:close/>
                  </a:path>
                </a:pathLst>
              </a:custGeom>
              <a:solidFill>
                <a:srgbClr val="F7C8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05" name="Freeform 158"/>
              <p:cNvSpPr>
                <a:spLocks/>
              </p:cNvSpPr>
              <p:nvPr/>
            </p:nvSpPr>
            <p:spPr bwMode="auto">
              <a:xfrm>
                <a:off x="2225" y="2272"/>
                <a:ext cx="60" cy="152"/>
              </a:xfrm>
              <a:custGeom>
                <a:avLst/>
                <a:gdLst>
                  <a:gd name="T0" fmla="*/ 9 w 24"/>
                  <a:gd name="T1" fmla="*/ 56 h 57"/>
                  <a:gd name="T2" fmla="*/ 1 w 24"/>
                  <a:gd name="T3" fmla="*/ 27 h 57"/>
                  <a:gd name="T4" fmla="*/ 15 w 24"/>
                  <a:gd name="T5" fmla="*/ 0 h 57"/>
                  <a:gd name="T6" fmla="*/ 23 w 24"/>
                  <a:gd name="T7" fmla="*/ 30 h 57"/>
                  <a:gd name="T8" fmla="*/ 9 w 24"/>
                  <a:gd name="T9" fmla="*/ 5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7">
                    <a:moveTo>
                      <a:pt x="9" y="56"/>
                    </a:moveTo>
                    <a:cubicBezTo>
                      <a:pt x="3" y="56"/>
                      <a:pt x="0" y="43"/>
                      <a:pt x="1" y="27"/>
                    </a:cubicBezTo>
                    <a:cubicBezTo>
                      <a:pt x="3" y="12"/>
                      <a:pt x="9" y="0"/>
                      <a:pt x="15" y="0"/>
                    </a:cubicBezTo>
                    <a:cubicBezTo>
                      <a:pt x="21" y="1"/>
                      <a:pt x="24" y="14"/>
                      <a:pt x="23" y="30"/>
                    </a:cubicBezTo>
                    <a:cubicBezTo>
                      <a:pt x="21" y="45"/>
                      <a:pt x="15" y="57"/>
                      <a:pt x="9" y="56"/>
                    </a:cubicBezTo>
                    <a:close/>
                  </a:path>
                </a:pathLst>
              </a:custGeom>
              <a:solidFill>
                <a:srgbClr val="F8C9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06" name="Freeform 159"/>
              <p:cNvSpPr>
                <a:spLocks/>
              </p:cNvSpPr>
              <p:nvPr/>
            </p:nvSpPr>
            <p:spPr bwMode="auto">
              <a:xfrm>
                <a:off x="2225" y="2272"/>
                <a:ext cx="60" cy="152"/>
              </a:xfrm>
              <a:custGeom>
                <a:avLst/>
                <a:gdLst>
                  <a:gd name="T0" fmla="*/ 9 w 24"/>
                  <a:gd name="T1" fmla="*/ 56 h 57"/>
                  <a:gd name="T2" fmla="*/ 1 w 24"/>
                  <a:gd name="T3" fmla="*/ 27 h 57"/>
                  <a:gd name="T4" fmla="*/ 15 w 24"/>
                  <a:gd name="T5" fmla="*/ 1 h 57"/>
                  <a:gd name="T6" fmla="*/ 23 w 24"/>
                  <a:gd name="T7" fmla="*/ 30 h 57"/>
                  <a:gd name="T8" fmla="*/ 9 w 24"/>
                  <a:gd name="T9" fmla="*/ 5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7">
                    <a:moveTo>
                      <a:pt x="9" y="56"/>
                    </a:moveTo>
                    <a:cubicBezTo>
                      <a:pt x="3" y="56"/>
                      <a:pt x="0" y="43"/>
                      <a:pt x="1" y="27"/>
                    </a:cubicBezTo>
                    <a:cubicBezTo>
                      <a:pt x="3" y="12"/>
                      <a:pt x="9" y="0"/>
                      <a:pt x="15" y="1"/>
                    </a:cubicBezTo>
                    <a:cubicBezTo>
                      <a:pt x="21" y="1"/>
                      <a:pt x="24" y="14"/>
                      <a:pt x="23" y="30"/>
                    </a:cubicBezTo>
                    <a:cubicBezTo>
                      <a:pt x="21" y="45"/>
                      <a:pt x="15" y="57"/>
                      <a:pt x="9" y="56"/>
                    </a:cubicBezTo>
                    <a:close/>
                  </a:path>
                </a:pathLst>
              </a:custGeom>
              <a:solidFill>
                <a:srgbClr val="F8C9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07" name="Freeform 160"/>
              <p:cNvSpPr>
                <a:spLocks/>
              </p:cNvSpPr>
              <p:nvPr/>
            </p:nvSpPr>
            <p:spPr bwMode="auto">
              <a:xfrm>
                <a:off x="2225" y="2272"/>
                <a:ext cx="60" cy="152"/>
              </a:xfrm>
              <a:custGeom>
                <a:avLst/>
                <a:gdLst>
                  <a:gd name="T0" fmla="*/ 9 w 24"/>
                  <a:gd name="T1" fmla="*/ 56 h 57"/>
                  <a:gd name="T2" fmla="*/ 2 w 24"/>
                  <a:gd name="T3" fmla="*/ 27 h 57"/>
                  <a:gd name="T4" fmla="*/ 15 w 24"/>
                  <a:gd name="T5" fmla="*/ 1 h 57"/>
                  <a:gd name="T6" fmla="*/ 22 w 24"/>
                  <a:gd name="T7" fmla="*/ 30 h 57"/>
                  <a:gd name="T8" fmla="*/ 9 w 24"/>
                  <a:gd name="T9" fmla="*/ 5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7">
                    <a:moveTo>
                      <a:pt x="9" y="56"/>
                    </a:moveTo>
                    <a:cubicBezTo>
                      <a:pt x="3" y="55"/>
                      <a:pt x="0" y="43"/>
                      <a:pt x="2" y="27"/>
                    </a:cubicBezTo>
                    <a:cubicBezTo>
                      <a:pt x="3" y="12"/>
                      <a:pt x="9" y="0"/>
                      <a:pt x="15" y="1"/>
                    </a:cubicBezTo>
                    <a:cubicBezTo>
                      <a:pt x="21" y="1"/>
                      <a:pt x="24" y="14"/>
                      <a:pt x="22" y="30"/>
                    </a:cubicBezTo>
                    <a:cubicBezTo>
                      <a:pt x="21" y="45"/>
                      <a:pt x="15" y="57"/>
                      <a:pt x="9" y="56"/>
                    </a:cubicBezTo>
                    <a:close/>
                  </a:path>
                </a:pathLst>
              </a:custGeom>
              <a:solidFill>
                <a:srgbClr val="F8C9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08" name="Freeform 161"/>
              <p:cNvSpPr>
                <a:spLocks/>
              </p:cNvSpPr>
              <p:nvPr/>
            </p:nvSpPr>
            <p:spPr bwMode="auto">
              <a:xfrm>
                <a:off x="2225" y="2272"/>
                <a:ext cx="60" cy="149"/>
              </a:xfrm>
              <a:custGeom>
                <a:avLst/>
                <a:gdLst>
                  <a:gd name="T0" fmla="*/ 9 w 24"/>
                  <a:gd name="T1" fmla="*/ 56 h 56"/>
                  <a:gd name="T2" fmla="*/ 2 w 24"/>
                  <a:gd name="T3" fmla="*/ 27 h 56"/>
                  <a:gd name="T4" fmla="*/ 15 w 24"/>
                  <a:gd name="T5" fmla="*/ 1 h 56"/>
                  <a:gd name="T6" fmla="*/ 22 w 24"/>
                  <a:gd name="T7" fmla="*/ 29 h 56"/>
                  <a:gd name="T8" fmla="*/ 9 w 24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6">
                    <a:moveTo>
                      <a:pt x="9" y="56"/>
                    </a:moveTo>
                    <a:cubicBezTo>
                      <a:pt x="3" y="55"/>
                      <a:pt x="0" y="42"/>
                      <a:pt x="2" y="27"/>
                    </a:cubicBezTo>
                    <a:cubicBezTo>
                      <a:pt x="3" y="12"/>
                      <a:pt x="9" y="0"/>
                      <a:pt x="15" y="1"/>
                    </a:cubicBezTo>
                    <a:cubicBezTo>
                      <a:pt x="21" y="2"/>
                      <a:pt x="24" y="14"/>
                      <a:pt x="22" y="29"/>
                    </a:cubicBezTo>
                    <a:cubicBezTo>
                      <a:pt x="21" y="45"/>
                      <a:pt x="15" y="56"/>
                      <a:pt x="9" y="56"/>
                    </a:cubicBezTo>
                    <a:close/>
                  </a:path>
                </a:pathLst>
              </a:custGeom>
              <a:solidFill>
                <a:srgbClr val="F8CA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09" name="Freeform 162"/>
              <p:cNvSpPr>
                <a:spLocks/>
              </p:cNvSpPr>
              <p:nvPr/>
            </p:nvSpPr>
            <p:spPr bwMode="auto">
              <a:xfrm>
                <a:off x="2225" y="2275"/>
                <a:ext cx="60" cy="146"/>
              </a:xfrm>
              <a:custGeom>
                <a:avLst/>
                <a:gdLst>
                  <a:gd name="T0" fmla="*/ 9 w 24"/>
                  <a:gd name="T1" fmla="*/ 54 h 55"/>
                  <a:gd name="T2" fmla="*/ 2 w 24"/>
                  <a:gd name="T3" fmla="*/ 26 h 55"/>
                  <a:gd name="T4" fmla="*/ 15 w 24"/>
                  <a:gd name="T5" fmla="*/ 0 h 55"/>
                  <a:gd name="T6" fmla="*/ 22 w 24"/>
                  <a:gd name="T7" fmla="*/ 28 h 55"/>
                  <a:gd name="T8" fmla="*/ 9 w 24"/>
                  <a:gd name="T9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5">
                    <a:moveTo>
                      <a:pt x="9" y="54"/>
                    </a:moveTo>
                    <a:cubicBezTo>
                      <a:pt x="3" y="54"/>
                      <a:pt x="0" y="41"/>
                      <a:pt x="2" y="26"/>
                    </a:cubicBezTo>
                    <a:cubicBezTo>
                      <a:pt x="3" y="11"/>
                      <a:pt x="9" y="0"/>
                      <a:pt x="15" y="0"/>
                    </a:cubicBezTo>
                    <a:cubicBezTo>
                      <a:pt x="21" y="1"/>
                      <a:pt x="24" y="13"/>
                      <a:pt x="22" y="28"/>
                    </a:cubicBezTo>
                    <a:cubicBezTo>
                      <a:pt x="21" y="43"/>
                      <a:pt x="15" y="55"/>
                      <a:pt x="9" y="54"/>
                    </a:cubicBezTo>
                    <a:close/>
                  </a:path>
                </a:pathLst>
              </a:custGeom>
              <a:solidFill>
                <a:srgbClr val="F8CA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10" name="Freeform 163"/>
              <p:cNvSpPr>
                <a:spLocks/>
              </p:cNvSpPr>
              <p:nvPr/>
            </p:nvSpPr>
            <p:spPr bwMode="auto">
              <a:xfrm>
                <a:off x="2225" y="2275"/>
                <a:ext cx="60" cy="146"/>
              </a:xfrm>
              <a:custGeom>
                <a:avLst/>
                <a:gdLst>
                  <a:gd name="T0" fmla="*/ 9 w 24"/>
                  <a:gd name="T1" fmla="*/ 54 h 55"/>
                  <a:gd name="T2" fmla="*/ 2 w 24"/>
                  <a:gd name="T3" fmla="*/ 26 h 55"/>
                  <a:gd name="T4" fmla="*/ 15 w 24"/>
                  <a:gd name="T5" fmla="*/ 0 h 55"/>
                  <a:gd name="T6" fmla="*/ 22 w 24"/>
                  <a:gd name="T7" fmla="*/ 28 h 55"/>
                  <a:gd name="T8" fmla="*/ 9 w 24"/>
                  <a:gd name="T9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5">
                    <a:moveTo>
                      <a:pt x="9" y="54"/>
                    </a:moveTo>
                    <a:cubicBezTo>
                      <a:pt x="4" y="54"/>
                      <a:pt x="0" y="41"/>
                      <a:pt x="2" y="26"/>
                    </a:cubicBezTo>
                    <a:cubicBezTo>
                      <a:pt x="3" y="11"/>
                      <a:pt x="9" y="0"/>
                      <a:pt x="15" y="0"/>
                    </a:cubicBezTo>
                    <a:cubicBezTo>
                      <a:pt x="21" y="1"/>
                      <a:pt x="24" y="14"/>
                      <a:pt x="22" y="28"/>
                    </a:cubicBezTo>
                    <a:cubicBezTo>
                      <a:pt x="21" y="43"/>
                      <a:pt x="15" y="55"/>
                      <a:pt x="9" y="54"/>
                    </a:cubicBezTo>
                    <a:close/>
                  </a:path>
                </a:pathLst>
              </a:custGeom>
              <a:solidFill>
                <a:srgbClr val="F8CB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11" name="Freeform 164"/>
              <p:cNvSpPr>
                <a:spLocks/>
              </p:cNvSpPr>
              <p:nvPr/>
            </p:nvSpPr>
            <p:spPr bwMode="auto">
              <a:xfrm>
                <a:off x="2225" y="2275"/>
                <a:ext cx="60" cy="146"/>
              </a:xfrm>
              <a:custGeom>
                <a:avLst/>
                <a:gdLst>
                  <a:gd name="T0" fmla="*/ 9 w 24"/>
                  <a:gd name="T1" fmla="*/ 54 h 55"/>
                  <a:gd name="T2" fmla="*/ 2 w 24"/>
                  <a:gd name="T3" fmla="*/ 26 h 55"/>
                  <a:gd name="T4" fmla="*/ 15 w 24"/>
                  <a:gd name="T5" fmla="*/ 1 h 55"/>
                  <a:gd name="T6" fmla="*/ 22 w 24"/>
                  <a:gd name="T7" fmla="*/ 28 h 55"/>
                  <a:gd name="T8" fmla="*/ 9 w 24"/>
                  <a:gd name="T9" fmla="*/ 54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5">
                    <a:moveTo>
                      <a:pt x="9" y="54"/>
                    </a:moveTo>
                    <a:cubicBezTo>
                      <a:pt x="4" y="53"/>
                      <a:pt x="0" y="41"/>
                      <a:pt x="2" y="26"/>
                    </a:cubicBezTo>
                    <a:cubicBezTo>
                      <a:pt x="4" y="11"/>
                      <a:pt x="9" y="0"/>
                      <a:pt x="15" y="1"/>
                    </a:cubicBezTo>
                    <a:cubicBezTo>
                      <a:pt x="21" y="1"/>
                      <a:pt x="24" y="14"/>
                      <a:pt x="22" y="28"/>
                    </a:cubicBezTo>
                    <a:cubicBezTo>
                      <a:pt x="21" y="43"/>
                      <a:pt x="15" y="55"/>
                      <a:pt x="9" y="54"/>
                    </a:cubicBezTo>
                    <a:close/>
                  </a:path>
                </a:pathLst>
              </a:custGeom>
              <a:solidFill>
                <a:srgbClr val="F8CC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12" name="Freeform 165"/>
              <p:cNvSpPr>
                <a:spLocks/>
              </p:cNvSpPr>
              <p:nvPr/>
            </p:nvSpPr>
            <p:spPr bwMode="auto">
              <a:xfrm>
                <a:off x="2225" y="2275"/>
                <a:ext cx="60" cy="144"/>
              </a:xfrm>
              <a:custGeom>
                <a:avLst/>
                <a:gdLst>
                  <a:gd name="T0" fmla="*/ 9 w 24"/>
                  <a:gd name="T1" fmla="*/ 54 h 54"/>
                  <a:gd name="T2" fmla="*/ 2 w 24"/>
                  <a:gd name="T3" fmla="*/ 26 h 54"/>
                  <a:gd name="T4" fmla="*/ 15 w 24"/>
                  <a:gd name="T5" fmla="*/ 1 h 54"/>
                  <a:gd name="T6" fmla="*/ 22 w 24"/>
                  <a:gd name="T7" fmla="*/ 28 h 54"/>
                  <a:gd name="T8" fmla="*/ 9 w 24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4">
                    <a:moveTo>
                      <a:pt x="9" y="54"/>
                    </a:moveTo>
                    <a:cubicBezTo>
                      <a:pt x="4" y="53"/>
                      <a:pt x="0" y="41"/>
                      <a:pt x="2" y="26"/>
                    </a:cubicBezTo>
                    <a:cubicBezTo>
                      <a:pt x="4" y="12"/>
                      <a:pt x="9" y="0"/>
                      <a:pt x="15" y="1"/>
                    </a:cubicBezTo>
                    <a:cubicBezTo>
                      <a:pt x="20" y="1"/>
                      <a:pt x="24" y="14"/>
                      <a:pt x="22" y="28"/>
                    </a:cubicBezTo>
                    <a:cubicBezTo>
                      <a:pt x="21" y="43"/>
                      <a:pt x="15" y="54"/>
                      <a:pt x="9" y="54"/>
                    </a:cubicBezTo>
                    <a:close/>
                  </a:path>
                </a:pathLst>
              </a:custGeom>
              <a:solidFill>
                <a:srgbClr val="F9CC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13" name="Freeform 166"/>
              <p:cNvSpPr>
                <a:spLocks/>
              </p:cNvSpPr>
              <p:nvPr/>
            </p:nvSpPr>
            <p:spPr bwMode="auto">
              <a:xfrm>
                <a:off x="2228" y="2275"/>
                <a:ext cx="57" cy="144"/>
              </a:xfrm>
              <a:custGeom>
                <a:avLst/>
                <a:gdLst>
                  <a:gd name="T0" fmla="*/ 8 w 23"/>
                  <a:gd name="T1" fmla="*/ 54 h 54"/>
                  <a:gd name="T2" fmla="*/ 1 w 23"/>
                  <a:gd name="T3" fmla="*/ 26 h 54"/>
                  <a:gd name="T4" fmla="*/ 14 w 23"/>
                  <a:gd name="T5" fmla="*/ 1 h 54"/>
                  <a:gd name="T6" fmla="*/ 21 w 23"/>
                  <a:gd name="T7" fmla="*/ 28 h 54"/>
                  <a:gd name="T8" fmla="*/ 8 w 23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54">
                    <a:moveTo>
                      <a:pt x="8" y="54"/>
                    </a:moveTo>
                    <a:cubicBezTo>
                      <a:pt x="3" y="53"/>
                      <a:pt x="0" y="41"/>
                      <a:pt x="1" y="26"/>
                    </a:cubicBezTo>
                    <a:cubicBezTo>
                      <a:pt x="3" y="12"/>
                      <a:pt x="8" y="0"/>
                      <a:pt x="14" y="1"/>
                    </a:cubicBezTo>
                    <a:cubicBezTo>
                      <a:pt x="19" y="2"/>
                      <a:pt x="23" y="14"/>
                      <a:pt x="21" y="28"/>
                    </a:cubicBezTo>
                    <a:cubicBezTo>
                      <a:pt x="20" y="43"/>
                      <a:pt x="14" y="54"/>
                      <a:pt x="8" y="54"/>
                    </a:cubicBezTo>
                    <a:close/>
                  </a:path>
                </a:pathLst>
              </a:custGeom>
              <a:solidFill>
                <a:srgbClr val="F9CD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14" name="Freeform 167"/>
              <p:cNvSpPr>
                <a:spLocks/>
              </p:cNvSpPr>
              <p:nvPr/>
            </p:nvSpPr>
            <p:spPr bwMode="auto">
              <a:xfrm>
                <a:off x="2228" y="2277"/>
                <a:ext cx="57" cy="142"/>
              </a:xfrm>
              <a:custGeom>
                <a:avLst/>
                <a:gdLst>
                  <a:gd name="T0" fmla="*/ 8 w 23"/>
                  <a:gd name="T1" fmla="*/ 52 h 53"/>
                  <a:gd name="T2" fmla="*/ 1 w 23"/>
                  <a:gd name="T3" fmla="*/ 25 h 53"/>
                  <a:gd name="T4" fmla="*/ 14 w 23"/>
                  <a:gd name="T5" fmla="*/ 0 h 53"/>
                  <a:gd name="T6" fmla="*/ 21 w 23"/>
                  <a:gd name="T7" fmla="*/ 27 h 53"/>
                  <a:gd name="T8" fmla="*/ 8 w 23"/>
                  <a:gd name="T9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53">
                    <a:moveTo>
                      <a:pt x="8" y="52"/>
                    </a:moveTo>
                    <a:cubicBezTo>
                      <a:pt x="3" y="52"/>
                      <a:pt x="0" y="40"/>
                      <a:pt x="1" y="25"/>
                    </a:cubicBezTo>
                    <a:cubicBezTo>
                      <a:pt x="3" y="11"/>
                      <a:pt x="8" y="0"/>
                      <a:pt x="14" y="0"/>
                    </a:cubicBezTo>
                    <a:cubicBezTo>
                      <a:pt x="19" y="1"/>
                      <a:pt x="23" y="13"/>
                      <a:pt x="21" y="27"/>
                    </a:cubicBezTo>
                    <a:cubicBezTo>
                      <a:pt x="19" y="42"/>
                      <a:pt x="14" y="53"/>
                      <a:pt x="8" y="52"/>
                    </a:cubicBezTo>
                    <a:close/>
                  </a:path>
                </a:pathLst>
              </a:custGeom>
              <a:solidFill>
                <a:srgbClr val="F9CE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15" name="Freeform 168"/>
              <p:cNvSpPr>
                <a:spLocks/>
              </p:cNvSpPr>
              <p:nvPr/>
            </p:nvSpPr>
            <p:spPr bwMode="auto">
              <a:xfrm>
                <a:off x="2228" y="2277"/>
                <a:ext cx="55" cy="142"/>
              </a:xfrm>
              <a:custGeom>
                <a:avLst/>
                <a:gdLst>
                  <a:gd name="T0" fmla="*/ 8 w 22"/>
                  <a:gd name="T1" fmla="*/ 52 h 53"/>
                  <a:gd name="T2" fmla="*/ 1 w 22"/>
                  <a:gd name="T3" fmla="*/ 25 h 53"/>
                  <a:gd name="T4" fmla="*/ 14 w 22"/>
                  <a:gd name="T5" fmla="*/ 0 h 53"/>
                  <a:gd name="T6" fmla="*/ 21 w 22"/>
                  <a:gd name="T7" fmla="*/ 27 h 53"/>
                  <a:gd name="T8" fmla="*/ 8 w 22"/>
                  <a:gd name="T9" fmla="*/ 5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53">
                    <a:moveTo>
                      <a:pt x="8" y="52"/>
                    </a:moveTo>
                    <a:cubicBezTo>
                      <a:pt x="3" y="51"/>
                      <a:pt x="0" y="39"/>
                      <a:pt x="1" y="25"/>
                    </a:cubicBezTo>
                    <a:cubicBezTo>
                      <a:pt x="3" y="11"/>
                      <a:pt x="9" y="0"/>
                      <a:pt x="14" y="0"/>
                    </a:cubicBezTo>
                    <a:cubicBezTo>
                      <a:pt x="19" y="1"/>
                      <a:pt x="22" y="13"/>
                      <a:pt x="21" y="27"/>
                    </a:cubicBezTo>
                    <a:cubicBezTo>
                      <a:pt x="19" y="42"/>
                      <a:pt x="14" y="53"/>
                      <a:pt x="8" y="52"/>
                    </a:cubicBezTo>
                    <a:close/>
                  </a:path>
                </a:pathLst>
              </a:custGeom>
              <a:solidFill>
                <a:srgbClr val="F9CE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16" name="Freeform 169"/>
              <p:cNvSpPr>
                <a:spLocks/>
              </p:cNvSpPr>
              <p:nvPr/>
            </p:nvSpPr>
            <p:spPr bwMode="auto">
              <a:xfrm>
                <a:off x="2228" y="2277"/>
                <a:ext cx="55" cy="139"/>
              </a:xfrm>
              <a:custGeom>
                <a:avLst/>
                <a:gdLst>
                  <a:gd name="T0" fmla="*/ 8 w 22"/>
                  <a:gd name="T1" fmla="*/ 52 h 52"/>
                  <a:gd name="T2" fmla="*/ 1 w 22"/>
                  <a:gd name="T3" fmla="*/ 25 h 52"/>
                  <a:gd name="T4" fmla="*/ 14 w 22"/>
                  <a:gd name="T5" fmla="*/ 1 h 52"/>
                  <a:gd name="T6" fmla="*/ 21 w 22"/>
                  <a:gd name="T7" fmla="*/ 27 h 52"/>
                  <a:gd name="T8" fmla="*/ 8 w 22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52">
                    <a:moveTo>
                      <a:pt x="8" y="52"/>
                    </a:moveTo>
                    <a:cubicBezTo>
                      <a:pt x="3" y="51"/>
                      <a:pt x="0" y="39"/>
                      <a:pt x="1" y="25"/>
                    </a:cubicBezTo>
                    <a:cubicBezTo>
                      <a:pt x="3" y="11"/>
                      <a:pt x="9" y="0"/>
                      <a:pt x="14" y="1"/>
                    </a:cubicBezTo>
                    <a:cubicBezTo>
                      <a:pt x="19" y="1"/>
                      <a:pt x="22" y="13"/>
                      <a:pt x="21" y="27"/>
                    </a:cubicBezTo>
                    <a:cubicBezTo>
                      <a:pt x="19" y="41"/>
                      <a:pt x="14" y="52"/>
                      <a:pt x="8" y="52"/>
                    </a:cubicBezTo>
                    <a:close/>
                  </a:path>
                </a:pathLst>
              </a:custGeom>
              <a:solidFill>
                <a:srgbClr val="F9CE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17" name="Freeform 170"/>
              <p:cNvSpPr>
                <a:spLocks/>
              </p:cNvSpPr>
              <p:nvPr/>
            </p:nvSpPr>
            <p:spPr bwMode="auto">
              <a:xfrm>
                <a:off x="2228" y="2277"/>
                <a:ext cx="55" cy="139"/>
              </a:xfrm>
              <a:custGeom>
                <a:avLst/>
                <a:gdLst>
                  <a:gd name="T0" fmla="*/ 8 w 22"/>
                  <a:gd name="T1" fmla="*/ 52 h 52"/>
                  <a:gd name="T2" fmla="*/ 2 w 22"/>
                  <a:gd name="T3" fmla="*/ 25 h 52"/>
                  <a:gd name="T4" fmla="*/ 14 w 22"/>
                  <a:gd name="T5" fmla="*/ 1 h 52"/>
                  <a:gd name="T6" fmla="*/ 21 w 22"/>
                  <a:gd name="T7" fmla="*/ 27 h 52"/>
                  <a:gd name="T8" fmla="*/ 8 w 22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52">
                    <a:moveTo>
                      <a:pt x="8" y="52"/>
                    </a:moveTo>
                    <a:cubicBezTo>
                      <a:pt x="3" y="51"/>
                      <a:pt x="0" y="39"/>
                      <a:pt x="2" y="25"/>
                    </a:cubicBezTo>
                    <a:cubicBezTo>
                      <a:pt x="3" y="11"/>
                      <a:pt x="9" y="0"/>
                      <a:pt x="14" y="1"/>
                    </a:cubicBezTo>
                    <a:cubicBezTo>
                      <a:pt x="19" y="1"/>
                      <a:pt x="22" y="13"/>
                      <a:pt x="21" y="27"/>
                    </a:cubicBezTo>
                    <a:cubicBezTo>
                      <a:pt x="19" y="41"/>
                      <a:pt x="14" y="52"/>
                      <a:pt x="8" y="52"/>
                    </a:cubicBezTo>
                    <a:close/>
                  </a:path>
                </a:pathLst>
              </a:custGeom>
              <a:solidFill>
                <a:srgbClr val="F9CF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18" name="Freeform 171"/>
              <p:cNvSpPr>
                <a:spLocks/>
              </p:cNvSpPr>
              <p:nvPr/>
            </p:nvSpPr>
            <p:spPr bwMode="auto">
              <a:xfrm>
                <a:off x="2228" y="2277"/>
                <a:ext cx="55" cy="139"/>
              </a:xfrm>
              <a:custGeom>
                <a:avLst/>
                <a:gdLst>
                  <a:gd name="T0" fmla="*/ 9 w 22"/>
                  <a:gd name="T1" fmla="*/ 51 h 52"/>
                  <a:gd name="T2" fmla="*/ 2 w 22"/>
                  <a:gd name="T3" fmla="*/ 25 h 52"/>
                  <a:gd name="T4" fmla="*/ 14 w 22"/>
                  <a:gd name="T5" fmla="*/ 1 h 52"/>
                  <a:gd name="T6" fmla="*/ 21 w 22"/>
                  <a:gd name="T7" fmla="*/ 27 h 52"/>
                  <a:gd name="T8" fmla="*/ 9 w 22"/>
                  <a:gd name="T9" fmla="*/ 5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52">
                    <a:moveTo>
                      <a:pt x="9" y="51"/>
                    </a:moveTo>
                    <a:cubicBezTo>
                      <a:pt x="3" y="51"/>
                      <a:pt x="0" y="39"/>
                      <a:pt x="2" y="25"/>
                    </a:cubicBezTo>
                    <a:cubicBezTo>
                      <a:pt x="3" y="11"/>
                      <a:pt x="9" y="0"/>
                      <a:pt x="14" y="1"/>
                    </a:cubicBezTo>
                    <a:cubicBezTo>
                      <a:pt x="19" y="2"/>
                      <a:pt x="22" y="13"/>
                      <a:pt x="21" y="27"/>
                    </a:cubicBezTo>
                    <a:cubicBezTo>
                      <a:pt x="19" y="41"/>
                      <a:pt x="14" y="52"/>
                      <a:pt x="9" y="51"/>
                    </a:cubicBezTo>
                    <a:close/>
                  </a:path>
                </a:pathLst>
              </a:custGeom>
              <a:solidFill>
                <a:srgbClr val="F9CF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19" name="Freeform 172"/>
              <p:cNvSpPr>
                <a:spLocks/>
              </p:cNvSpPr>
              <p:nvPr/>
            </p:nvSpPr>
            <p:spPr bwMode="auto">
              <a:xfrm>
                <a:off x="2228" y="2280"/>
                <a:ext cx="55" cy="136"/>
              </a:xfrm>
              <a:custGeom>
                <a:avLst/>
                <a:gdLst>
                  <a:gd name="T0" fmla="*/ 9 w 22"/>
                  <a:gd name="T1" fmla="*/ 50 h 51"/>
                  <a:gd name="T2" fmla="*/ 2 w 22"/>
                  <a:gd name="T3" fmla="*/ 24 h 51"/>
                  <a:gd name="T4" fmla="*/ 14 w 22"/>
                  <a:gd name="T5" fmla="*/ 0 h 51"/>
                  <a:gd name="T6" fmla="*/ 21 w 22"/>
                  <a:gd name="T7" fmla="*/ 26 h 51"/>
                  <a:gd name="T8" fmla="*/ 9 w 22"/>
                  <a:gd name="T9" fmla="*/ 5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51">
                    <a:moveTo>
                      <a:pt x="9" y="50"/>
                    </a:moveTo>
                    <a:cubicBezTo>
                      <a:pt x="3" y="49"/>
                      <a:pt x="0" y="38"/>
                      <a:pt x="2" y="24"/>
                    </a:cubicBezTo>
                    <a:cubicBezTo>
                      <a:pt x="3" y="10"/>
                      <a:pt x="9" y="0"/>
                      <a:pt x="14" y="0"/>
                    </a:cubicBezTo>
                    <a:cubicBezTo>
                      <a:pt x="19" y="1"/>
                      <a:pt x="22" y="12"/>
                      <a:pt x="21" y="26"/>
                    </a:cubicBezTo>
                    <a:cubicBezTo>
                      <a:pt x="19" y="40"/>
                      <a:pt x="14" y="51"/>
                      <a:pt x="9" y="50"/>
                    </a:cubicBezTo>
                    <a:close/>
                  </a:path>
                </a:pathLst>
              </a:custGeom>
              <a:solidFill>
                <a:srgbClr val="FBD1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20" name="Freeform 173"/>
              <p:cNvSpPr>
                <a:spLocks/>
              </p:cNvSpPr>
              <p:nvPr/>
            </p:nvSpPr>
            <p:spPr bwMode="auto">
              <a:xfrm>
                <a:off x="2228" y="2280"/>
                <a:ext cx="55" cy="133"/>
              </a:xfrm>
              <a:custGeom>
                <a:avLst/>
                <a:gdLst>
                  <a:gd name="T0" fmla="*/ 9 w 22"/>
                  <a:gd name="T1" fmla="*/ 50 h 50"/>
                  <a:gd name="T2" fmla="*/ 2 w 22"/>
                  <a:gd name="T3" fmla="*/ 24 h 50"/>
                  <a:gd name="T4" fmla="*/ 14 w 22"/>
                  <a:gd name="T5" fmla="*/ 0 h 50"/>
                  <a:gd name="T6" fmla="*/ 21 w 22"/>
                  <a:gd name="T7" fmla="*/ 26 h 50"/>
                  <a:gd name="T8" fmla="*/ 9 w 22"/>
                  <a:gd name="T9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50">
                    <a:moveTo>
                      <a:pt x="9" y="50"/>
                    </a:moveTo>
                    <a:cubicBezTo>
                      <a:pt x="3" y="49"/>
                      <a:pt x="0" y="38"/>
                      <a:pt x="2" y="24"/>
                    </a:cubicBezTo>
                    <a:cubicBezTo>
                      <a:pt x="3" y="10"/>
                      <a:pt x="9" y="0"/>
                      <a:pt x="14" y="0"/>
                    </a:cubicBezTo>
                    <a:cubicBezTo>
                      <a:pt x="19" y="1"/>
                      <a:pt x="22" y="12"/>
                      <a:pt x="21" y="26"/>
                    </a:cubicBezTo>
                    <a:cubicBezTo>
                      <a:pt x="19" y="40"/>
                      <a:pt x="14" y="50"/>
                      <a:pt x="9" y="50"/>
                    </a:cubicBezTo>
                    <a:close/>
                  </a:path>
                </a:pathLst>
              </a:custGeom>
              <a:solidFill>
                <a:srgbClr val="FBD2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21" name="Freeform 174"/>
              <p:cNvSpPr>
                <a:spLocks/>
              </p:cNvSpPr>
              <p:nvPr/>
            </p:nvSpPr>
            <p:spPr bwMode="auto">
              <a:xfrm>
                <a:off x="2230" y="2280"/>
                <a:ext cx="53" cy="133"/>
              </a:xfrm>
              <a:custGeom>
                <a:avLst/>
                <a:gdLst>
                  <a:gd name="T0" fmla="*/ 8 w 21"/>
                  <a:gd name="T1" fmla="*/ 50 h 50"/>
                  <a:gd name="T2" fmla="*/ 1 w 21"/>
                  <a:gd name="T3" fmla="*/ 24 h 50"/>
                  <a:gd name="T4" fmla="*/ 13 w 21"/>
                  <a:gd name="T5" fmla="*/ 1 h 50"/>
                  <a:gd name="T6" fmla="*/ 20 w 21"/>
                  <a:gd name="T7" fmla="*/ 26 h 50"/>
                  <a:gd name="T8" fmla="*/ 8 w 21"/>
                  <a:gd name="T9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50">
                    <a:moveTo>
                      <a:pt x="8" y="50"/>
                    </a:moveTo>
                    <a:cubicBezTo>
                      <a:pt x="3" y="49"/>
                      <a:pt x="0" y="38"/>
                      <a:pt x="1" y="24"/>
                    </a:cubicBezTo>
                    <a:cubicBezTo>
                      <a:pt x="2" y="11"/>
                      <a:pt x="8" y="0"/>
                      <a:pt x="13" y="1"/>
                    </a:cubicBezTo>
                    <a:cubicBezTo>
                      <a:pt x="18" y="1"/>
                      <a:pt x="21" y="13"/>
                      <a:pt x="20" y="26"/>
                    </a:cubicBezTo>
                    <a:cubicBezTo>
                      <a:pt x="18" y="40"/>
                      <a:pt x="13" y="50"/>
                      <a:pt x="8" y="50"/>
                    </a:cubicBezTo>
                    <a:close/>
                  </a:path>
                </a:pathLst>
              </a:custGeom>
              <a:solidFill>
                <a:srgbClr val="FBD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22" name="Freeform 175"/>
              <p:cNvSpPr>
                <a:spLocks/>
              </p:cNvSpPr>
              <p:nvPr/>
            </p:nvSpPr>
            <p:spPr bwMode="auto">
              <a:xfrm>
                <a:off x="2230" y="2280"/>
                <a:ext cx="53" cy="133"/>
              </a:xfrm>
              <a:custGeom>
                <a:avLst/>
                <a:gdLst>
                  <a:gd name="T0" fmla="*/ 8 w 21"/>
                  <a:gd name="T1" fmla="*/ 49 h 50"/>
                  <a:gd name="T2" fmla="*/ 1 w 21"/>
                  <a:gd name="T3" fmla="*/ 24 h 50"/>
                  <a:gd name="T4" fmla="*/ 13 w 21"/>
                  <a:gd name="T5" fmla="*/ 1 h 50"/>
                  <a:gd name="T6" fmla="*/ 20 w 21"/>
                  <a:gd name="T7" fmla="*/ 26 h 50"/>
                  <a:gd name="T8" fmla="*/ 8 w 21"/>
                  <a:gd name="T9" fmla="*/ 4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50">
                    <a:moveTo>
                      <a:pt x="8" y="49"/>
                    </a:moveTo>
                    <a:cubicBezTo>
                      <a:pt x="3" y="49"/>
                      <a:pt x="0" y="37"/>
                      <a:pt x="1" y="24"/>
                    </a:cubicBezTo>
                    <a:cubicBezTo>
                      <a:pt x="3" y="11"/>
                      <a:pt x="8" y="0"/>
                      <a:pt x="13" y="1"/>
                    </a:cubicBezTo>
                    <a:cubicBezTo>
                      <a:pt x="18" y="1"/>
                      <a:pt x="21" y="13"/>
                      <a:pt x="20" y="26"/>
                    </a:cubicBezTo>
                    <a:cubicBezTo>
                      <a:pt x="18" y="39"/>
                      <a:pt x="13" y="50"/>
                      <a:pt x="8" y="49"/>
                    </a:cubicBezTo>
                    <a:close/>
                  </a:path>
                </a:pathLst>
              </a:custGeom>
              <a:solidFill>
                <a:srgbClr val="FBD3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23" name="Freeform 176"/>
              <p:cNvSpPr>
                <a:spLocks/>
              </p:cNvSpPr>
              <p:nvPr/>
            </p:nvSpPr>
            <p:spPr bwMode="auto">
              <a:xfrm>
                <a:off x="2230" y="2280"/>
                <a:ext cx="53" cy="133"/>
              </a:xfrm>
              <a:custGeom>
                <a:avLst/>
                <a:gdLst>
                  <a:gd name="T0" fmla="*/ 8 w 21"/>
                  <a:gd name="T1" fmla="*/ 49 h 50"/>
                  <a:gd name="T2" fmla="*/ 1 w 21"/>
                  <a:gd name="T3" fmla="*/ 24 h 50"/>
                  <a:gd name="T4" fmla="*/ 13 w 21"/>
                  <a:gd name="T5" fmla="*/ 1 h 50"/>
                  <a:gd name="T6" fmla="*/ 19 w 21"/>
                  <a:gd name="T7" fmla="*/ 26 h 50"/>
                  <a:gd name="T8" fmla="*/ 8 w 21"/>
                  <a:gd name="T9" fmla="*/ 4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50">
                    <a:moveTo>
                      <a:pt x="8" y="49"/>
                    </a:moveTo>
                    <a:cubicBezTo>
                      <a:pt x="3" y="49"/>
                      <a:pt x="0" y="37"/>
                      <a:pt x="1" y="24"/>
                    </a:cubicBezTo>
                    <a:cubicBezTo>
                      <a:pt x="3" y="11"/>
                      <a:pt x="8" y="0"/>
                      <a:pt x="13" y="1"/>
                    </a:cubicBezTo>
                    <a:cubicBezTo>
                      <a:pt x="18" y="2"/>
                      <a:pt x="21" y="13"/>
                      <a:pt x="19" y="26"/>
                    </a:cubicBezTo>
                    <a:cubicBezTo>
                      <a:pt x="18" y="39"/>
                      <a:pt x="13" y="50"/>
                      <a:pt x="8" y="49"/>
                    </a:cubicBezTo>
                    <a:close/>
                  </a:path>
                </a:pathLst>
              </a:custGeom>
              <a:solidFill>
                <a:srgbClr val="FB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24" name="Freeform 177"/>
              <p:cNvSpPr>
                <a:spLocks/>
              </p:cNvSpPr>
              <p:nvPr/>
            </p:nvSpPr>
            <p:spPr bwMode="auto">
              <a:xfrm>
                <a:off x="2230" y="2283"/>
                <a:ext cx="53" cy="128"/>
              </a:xfrm>
              <a:custGeom>
                <a:avLst/>
                <a:gdLst>
                  <a:gd name="T0" fmla="*/ 8 w 21"/>
                  <a:gd name="T1" fmla="*/ 48 h 48"/>
                  <a:gd name="T2" fmla="*/ 1 w 21"/>
                  <a:gd name="T3" fmla="*/ 23 h 48"/>
                  <a:gd name="T4" fmla="*/ 13 w 21"/>
                  <a:gd name="T5" fmla="*/ 0 h 48"/>
                  <a:gd name="T6" fmla="*/ 19 w 21"/>
                  <a:gd name="T7" fmla="*/ 25 h 48"/>
                  <a:gd name="T8" fmla="*/ 8 w 21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48">
                    <a:moveTo>
                      <a:pt x="8" y="48"/>
                    </a:moveTo>
                    <a:cubicBezTo>
                      <a:pt x="3" y="47"/>
                      <a:pt x="0" y="36"/>
                      <a:pt x="1" y="23"/>
                    </a:cubicBezTo>
                    <a:cubicBezTo>
                      <a:pt x="3" y="10"/>
                      <a:pt x="8" y="0"/>
                      <a:pt x="13" y="0"/>
                    </a:cubicBezTo>
                    <a:cubicBezTo>
                      <a:pt x="18" y="1"/>
                      <a:pt x="21" y="12"/>
                      <a:pt x="19" y="25"/>
                    </a:cubicBezTo>
                    <a:cubicBezTo>
                      <a:pt x="18" y="38"/>
                      <a:pt x="13" y="48"/>
                      <a:pt x="8" y="48"/>
                    </a:cubicBezTo>
                    <a:close/>
                  </a:path>
                </a:pathLst>
              </a:custGeom>
              <a:solidFill>
                <a:srgbClr val="FBD3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25" name="Freeform 178"/>
              <p:cNvSpPr>
                <a:spLocks/>
              </p:cNvSpPr>
              <p:nvPr/>
            </p:nvSpPr>
            <p:spPr bwMode="auto">
              <a:xfrm>
                <a:off x="2230" y="2283"/>
                <a:ext cx="53" cy="128"/>
              </a:xfrm>
              <a:custGeom>
                <a:avLst/>
                <a:gdLst>
                  <a:gd name="T0" fmla="*/ 8 w 21"/>
                  <a:gd name="T1" fmla="*/ 48 h 48"/>
                  <a:gd name="T2" fmla="*/ 1 w 21"/>
                  <a:gd name="T3" fmla="*/ 23 h 48"/>
                  <a:gd name="T4" fmla="*/ 13 w 21"/>
                  <a:gd name="T5" fmla="*/ 0 h 48"/>
                  <a:gd name="T6" fmla="*/ 19 w 21"/>
                  <a:gd name="T7" fmla="*/ 25 h 48"/>
                  <a:gd name="T8" fmla="*/ 8 w 21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48">
                    <a:moveTo>
                      <a:pt x="8" y="48"/>
                    </a:moveTo>
                    <a:cubicBezTo>
                      <a:pt x="3" y="47"/>
                      <a:pt x="0" y="36"/>
                      <a:pt x="1" y="23"/>
                    </a:cubicBezTo>
                    <a:cubicBezTo>
                      <a:pt x="3" y="10"/>
                      <a:pt x="8" y="0"/>
                      <a:pt x="13" y="0"/>
                    </a:cubicBezTo>
                    <a:cubicBezTo>
                      <a:pt x="18" y="1"/>
                      <a:pt x="21" y="12"/>
                      <a:pt x="19" y="25"/>
                    </a:cubicBezTo>
                    <a:cubicBezTo>
                      <a:pt x="18" y="38"/>
                      <a:pt x="13" y="48"/>
                      <a:pt x="8" y="48"/>
                    </a:cubicBezTo>
                    <a:close/>
                  </a:path>
                </a:pathLst>
              </a:custGeom>
              <a:solidFill>
                <a:srgbClr val="FBD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26" name="Freeform 179"/>
              <p:cNvSpPr>
                <a:spLocks/>
              </p:cNvSpPr>
              <p:nvPr/>
            </p:nvSpPr>
            <p:spPr bwMode="auto">
              <a:xfrm>
                <a:off x="2230" y="2283"/>
                <a:ext cx="53" cy="128"/>
              </a:xfrm>
              <a:custGeom>
                <a:avLst/>
                <a:gdLst>
                  <a:gd name="T0" fmla="*/ 8 w 21"/>
                  <a:gd name="T1" fmla="*/ 47 h 48"/>
                  <a:gd name="T2" fmla="*/ 2 w 21"/>
                  <a:gd name="T3" fmla="*/ 23 h 48"/>
                  <a:gd name="T4" fmla="*/ 13 w 21"/>
                  <a:gd name="T5" fmla="*/ 1 h 48"/>
                  <a:gd name="T6" fmla="*/ 19 w 21"/>
                  <a:gd name="T7" fmla="*/ 25 h 48"/>
                  <a:gd name="T8" fmla="*/ 8 w 21"/>
                  <a:gd name="T9" fmla="*/ 4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48">
                    <a:moveTo>
                      <a:pt x="8" y="47"/>
                    </a:moveTo>
                    <a:cubicBezTo>
                      <a:pt x="3" y="47"/>
                      <a:pt x="0" y="36"/>
                      <a:pt x="2" y="23"/>
                    </a:cubicBezTo>
                    <a:cubicBezTo>
                      <a:pt x="3" y="10"/>
                      <a:pt x="8" y="0"/>
                      <a:pt x="13" y="1"/>
                    </a:cubicBezTo>
                    <a:cubicBezTo>
                      <a:pt x="18" y="1"/>
                      <a:pt x="21" y="12"/>
                      <a:pt x="19" y="25"/>
                    </a:cubicBezTo>
                    <a:cubicBezTo>
                      <a:pt x="18" y="38"/>
                      <a:pt x="13" y="48"/>
                      <a:pt x="8" y="47"/>
                    </a:cubicBezTo>
                    <a:close/>
                  </a:path>
                </a:pathLst>
              </a:custGeom>
              <a:solidFill>
                <a:srgbClr val="FCD5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27" name="Freeform 180"/>
              <p:cNvSpPr>
                <a:spLocks/>
              </p:cNvSpPr>
              <p:nvPr/>
            </p:nvSpPr>
            <p:spPr bwMode="auto">
              <a:xfrm>
                <a:off x="2230" y="2283"/>
                <a:ext cx="53" cy="128"/>
              </a:xfrm>
              <a:custGeom>
                <a:avLst/>
                <a:gdLst>
                  <a:gd name="T0" fmla="*/ 8 w 21"/>
                  <a:gd name="T1" fmla="*/ 47 h 48"/>
                  <a:gd name="T2" fmla="*/ 2 w 21"/>
                  <a:gd name="T3" fmla="*/ 23 h 48"/>
                  <a:gd name="T4" fmla="*/ 13 w 21"/>
                  <a:gd name="T5" fmla="*/ 1 h 48"/>
                  <a:gd name="T6" fmla="*/ 19 w 21"/>
                  <a:gd name="T7" fmla="*/ 25 h 48"/>
                  <a:gd name="T8" fmla="*/ 8 w 21"/>
                  <a:gd name="T9" fmla="*/ 4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48">
                    <a:moveTo>
                      <a:pt x="8" y="47"/>
                    </a:moveTo>
                    <a:cubicBezTo>
                      <a:pt x="3" y="47"/>
                      <a:pt x="0" y="36"/>
                      <a:pt x="2" y="23"/>
                    </a:cubicBezTo>
                    <a:cubicBezTo>
                      <a:pt x="3" y="10"/>
                      <a:pt x="8" y="0"/>
                      <a:pt x="13" y="1"/>
                    </a:cubicBezTo>
                    <a:cubicBezTo>
                      <a:pt x="18" y="1"/>
                      <a:pt x="21" y="12"/>
                      <a:pt x="19" y="25"/>
                    </a:cubicBezTo>
                    <a:cubicBezTo>
                      <a:pt x="18" y="38"/>
                      <a:pt x="13" y="48"/>
                      <a:pt x="8" y="47"/>
                    </a:cubicBezTo>
                    <a:close/>
                  </a:path>
                </a:pathLst>
              </a:custGeom>
              <a:solidFill>
                <a:srgbClr val="FCD5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28" name="Freeform 181"/>
              <p:cNvSpPr>
                <a:spLocks/>
              </p:cNvSpPr>
              <p:nvPr/>
            </p:nvSpPr>
            <p:spPr bwMode="auto">
              <a:xfrm>
                <a:off x="2230" y="2283"/>
                <a:ext cx="50" cy="125"/>
              </a:xfrm>
              <a:custGeom>
                <a:avLst/>
                <a:gdLst>
                  <a:gd name="T0" fmla="*/ 8 w 20"/>
                  <a:gd name="T1" fmla="*/ 47 h 47"/>
                  <a:gd name="T2" fmla="*/ 2 w 20"/>
                  <a:gd name="T3" fmla="*/ 23 h 47"/>
                  <a:gd name="T4" fmla="*/ 13 w 20"/>
                  <a:gd name="T5" fmla="*/ 1 h 47"/>
                  <a:gd name="T6" fmla="*/ 19 w 20"/>
                  <a:gd name="T7" fmla="*/ 25 h 47"/>
                  <a:gd name="T8" fmla="*/ 8 w 20"/>
                  <a:gd name="T9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47">
                    <a:moveTo>
                      <a:pt x="8" y="47"/>
                    </a:moveTo>
                    <a:cubicBezTo>
                      <a:pt x="3" y="46"/>
                      <a:pt x="0" y="36"/>
                      <a:pt x="2" y="23"/>
                    </a:cubicBezTo>
                    <a:cubicBezTo>
                      <a:pt x="3" y="10"/>
                      <a:pt x="8" y="0"/>
                      <a:pt x="13" y="1"/>
                    </a:cubicBezTo>
                    <a:cubicBezTo>
                      <a:pt x="18" y="2"/>
                      <a:pt x="20" y="12"/>
                      <a:pt x="19" y="25"/>
                    </a:cubicBezTo>
                    <a:cubicBezTo>
                      <a:pt x="18" y="37"/>
                      <a:pt x="13" y="47"/>
                      <a:pt x="8" y="47"/>
                    </a:cubicBezTo>
                    <a:close/>
                  </a:path>
                </a:pathLst>
              </a:custGeom>
              <a:solidFill>
                <a:srgbClr val="FCD6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29" name="Freeform 182"/>
              <p:cNvSpPr>
                <a:spLocks/>
              </p:cNvSpPr>
              <p:nvPr/>
            </p:nvSpPr>
            <p:spPr bwMode="auto">
              <a:xfrm>
                <a:off x="2230" y="2285"/>
                <a:ext cx="50" cy="123"/>
              </a:xfrm>
              <a:custGeom>
                <a:avLst/>
                <a:gdLst>
                  <a:gd name="T0" fmla="*/ 8 w 20"/>
                  <a:gd name="T1" fmla="*/ 46 h 46"/>
                  <a:gd name="T2" fmla="*/ 2 w 20"/>
                  <a:gd name="T3" fmla="*/ 22 h 46"/>
                  <a:gd name="T4" fmla="*/ 13 w 20"/>
                  <a:gd name="T5" fmla="*/ 0 h 46"/>
                  <a:gd name="T6" fmla="*/ 19 w 20"/>
                  <a:gd name="T7" fmla="*/ 24 h 46"/>
                  <a:gd name="T8" fmla="*/ 8 w 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46">
                    <a:moveTo>
                      <a:pt x="8" y="46"/>
                    </a:moveTo>
                    <a:cubicBezTo>
                      <a:pt x="3" y="45"/>
                      <a:pt x="0" y="34"/>
                      <a:pt x="2" y="22"/>
                    </a:cubicBezTo>
                    <a:cubicBezTo>
                      <a:pt x="3" y="9"/>
                      <a:pt x="8" y="0"/>
                      <a:pt x="13" y="0"/>
                    </a:cubicBezTo>
                    <a:cubicBezTo>
                      <a:pt x="18" y="1"/>
                      <a:pt x="20" y="11"/>
                      <a:pt x="19" y="24"/>
                    </a:cubicBezTo>
                    <a:cubicBezTo>
                      <a:pt x="18" y="36"/>
                      <a:pt x="13" y="46"/>
                      <a:pt x="8" y="46"/>
                    </a:cubicBezTo>
                    <a:close/>
                  </a:path>
                </a:pathLst>
              </a:custGeom>
              <a:solidFill>
                <a:srgbClr val="FCD7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30" name="Freeform 183"/>
              <p:cNvSpPr>
                <a:spLocks/>
              </p:cNvSpPr>
              <p:nvPr/>
            </p:nvSpPr>
            <p:spPr bwMode="auto">
              <a:xfrm>
                <a:off x="2233" y="2285"/>
                <a:ext cx="47" cy="123"/>
              </a:xfrm>
              <a:custGeom>
                <a:avLst/>
                <a:gdLst>
                  <a:gd name="T0" fmla="*/ 7 w 19"/>
                  <a:gd name="T1" fmla="*/ 45 h 46"/>
                  <a:gd name="T2" fmla="*/ 1 w 19"/>
                  <a:gd name="T3" fmla="*/ 22 h 46"/>
                  <a:gd name="T4" fmla="*/ 12 w 19"/>
                  <a:gd name="T5" fmla="*/ 0 h 46"/>
                  <a:gd name="T6" fmla="*/ 18 w 19"/>
                  <a:gd name="T7" fmla="*/ 24 h 46"/>
                  <a:gd name="T8" fmla="*/ 7 w 19"/>
                  <a:gd name="T9" fmla="*/ 4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6">
                    <a:moveTo>
                      <a:pt x="7" y="45"/>
                    </a:moveTo>
                    <a:cubicBezTo>
                      <a:pt x="2" y="45"/>
                      <a:pt x="0" y="34"/>
                      <a:pt x="1" y="22"/>
                    </a:cubicBezTo>
                    <a:cubicBezTo>
                      <a:pt x="2" y="10"/>
                      <a:pt x="7" y="0"/>
                      <a:pt x="12" y="0"/>
                    </a:cubicBezTo>
                    <a:cubicBezTo>
                      <a:pt x="17" y="1"/>
                      <a:pt x="19" y="11"/>
                      <a:pt x="18" y="24"/>
                    </a:cubicBezTo>
                    <a:cubicBezTo>
                      <a:pt x="17" y="36"/>
                      <a:pt x="12" y="46"/>
                      <a:pt x="7" y="45"/>
                    </a:cubicBezTo>
                    <a:close/>
                  </a:path>
                </a:pathLst>
              </a:custGeom>
              <a:solidFill>
                <a:srgbClr val="FCD7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31" name="Freeform 184"/>
              <p:cNvSpPr>
                <a:spLocks/>
              </p:cNvSpPr>
              <p:nvPr/>
            </p:nvSpPr>
            <p:spPr bwMode="auto">
              <a:xfrm>
                <a:off x="2233" y="2285"/>
                <a:ext cx="47" cy="123"/>
              </a:xfrm>
              <a:custGeom>
                <a:avLst/>
                <a:gdLst>
                  <a:gd name="T0" fmla="*/ 7 w 19"/>
                  <a:gd name="T1" fmla="*/ 45 h 46"/>
                  <a:gd name="T2" fmla="*/ 1 w 19"/>
                  <a:gd name="T3" fmla="*/ 22 h 46"/>
                  <a:gd name="T4" fmla="*/ 12 w 19"/>
                  <a:gd name="T5" fmla="*/ 1 h 46"/>
                  <a:gd name="T6" fmla="*/ 18 w 19"/>
                  <a:gd name="T7" fmla="*/ 24 h 46"/>
                  <a:gd name="T8" fmla="*/ 7 w 19"/>
                  <a:gd name="T9" fmla="*/ 45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6">
                    <a:moveTo>
                      <a:pt x="7" y="45"/>
                    </a:moveTo>
                    <a:cubicBezTo>
                      <a:pt x="2" y="45"/>
                      <a:pt x="0" y="34"/>
                      <a:pt x="1" y="22"/>
                    </a:cubicBezTo>
                    <a:cubicBezTo>
                      <a:pt x="2" y="10"/>
                      <a:pt x="7" y="0"/>
                      <a:pt x="12" y="1"/>
                    </a:cubicBezTo>
                    <a:cubicBezTo>
                      <a:pt x="17" y="1"/>
                      <a:pt x="19" y="11"/>
                      <a:pt x="18" y="24"/>
                    </a:cubicBezTo>
                    <a:cubicBezTo>
                      <a:pt x="17" y="36"/>
                      <a:pt x="12" y="46"/>
                      <a:pt x="7" y="45"/>
                    </a:cubicBezTo>
                    <a:close/>
                  </a:path>
                </a:pathLst>
              </a:custGeom>
              <a:solidFill>
                <a:srgbClr val="FCD8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32" name="Freeform 185"/>
              <p:cNvSpPr>
                <a:spLocks/>
              </p:cNvSpPr>
              <p:nvPr/>
            </p:nvSpPr>
            <p:spPr bwMode="auto">
              <a:xfrm>
                <a:off x="2233" y="2285"/>
                <a:ext cx="47" cy="120"/>
              </a:xfrm>
              <a:custGeom>
                <a:avLst/>
                <a:gdLst>
                  <a:gd name="T0" fmla="*/ 7 w 19"/>
                  <a:gd name="T1" fmla="*/ 45 h 45"/>
                  <a:gd name="T2" fmla="*/ 1 w 19"/>
                  <a:gd name="T3" fmla="*/ 22 h 45"/>
                  <a:gd name="T4" fmla="*/ 12 w 19"/>
                  <a:gd name="T5" fmla="*/ 1 h 45"/>
                  <a:gd name="T6" fmla="*/ 18 w 19"/>
                  <a:gd name="T7" fmla="*/ 24 h 45"/>
                  <a:gd name="T8" fmla="*/ 7 w 19"/>
                  <a:gd name="T9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5">
                    <a:moveTo>
                      <a:pt x="7" y="45"/>
                    </a:moveTo>
                    <a:cubicBezTo>
                      <a:pt x="3" y="44"/>
                      <a:pt x="0" y="34"/>
                      <a:pt x="1" y="22"/>
                    </a:cubicBezTo>
                    <a:cubicBezTo>
                      <a:pt x="2" y="10"/>
                      <a:pt x="7" y="0"/>
                      <a:pt x="12" y="1"/>
                    </a:cubicBezTo>
                    <a:cubicBezTo>
                      <a:pt x="16" y="1"/>
                      <a:pt x="19" y="12"/>
                      <a:pt x="18" y="24"/>
                    </a:cubicBezTo>
                    <a:cubicBezTo>
                      <a:pt x="17" y="36"/>
                      <a:pt x="12" y="45"/>
                      <a:pt x="7" y="45"/>
                    </a:cubicBezTo>
                    <a:close/>
                  </a:path>
                </a:pathLst>
              </a:custGeom>
              <a:solidFill>
                <a:srgbClr val="FCD8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33" name="Freeform 186"/>
              <p:cNvSpPr>
                <a:spLocks/>
              </p:cNvSpPr>
              <p:nvPr/>
            </p:nvSpPr>
            <p:spPr bwMode="auto">
              <a:xfrm>
                <a:off x="2233" y="2288"/>
                <a:ext cx="47" cy="117"/>
              </a:xfrm>
              <a:custGeom>
                <a:avLst/>
                <a:gdLst>
                  <a:gd name="T0" fmla="*/ 7 w 19"/>
                  <a:gd name="T1" fmla="*/ 44 h 44"/>
                  <a:gd name="T2" fmla="*/ 1 w 19"/>
                  <a:gd name="T3" fmla="*/ 21 h 44"/>
                  <a:gd name="T4" fmla="*/ 12 w 19"/>
                  <a:gd name="T5" fmla="*/ 0 h 44"/>
                  <a:gd name="T6" fmla="*/ 18 w 19"/>
                  <a:gd name="T7" fmla="*/ 23 h 44"/>
                  <a:gd name="T8" fmla="*/ 7 w 19"/>
                  <a:gd name="T9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4">
                    <a:moveTo>
                      <a:pt x="7" y="44"/>
                    </a:moveTo>
                    <a:cubicBezTo>
                      <a:pt x="3" y="43"/>
                      <a:pt x="0" y="33"/>
                      <a:pt x="1" y="21"/>
                    </a:cubicBezTo>
                    <a:cubicBezTo>
                      <a:pt x="3" y="9"/>
                      <a:pt x="7" y="0"/>
                      <a:pt x="12" y="0"/>
                    </a:cubicBezTo>
                    <a:cubicBezTo>
                      <a:pt x="16" y="0"/>
                      <a:pt x="19" y="11"/>
                      <a:pt x="18" y="23"/>
                    </a:cubicBezTo>
                    <a:cubicBezTo>
                      <a:pt x="17" y="35"/>
                      <a:pt x="12" y="44"/>
                      <a:pt x="7" y="44"/>
                    </a:cubicBezTo>
                    <a:close/>
                  </a:path>
                </a:pathLst>
              </a:custGeom>
              <a:solidFill>
                <a:srgbClr val="FDD9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34" name="Freeform 187"/>
              <p:cNvSpPr>
                <a:spLocks/>
              </p:cNvSpPr>
              <p:nvPr/>
            </p:nvSpPr>
            <p:spPr bwMode="auto">
              <a:xfrm>
                <a:off x="2233" y="2288"/>
                <a:ext cx="47" cy="117"/>
              </a:xfrm>
              <a:custGeom>
                <a:avLst/>
                <a:gdLst>
                  <a:gd name="T0" fmla="*/ 7 w 19"/>
                  <a:gd name="T1" fmla="*/ 43 h 44"/>
                  <a:gd name="T2" fmla="*/ 1 w 19"/>
                  <a:gd name="T3" fmla="*/ 21 h 44"/>
                  <a:gd name="T4" fmla="*/ 12 w 19"/>
                  <a:gd name="T5" fmla="*/ 0 h 44"/>
                  <a:gd name="T6" fmla="*/ 18 w 19"/>
                  <a:gd name="T7" fmla="*/ 23 h 44"/>
                  <a:gd name="T8" fmla="*/ 7 w 19"/>
                  <a:gd name="T9" fmla="*/ 4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4">
                    <a:moveTo>
                      <a:pt x="7" y="43"/>
                    </a:moveTo>
                    <a:cubicBezTo>
                      <a:pt x="3" y="43"/>
                      <a:pt x="0" y="33"/>
                      <a:pt x="1" y="21"/>
                    </a:cubicBezTo>
                    <a:cubicBezTo>
                      <a:pt x="3" y="9"/>
                      <a:pt x="7" y="0"/>
                      <a:pt x="12" y="0"/>
                    </a:cubicBezTo>
                    <a:cubicBezTo>
                      <a:pt x="16" y="1"/>
                      <a:pt x="19" y="11"/>
                      <a:pt x="18" y="23"/>
                    </a:cubicBezTo>
                    <a:cubicBezTo>
                      <a:pt x="16" y="35"/>
                      <a:pt x="12" y="44"/>
                      <a:pt x="7" y="43"/>
                    </a:cubicBezTo>
                    <a:close/>
                  </a:path>
                </a:pathLst>
              </a:custGeom>
              <a:solidFill>
                <a:srgbClr val="FDD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35" name="Freeform 188"/>
              <p:cNvSpPr>
                <a:spLocks/>
              </p:cNvSpPr>
              <p:nvPr/>
            </p:nvSpPr>
            <p:spPr bwMode="auto">
              <a:xfrm>
                <a:off x="2233" y="2288"/>
                <a:ext cx="47" cy="117"/>
              </a:xfrm>
              <a:custGeom>
                <a:avLst/>
                <a:gdLst>
                  <a:gd name="T0" fmla="*/ 7 w 19"/>
                  <a:gd name="T1" fmla="*/ 43 h 44"/>
                  <a:gd name="T2" fmla="*/ 1 w 19"/>
                  <a:gd name="T3" fmla="*/ 21 h 44"/>
                  <a:gd name="T4" fmla="*/ 12 w 19"/>
                  <a:gd name="T5" fmla="*/ 0 h 44"/>
                  <a:gd name="T6" fmla="*/ 18 w 19"/>
                  <a:gd name="T7" fmla="*/ 23 h 44"/>
                  <a:gd name="T8" fmla="*/ 7 w 19"/>
                  <a:gd name="T9" fmla="*/ 4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4">
                    <a:moveTo>
                      <a:pt x="7" y="43"/>
                    </a:moveTo>
                    <a:cubicBezTo>
                      <a:pt x="3" y="43"/>
                      <a:pt x="0" y="33"/>
                      <a:pt x="1" y="21"/>
                    </a:cubicBezTo>
                    <a:cubicBezTo>
                      <a:pt x="3" y="9"/>
                      <a:pt x="7" y="0"/>
                      <a:pt x="12" y="0"/>
                    </a:cubicBezTo>
                    <a:cubicBezTo>
                      <a:pt x="16" y="1"/>
                      <a:pt x="19" y="11"/>
                      <a:pt x="18" y="23"/>
                    </a:cubicBezTo>
                    <a:cubicBezTo>
                      <a:pt x="16" y="34"/>
                      <a:pt x="12" y="44"/>
                      <a:pt x="7" y="43"/>
                    </a:cubicBezTo>
                    <a:close/>
                  </a:path>
                </a:pathLst>
              </a:custGeom>
              <a:solidFill>
                <a:srgbClr val="FDD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36" name="Freeform 189"/>
              <p:cNvSpPr>
                <a:spLocks/>
              </p:cNvSpPr>
              <p:nvPr/>
            </p:nvSpPr>
            <p:spPr bwMode="auto">
              <a:xfrm>
                <a:off x="2233" y="2288"/>
                <a:ext cx="47" cy="115"/>
              </a:xfrm>
              <a:custGeom>
                <a:avLst/>
                <a:gdLst>
                  <a:gd name="T0" fmla="*/ 7 w 19"/>
                  <a:gd name="T1" fmla="*/ 43 h 43"/>
                  <a:gd name="T2" fmla="*/ 2 w 19"/>
                  <a:gd name="T3" fmla="*/ 21 h 43"/>
                  <a:gd name="T4" fmla="*/ 12 w 19"/>
                  <a:gd name="T5" fmla="*/ 1 h 43"/>
                  <a:gd name="T6" fmla="*/ 18 w 19"/>
                  <a:gd name="T7" fmla="*/ 23 h 43"/>
                  <a:gd name="T8" fmla="*/ 7 w 19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3">
                    <a:moveTo>
                      <a:pt x="7" y="43"/>
                    </a:moveTo>
                    <a:cubicBezTo>
                      <a:pt x="3" y="42"/>
                      <a:pt x="0" y="33"/>
                      <a:pt x="2" y="21"/>
                    </a:cubicBezTo>
                    <a:cubicBezTo>
                      <a:pt x="3" y="9"/>
                      <a:pt x="7" y="0"/>
                      <a:pt x="12" y="1"/>
                    </a:cubicBezTo>
                    <a:cubicBezTo>
                      <a:pt x="16" y="1"/>
                      <a:pt x="19" y="11"/>
                      <a:pt x="18" y="23"/>
                    </a:cubicBezTo>
                    <a:cubicBezTo>
                      <a:pt x="16" y="34"/>
                      <a:pt x="12" y="43"/>
                      <a:pt x="7" y="43"/>
                    </a:cubicBezTo>
                    <a:close/>
                  </a:path>
                </a:pathLst>
              </a:custGeom>
              <a:solidFill>
                <a:srgbClr val="FDD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37" name="Freeform 190"/>
              <p:cNvSpPr>
                <a:spLocks/>
              </p:cNvSpPr>
              <p:nvPr/>
            </p:nvSpPr>
            <p:spPr bwMode="auto">
              <a:xfrm>
                <a:off x="2233" y="2288"/>
                <a:ext cx="47" cy="115"/>
              </a:xfrm>
              <a:custGeom>
                <a:avLst/>
                <a:gdLst>
                  <a:gd name="T0" fmla="*/ 7 w 19"/>
                  <a:gd name="T1" fmla="*/ 43 h 43"/>
                  <a:gd name="T2" fmla="*/ 2 w 19"/>
                  <a:gd name="T3" fmla="*/ 21 h 43"/>
                  <a:gd name="T4" fmla="*/ 12 w 19"/>
                  <a:gd name="T5" fmla="*/ 1 h 43"/>
                  <a:gd name="T6" fmla="*/ 18 w 19"/>
                  <a:gd name="T7" fmla="*/ 23 h 43"/>
                  <a:gd name="T8" fmla="*/ 7 w 19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43">
                    <a:moveTo>
                      <a:pt x="7" y="43"/>
                    </a:moveTo>
                    <a:cubicBezTo>
                      <a:pt x="3" y="42"/>
                      <a:pt x="0" y="32"/>
                      <a:pt x="2" y="21"/>
                    </a:cubicBezTo>
                    <a:cubicBezTo>
                      <a:pt x="3" y="9"/>
                      <a:pt x="7" y="0"/>
                      <a:pt x="12" y="1"/>
                    </a:cubicBezTo>
                    <a:cubicBezTo>
                      <a:pt x="16" y="1"/>
                      <a:pt x="19" y="11"/>
                      <a:pt x="18" y="23"/>
                    </a:cubicBezTo>
                    <a:cubicBezTo>
                      <a:pt x="16" y="34"/>
                      <a:pt x="12" y="43"/>
                      <a:pt x="7" y="43"/>
                    </a:cubicBezTo>
                    <a:close/>
                  </a:path>
                </a:pathLst>
              </a:custGeom>
              <a:solidFill>
                <a:srgbClr val="FDDB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38" name="Freeform 191"/>
              <p:cNvSpPr>
                <a:spLocks/>
              </p:cNvSpPr>
              <p:nvPr/>
            </p:nvSpPr>
            <p:spPr bwMode="auto">
              <a:xfrm>
                <a:off x="2235" y="2291"/>
                <a:ext cx="45" cy="112"/>
              </a:xfrm>
              <a:custGeom>
                <a:avLst/>
                <a:gdLst>
                  <a:gd name="T0" fmla="*/ 6 w 18"/>
                  <a:gd name="T1" fmla="*/ 41 h 42"/>
                  <a:gd name="T2" fmla="*/ 1 w 18"/>
                  <a:gd name="T3" fmla="*/ 20 h 42"/>
                  <a:gd name="T4" fmla="*/ 11 w 18"/>
                  <a:gd name="T5" fmla="*/ 0 h 42"/>
                  <a:gd name="T6" fmla="*/ 17 w 18"/>
                  <a:gd name="T7" fmla="*/ 22 h 42"/>
                  <a:gd name="T8" fmla="*/ 6 w 18"/>
                  <a:gd name="T9" fmla="*/ 41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2">
                    <a:moveTo>
                      <a:pt x="6" y="41"/>
                    </a:moveTo>
                    <a:cubicBezTo>
                      <a:pt x="2" y="41"/>
                      <a:pt x="0" y="31"/>
                      <a:pt x="1" y="20"/>
                    </a:cubicBezTo>
                    <a:cubicBezTo>
                      <a:pt x="2" y="8"/>
                      <a:pt x="7" y="0"/>
                      <a:pt x="11" y="0"/>
                    </a:cubicBezTo>
                    <a:cubicBezTo>
                      <a:pt x="15" y="0"/>
                      <a:pt x="18" y="10"/>
                      <a:pt x="17" y="22"/>
                    </a:cubicBezTo>
                    <a:cubicBezTo>
                      <a:pt x="15" y="33"/>
                      <a:pt x="11" y="42"/>
                      <a:pt x="6" y="41"/>
                    </a:cubicBezTo>
                    <a:close/>
                  </a:path>
                </a:pathLst>
              </a:custGeom>
              <a:solidFill>
                <a:srgbClr val="FEDC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39" name="Freeform 192"/>
              <p:cNvSpPr>
                <a:spLocks/>
              </p:cNvSpPr>
              <p:nvPr/>
            </p:nvSpPr>
            <p:spPr bwMode="auto">
              <a:xfrm>
                <a:off x="2235" y="2291"/>
                <a:ext cx="45" cy="112"/>
              </a:xfrm>
              <a:custGeom>
                <a:avLst/>
                <a:gdLst>
                  <a:gd name="T0" fmla="*/ 6 w 18"/>
                  <a:gd name="T1" fmla="*/ 41 h 42"/>
                  <a:gd name="T2" fmla="*/ 1 w 18"/>
                  <a:gd name="T3" fmla="*/ 20 h 42"/>
                  <a:gd name="T4" fmla="*/ 11 w 18"/>
                  <a:gd name="T5" fmla="*/ 0 h 42"/>
                  <a:gd name="T6" fmla="*/ 16 w 18"/>
                  <a:gd name="T7" fmla="*/ 21 h 42"/>
                  <a:gd name="T8" fmla="*/ 6 w 18"/>
                  <a:gd name="T9" fmla="*/ 41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2">
                    <a:moveTo>
                      <a:pt x="6" y="41"/>
                    </a:moveTo>
                    <a:cubicBezTo>
                      <a:pt x="2" y="41"/>
                      <a:pt x="0" y="31"/>
                      <a:pt x="1" y="20"/>
                    </a:cubicBezTo>
                    <a:cubicBezTo>
                      <a:pt x="2" y="9"/>
                      <a:pt x="7" y="0"/>
                      <a:pt x="11" y="0"/>
                    </a:cubicBezTo>
                    <a:cubicBezTo>
                      <a:pt x="15" y="1"/>
                      <a:pt x="18" y="10"/>
                      <a:pt x="16" y="21"/>
                    </a:cubicBezTo>
                    <a:cubicBezTo>
                      <a:pt x="15" y="33"/>
                      <a:pt x="11" y="42"/>
                      <a:pt x="6" y="41"/>
                    </a:cubicBezTo>
                    <a:close/>
                  </a:path>
                </a:pathLst>
              </a:custGeom>
              <a:solidFill>
                <a:srgbClr val="FDDC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40" name="Freeform 193"/>
              <p:cNvSpPr>
                <a:spLocks/>
              </p:cNvSpPr>
              <p:nvPr/>
            </p:nvSpPr>
            <p:spPr bwMode="auto">
              <a:xfrm>
                <a:off x="2235" y="2291"/>
                <a:ext cx="45" cy="109"/>
              </a:xfrm>
              <a:custGeom>
                <a:avLst/>
                <a:gdLst>
                  <a:gd name="T0" fmla="*/ 7 w 18"/>
                  <a:gd name="T1" fmla="*/ 41 h 41"/>
                  <a:gd name="T2" fmla="*/ 1 w 18"/>
                  <a:gd name="T3" fmla="*/ 20 h 41"/>
                  <a:gd name="T4" fmla="*/ 11 w 18"/>
                  <a:gd name="T5" fmla="*/ 0 h 41"/>
                  <a:gd name="T6" fmla="*/ 16 w 18"/>
                  <a:gd name="T7" fmla="*/ 21 h 41"/>
                  <a:gd name="T8" fmla="*/ 7 w 18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41">
                    <a:moveTo>
                      <a:pt x="7" y="41"/>
                    </a:moveTo>
                    <a:cubicBezTo>
                      <a:pt x="2" y="40"/>
                      <a:pt x="0" y="31"/>
                      <a:pt x="1" y="20"/>
                    </a:cubicBezTo>
                    <a:cubicBezTo>
                      <a:pt x="2" y="9"/>
                      <a:pt x="7" y="0"/>
                      <a:pt x="11" y="0"/>
                    </a:cubicBezTo>
                    <a:cubicBezTo>
                      <a:pt x="15" y="1"/>
                      <a:pt x="18" y="10"/>
                      <a:pt x="16" y="21"/>
                    </a:cubicBezTo>
                    <a:cubicBezTo>
                      <a:pt x="15" y="33"/>
                      <a:pt x="11" y="41"/>
                      <a:pt x="7" y="41"/>
                    </a:cubicBezTo>
                    <a:close/>
                  </a:path>
                </a:pathLst>
              </a:custGeom>
              <a:solidFill>
                <a:srgbClr val="FED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41" name="Freeform 194"/>
              <p:cNvSpPr>
                <a:spLocks/>
              </p:cNvSpPr>
              <p:nvPr/>
            </p:nvSpPr>
            <p:spPr bwMode="auto">
              <a:xfrm>
                <a:off x="2235" y="2291"/>
                <a:ext cx="43" cy="109"/>
              </a:xfrm>
              <a:custGeom>
                <a:avLst/>
                <a:gdLst>
                  <a:gd name="T0" fmla="*/ 7 w 17"/>
                  <a:gd name="T1" fmla="*/ 41 h 41"/>
                  <a:gd name="T2" fmla="*/ 1 w 17"/>
                  <a:gd name="T3" fmla="*/ 20 h 41"/>
                  <a:gd name="T4" fmla="*/ 11 w 17"/>
                  <a:gd name="T5" fmla="*/ 1 h 41"/>
                  <a:gd name="T6" fmla="*/ 16 w 17"/>
                  <a:gd name="T7" fmla="*/ 21 h 41"/>
                  <a:gd name="T8" fmla="*/ 7 w 17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41">
                    <a:moveTo>
                      <a:pt x="7" y="41"/>
                    </a:moveTo>
                    <a:cubicBezTo>
                      <a:pt x="2" y="40"/>
                      <a:pt x="0" y="31"/>
                      <a:pt x="1" y="20"/>
                    </a:cubicBezTo>
                    <a:cubicBezTo>
                      <a:pt x="2" y="9"/>
                      <a:pt x="7" y="0"/>
                      <a:pt x="11" y="1"/>
                    </a:cubicBezTo>
                    <a:cubicBezTo>
                      <a:pt x="15" y="1"/>
                      <a:pt x="17" y="10"/>
                      <a:pt x="16" y="21"/>
                    </a:cubicBezTo>
                    <a:cubicBezTo>
                      <a:pt x="15" y="32"/>
                      <a:pt x="11" y="41"/>
                      <a:pt x="7" y="41"/>
                    </a:cubicBezTo>
                    <a:close/>
                  </a:path>
                </a:pathLst>
              </a:custGeom>
              <a:solidFill>
                <a:srgbClr val="FEDD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42" name="Freeform 195"/>
              <p:cNvSpPr>
                <a:spLocks/>
              </p:cNvSpPr>
              <p:nvPr/>
            </p:nvSpPr>
            <p:spPr bwMode="auto">
              <a:xfrm>
                <a:off x="2235" y="2291"/>
                <a:ext cx="43" cy="109"/>
              </a:xfrm>
              <a:custGeom>
                <a:avLst/>
                <a:gdLst>
                  <a:gd name="T0" fmla="*/ 7 w 17"/>
                  <a:gd name="T1" fmla="*/ 40 h 41"/>
                  <a:gd name="T2" fmla="*/ 1 w 17"/>
                  <a:gd name="T3" fmla="*/ 20 h 41"/>
                  <a:gd name="T4" fmla="*/ 11 w 17"/>
                  <a:gd name="T5" fmla="*/ 1 h 41"/>
                  <a:gd name="T6" fmla="*/ 16 w 17"/>
                  <a:gd name="T7" fmla="*/ 21 h 41"/>
                  <a:gd name="T8" fmla="*/ 7 w 17"/>
                  <a:gd name="T9" fmla="*/ 4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41">
                    <a:moveTo>
                      <a:pt x="7" y="40"/>
                    </a:moveTo>
                    <a:cubicBezTo>
                      <a:pt x="2" y="40"/>
                      <a:pt x="0" y="31"/>
                      <a:pt x="1" y="20"/>
                    </a:cubicBezTo>
                    <a:cubicBezTo>
                      <a:pt x="2" y="9"/>
                      <a:pt x="7" y="0"/>
                      <a:pt x="11" y="1"/>
                    </a:cubicBezTo>
                    <a:cubicBezTo>
                      <a:pt x="15" y="1"/>
                      <a:pt x="17" y="10"/>
                      <a:pt x="16" y="21"/>
                    </a:cubicBezTo>
                    <a:cubicBezTo>
                      <a:pt x="15" y="32"/>
                      <a:pt x="11" y="41"/>
                      <a:pt x="7" y="40"/>
                    </a:cubicBezTo>
                    <a:close/>
                  </a:path>
                </a:pathLst>
              </a:custGeom>
              <a:solidFill>
                <a:srgbClr val="FEDE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43" name="Freeform 196"/>
              <p:cNvSpPr>
                <a:spLocks/>
              </p:cNvSpPr>
              <p:nvPr/>
            </p:nvSpPr>
            <p:spPr bwMode="auto">
              <a:xfrm>
                <a:off x="2235" y="2293"/>
                <a:ext cx="43" cy="107"/>
              </a:xfrm>
              <a:custGeom>
                <a:avLst/>
                <a:gdLst>
                  <a:gd name="T0" fmla="*/ 1 w 17"/>
                  <a:gd name="T1" fmla="*/ 19 h 40"/>
                  <a:gd name="T2" fmla="*/ 11 w 17"/>
                  <a:gd name="T3" fmla="*/ 0 h 40"/>
                  <a:gd name="T4" fmla="*/ 16 w 17"/>
                  <a:gd name="T5" fmla="*/ 20 h 40"/>
                  <a:gd name="T6" fmla="*/ 7 w 17"/>
                  <a:gd name="T7" fmla="*/ 39 h 40"/>
                  <a:gd name="T8" fmla="*/ 1 w 17"/>
                  <a:gd name="T9" fmla="*/ 19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40">
                    <a:moveTo>
                      <a:pt x="1" y="19"/>
                    </a:moveTo>
                    <a:cubicBezTo>
                      <a:pt x="2" y="8"/>
                      <a:pt x="7" y="0"/>
                      <a:pt x="11" y="0"/>
                    </a:cubicBezTo>
                    <a:cubicBezTo>
                      <a:pt x="15" y="0"/>
                      <a:pt x="17" y="10"/>
                      <a:pt x="16" y="20"/>
                    </a:cubicBezTo>
                    <a:cubicBezTo>
                      <a:pt x="15" y="31"/>
                      <a:pt x="11" y="40"/>
                      <a:pt x="7" y="39"/>
                    </a:cubicBezTo>
                    <a:cubicBezTo>
                      <a:pt x="3" y="39"/>
                      <a:pt x="0" y="30"/>
                      <a:pt x="1" y="19"/>
                    </a:cubicBezTo>
                    <a:close/>
                  </a:path>
                </a:pathLst>
              </a:custGeom>
              <a:solidFill>
                <a:srgbClr val="FFDE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44" name="Freeform 197"/>
              <p:cNvSpPr>
                <a:spLocks/>
              </p:cNvSpPr>
              <p:nvPr/>
            </p:nvSpPr>
            <p:spPr bwMode="auto">
              <a:xfrm>
                <a:off x="963" y="1461"/>
                <a:ext cx="620" cy="1070"/>
              </a:xfrm>
              <a:custGeom>
                <a:avLst/>
                <a:gdLst>
                  <a:gd name="T0" fmla="*/ 31 w 248"/>
                  <a:gd name="T1" fmla="*/ 70 h 401"/>
                  <a:gd name="T2" fmla="*/ 0 w 248"/>
                  <a:gd name="T3" fmla="*/ 143 h 401"/>
                  <a:gd name="T4" fmla="*/ 0 w 248"/>
                  <a:gd name="T5" fmla="*/ 155 h 401"/>
                  <a:gd name="T6" fmla="*/ 16 w 248"/>
                  <a:gd name="T7" fmla="*/ 198 h 401"/>
                  <a:gd name="T8" fmla="*/ 46 w 248"/>
                  <a:gd name="T9" fmla="*/ 303 h 401"/>
                  <a:gd name="T10" fmla="*/ 26 w 248"/>
                  <a:gd name="T11" fmla="*/ 396 h 401"/>
                  <a:gd name="T12" fmla="*/ 26 w 248"/>
                  <a:gd name="T13" fmla="*/ 398 h 401"/>
                  <a:gd name="T14" fmla="*/ 66 w 248"/>
                  <a:gd name="T15" fmla="*/ 274 h 401"/>
                  <a:gd name="T16" fmla="*/ 34 w 248"/>
                  <a:gd name="T17" fmla="*/ 184 h 401"/>
                  <a:gd name="T18" fmla="*/ 17 w 248"/>
                  <a:gd name="T19" fmla="*/ 125 h 401"/>
                  <a:gd name="T20" fmla="*/ 38 w 248"/>
                  <a:gd name="T21" fmla="*/ 78 h 401"/>
                  <a:gd name="T22" fmla="*/ 248 w 248"/>
                  <a:gd name="T23" fmla="*/ 0 h 401"/>
                  <a:gd name="T24" fmla="*/ 248 w 248"/>
                  <a:gd name="T25" fmla="*/ 0 h 401"/>
                  <a:gd name="T26" fmla="*/ 31 w 248"/>
                  <a:gd name="T27" fmla="*/ 70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48" h="401">
                    <a:moveTo>
                      <a:pt x="31" y="70"/>
                    </a:moveTo>
                    <a:cubicBezTo>
                      <a:pt x="7" y="89"/>
                      <a:pt x="1" y="111"/>
                      <a:pt x="0" y="143"/>
                    </a:cubicBezTo>
                    <a:cubicBezTo>
                      <a:pt x="0" y="147"/>
                      <a:pt x="0" y="151"/>
                      <a:pt x="0" y="155"/>
                    </a:cubicBezTo>
                    <a:cubicBezTo>
                      <a:pt x="0" y="178"/>
                      <a:pt x="3" y="184"/>
                      <a:pt x="16" y="198"/>
                    </a:cubicBezTo>
                    <a:cubicBezTo>
                      <a:pt x="34" y="218"/>
                      <a:pt x="46" y="259"/>
                      <a:pt x="46" y="303"/>
                    </a:cubicBezTo>
                    <a:cubicBezTo>
                      <a:pt x="46" y="339"/>
                      <a:pt x="38" y="374"/>
                      <a:pt x="26" y="396"/>
                    </a:cubicBezTo>
                    <a:cubicBezTo>
                      <a:pt x="24" y="400"/>
                      <a:pt x="24" y="401"/>
                      <a:pt x="26" y="398"/>
                    </a:cubicBezTo>
                    <a:cubicBezTo>
                      <a:pt x="44" y="377"/>
                      <a:pt x="66" y="349"/>
                      <a:pt x="66" y="274"/>
                    </a:cubicBezTo>
                    <a:cubicBezTo>
                      <a:pt x="64" y="239"/>
                      <a:pt x="58" y="212"/>
                      <a:pt x="34" y="184"/>
                    </a:cubicBezTo>
                    <a:cubicBezTo>
                      <a:pt x="14" y="157"/>
                      <a:pt x="16" y="131"/>
                      <a:pt x="17" y="125"/>
                    </a:cubicBezTo>
                    <a:cubicBezTo>
                      <a:pt x="20" y="103"/>
                      <a:pt x="23" y="91"/>
                      <a:pt x="38" y="78"/>
                    </a:cubicBezTo>
                    <a:cubicBezTo>
                      <a:pt x="56" y="64"/>
                      <a:pt x="146" y="0"/>
                      <a:pt x="248" y="0"/>
                    </a:cubicBezTo>
                    <a:cubicBezTo>
                      <a:pt x="248" y="0"/>
                      <a:pt x="248" y="0"/>
                      <a:pt x="248" y="0"/>
                    </a:cubicBezTo>
                    <a:cubicBezTo>
                      <a:pt x="144" y="0"/>
                      <a:pt x="49" y="55"/>
                      <a:pt x="31" y="70"/>
                    </a:cubicBezTo>
                    <a:close/>
                  </a:path>
                </a:pathLst>
              </a:custGeom>
              <a:solidFill>
                <a:srgbClr val="F7D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45" name="Freeform 198"/>
              <p:cNvSpPr>
                <a:spLocks/>
              </p:cNvSpPr>
              <p:nvPr/>
            </p:nvSpPr>
            <p:spPr bwMode="auto">
              <a:xfrm>
                <a:off x="953" y="2624"/>
                <a:ext cx="1000" cy="469"/>
              </a:xfrm>
              <a:custGeom>
                <a:avLst/>
                <a:gdLst>
                  <a:gd name="T0" fmla="*/ 14 w 400"/>
                  <a:gd name="T1" fmla="*/ 0 h 176"/>
                  <a:gd name="T2" fmla="*/ 23 w 400"/>
                  <a:gd name="T3" fmla="*/ 84 h 176"/>
                  <a:gd name="T4" fmla="*/ 225 w 400"/>
                  <a:gd name="T5" fmla="*/ 169 h 176"/>
                  <a:gd name="T6" fmla="*/ 400 w 400"/>
                  <a:gd name="T7" fmla="*/ 126 h 176"/>
                  <a:gd name="T8" fmla="*/ 193 w 400"/>
                  <a:gd name="T9" fmla="*/ 152 h 176"/>
                  <a:gd name="T10" fmla="*/ 32 w 400"/>
                  <a:gd name="T11" fmla="*/ 73 h 176"/>
                  <a:gd name="T12" fmla="*/ 14 w 400"/>
                  <a:gd name="T13" fmla="*/ 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0" h="176">
                    <a:moveTo>
                      <a:pt x="14" y="0"/>
                    </a:moveTo>
                    <a:cubicBezTo>
                      <a:pt x="10" y="22"/>
                      <a:pt x="0" y="62"/>
                      <a:pt x="23" y="84"/>
                    </a:cubicBezTo>
                    <a:cubicBezTo>
                      <a:pt x="46" y="105"/>
                      <a:pt x="131" y="163"/>
                      <a:pt x="225" y="169"/>
                    </a:cubicBezTo>
                    <a:cubicBezTo>
                      <a:pt x="319" y="176"/>
                      <a:pt x="373" y="144"/>
                      <a:pt x="400" y="126"/>
                    </a:cubicBezTo>
                    <a:cubicBezTo>
                      <a:pt x="352" y="150"/>
                      <a:pt x="267" y="167"/>
                      <a:pt x="193" y="152"/>
                    </a:cubicBezTo>
                    <a:cubicBezTo>
                      <a:pt x="93" y="131"/>
                      <a:pt x="45" y="89"/>
                      <a:pt x="32" y="73"/>
                    </a:cubicBezTo>
                    <a:cubicBezTo>
                      <a:pt x="19" y="56"/>
                      <a:pt x="6" y="41"/>
                      <a:pt x="14" y="0"/>
                    </a:cubicBezTo>
                    <a:close/>
                  </a:path>
                </a:pathLst>
              </a:custGeom>
              <a:solidFill>
                <a:srgbClr val="F7D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46" name="Freeform 199"/>
              <p:cNvSpPr>
                <a:spLocks/>
              </p:cNvSpPr>
              <p:nvPr/>
            </p:nvSpPr>
            <p:spPr bwMode="auto">
              <a:xfrm>
                <a:off x="1043" y="2037"/>
                <a:ext cx="85" cy="342"/>
              </a:xfrm>
              <a:custGeom>
                <a:avLst/>
                <a:gdLst>
                  <a:gd name="T0" fmla="*/ 0 w 34"/>
                  <a:gd name="T1" fmla="*/ 0 h 128"/>
                  <a:gd name="T2" fmla="*/ 13 w 34"/>
                  <a:gd name="T3" fmla="*/ 128 h 128"/>
                  <a:gd name="T4" fmla="*/ 0 w 34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128">
                    <a:moveTo>
                      <a:pt x="0" y="0"/>
                    </a:moveTo>
                    <a:cubicBezTo>
                      <a:pt x="12" y="19"/>
                      <a:pt x="34" y="67"/>
                      <a:pt x="13" y="128"/>
                    </a:cubicBezTo>
                    <a:cubicBezTo>
                      <a:pt x="17" y="104"/>
                      <a:pt x="22" y="47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47" name="Freeform 200"/>
              <p:cNvSpPr>
                <a:spLocks/>
              </p:cNvSpPr>
              <p:nvPr/>
            </p:nvSpPr>
            <p:spPr bwMode="auto">
              <a:xfrm>
                <a:off x="1025" y="2003"/>
                <a:ext cx="20" cy="24"/>
              </a:xfrm>
              <a:custGeom>
                <a:avLst/>
                <a:gdLst>
                  <a:gd name="T0" fmla="*/ 0 w 8"/>
                  <a:gd name="T1" fmla="*/ 1 h 9"/>
                  <a:gd name="T2" fmla="*/ 4 w 8"/>
                  <a:gd name="T3" fmla="*/ 9 h 9"/>
                  <a:gd name="T4" fmla="*/ 4 w 8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9">
                    <a:moveTo>
                      <a:pt x="0" y="1"/>
                    </a:moveTo>
                    <a:cubicBezTo>
                      <a:pt x="0" y="5"/>
                      <a:pt x="2" y="8"/>
                      <a:pt x="4" y="9"/>
                    </a:cubicBezTo>
                    <a:cubicBezTo>
                      <a:pt x="8" y="6"/>
                      <a:pt x="8" y="3"/>
                      <a:pt x="4" y="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48" name="Oval 201"/>
              <p:cNvSpPr>
                <a:spLocks noChangeArrowheads="1"/>
              </p:cNvSpPr>
              <p:nvPr/>
            </p:nvSpPr>
            <p:spPr bwMode="auto">
              <a:xfrm>
                <a:off x="1030" y="1659"/>
                <a:ext cx="43" cy="4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49" name="Oval 202"/>
              <p:cNvSpPr>
                <a:spLocks noChangeArrowheads="1"/>
              </p:cNvSpPr>
              <p:nvPr/>
            </p:nvSpPr>
            <p:spPr bwMode="auto">
              <a:xfrm>
                <a:off x="1078" y="1645"/>
                <a:ext cx="17" cy="16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50" name="Oval 203"/>
              <p:cNvSpPr>
                <a:spLocks noChangeArrowheads="1"/>
              </p:cNvSpPr>
              <p:nvPr/>
            </p:nvSpPr>
            <p:spPr bwMode="auto">
              <a:xfrm>
                <a:off x="1013" y="1701"/>
                <a:ext cx="22" cy="24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51" name="Oval 204"/>
              <p:cNvSpPr>
                <a:spLocks noChangeArrowheads="1"/>
              </p:cNvSpPr>
              <p:nvPr/>
            </p:nvSpPr>
            <p:spPr bwMode="auto">
              <a:xfrm>
                <a:off x="1953" y="2088"/>
                <a:ext cx="237" cy="291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52" name="Freeform 205"/>
              <p:cNvSpPr>
                <a:spLocks/>
              </p:cNvSpPr>
              <p:nvPr/>
            </p:nvSpPr>
            <p:spPr bwMode="auto">
              <a:xfrm>
                <a:off x="1955" y="2091"/>
                <a:ext cx="233" cy="285"/>
              </a:xfrm>
              <a:custGeom>
                <a:avLst/>
                <a:gdLst>
                  <a:gd name="T0" fmla="*/ 93 w 93"/>
                  <a:gd name="T1" fmla="*/ 54 h 107"/>
                  <a:gd name="T2" fmla="*/ 46 w 93"/>
                  <a:gd name="T3" fmla="*/ 107 h 107"/>
                  <a:gd name="T4" fmla="*/ 0 w 93"/>
                  <a:gd name="T5" fmla="*/ 54 h 107"/>
                  <a:gd name="T6" fmla="*/ 47 w 93"/>
                  <a:gd name="T7" fmla="*/ 0 h 107"/>
                  <a:gd name="T8" fmla="*/ 93 w 93"/>
                  <a:gd name="T9" fmla="*/ 54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107">
                    <a:moveTo>
                      <a:pt x="93" y="54"/>
                    </a:moveTo>
                    <a:cubicBezTo>
                      <a:pt x="93" y="84"/>
                      <a:pt x="72" y="107"/>
                      <a:pt x="46" y="107"/>
                    </a:cubicBezTo>
                    <a:cubicBezTo>
                      <a:pt x="20" y="107"/>
                      <a:pt x="0" y="83"/>
                      <a:pt x="0" y="54"/>
                    </a:cubicBezTo>
                    <a:cubicBezTo>
                      <a:pt x="0" y="24"/>
                      <a:pt x="21" y="0"/>
                      <a:pt x="47" y="0"/>
                    </a:cubicBezTo>
                    <a:cubicBezTo>
                      <a:pt x="73" y="1"/>
                      <a:pt x="93" y="25"/>
                      <a:pt x="93" y="54"/>
                    </a:cubicBezTo>
                    <a:close/>
                  </a:path>
                </a:pathLst>
              </a:custGeom>
              <a:solidFill>
                <a:srgbClr val="EBA5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53" name="Freeform 206"/>
              <p:cNvSpPr>
                <a:spLocks/>
              </p:cNvSpPr>
              <p:nvPr/>
            </p:nvSpPr>
            <p:spPr bwMode="auto">
              <a:xfrm>
                <a:off x="1955" y="2093"/>
                <a:ext cx="233" cy="280"/>
              </a:xfrm>
              <a:custGeom>
                <a:avLst/>
                <a:gdLst>
                  <a:gd name="T0" fmla="*/ 92 w 93"/>
                  <a:gd name="T1" fmla="*/ 53 h 105"/>
                  <a:gd name="T2" fmla="*/ 46 w 93"/>
                  <a:gd name="T3" fmla="*/ 105 h 105"/>
                  <a:gd name="T4" fmla="*/ 1 w 93"/>
                  <a:gd name="T5" fmla="*/ 52 h 105"/>
                  <a:gd name="T6" fmla="*/ 47 w 93"/>
                  <a:gd name="T7" fmla="*/ 1 h 105"/>
                  <a:gd name="T8" fmla="*/ 92 w 93"/>
                  <a:gd name="T9" fmla="*/ 53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105">
                    <a:moveTo>
                      <a:pt x="92" y="53"/>
                    </a:moveTo>
                    <a:cubicBezTo>
                      <a:pt x="92" y="82"/>
                      <a:pt x="71" y="105"/>
                      <a:pt x="46" y="105"/>
                    </a:cubicBezTo>
                    <a:cubicBezTo>
                      <a:pt x="21" y="105"/>
                      <a:pt x="0" y="81"/>
                      <a:pt x="1" y="52"/>
                    </a:cubicBezTo>
                    <a:cubicBezTo>
                      <a:pt x="1" y="24"/>
                      <a:pt x="21" y="0"/>
                      <a:pt x="47" y="1"/>
                    </a:cubicBezTo>
                    <a:cubicBezTo>
                      <a:pt x="72" y="1"/>
                      <a:pt x="93" y="24"/>
                      <a:pt x="92" y="53"/>
                    </a:cubicBezTo>
                    <a:close/>
                  </a:path>
                </a:pathLst>
              </a:custGeom>
              <a:solidFill>
                <a:srgbClr val="EBA3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54" name="Freeform 207"/>
              <p:cNvSpPr>
                <a:spLocks/>
              </p:cNvSpPr>
              <p:nvPr/>
            </p:nvSpPr>
            <p:spPr bwMode="auto">
              <a:xfrm>
                <a:off x="1958" y="2096"/>
                <a:ext cx="227" cy="275"/>
              </a:xfrm>
              <a:custGeom>
                <a:avLst/>
                <a:gdLst>
                  <a:gd name="T0" fmla="*/ 90 w 91"/>
                  <a:gd name="T1" fmla="*/ 52 h 103"/>
                  <a:gd name="T2" fmla="*/ 45 w 91"/>
                  <a:gd name="T3" fmla="*/ 103 h 103"/>
                  <a:gd name="T4" fmla="*/ 1 w 91"/>
                  <a:gd name="T5" fmla="*/ 51 h 103"/>
                  <a:gd name="T6" fmla="*/ 46 w 91"/>
                  <a:gd name="T7" fmla="*/ 1 h 103"/>
                  <a:gd name="T8" fmla="*/ 90 w 91"/>
                  <a:gd name="T9" fmla="*/ 5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103">
                    <a:moveTo>
                      <a:pt x="90" y="52"/>
                    </a:moveTo>
                    <a:cubicBezTo>
                      <a:pt x="90" y="81"/>
                      <a:pt x="70" y="103"/>
                      <a:pt x="45" y="103"/>
                    </a:cubicBezTo>
                    <a:cubicBezTo>
                      <a:pt x="20" y="103"/>
                      <a:pt x="0" y="80"/>
                      <a:pt x="1" y="51"/>
                    </a:cubicBezTo>
                    <a:cubicBezTo>
                      <a:pt x="1" y="23"/>
                      <a:pt x="21" y="0"/>
                      <a:pt x="46" y="1"/>
                    </a:cubicBezTo>
                    <a:cubicBezTo>
                      <a:pt x="71" y="1"/>
                      <a:pt x="91" y="24"/>
                      <a:pt x="90" y="52"/>
                    </a:cubicBezTo>
                    <a:close/>
                  </a:path>
                </a:pathLst>
              </a:custGeom>
              <a:solidFill>
                <a:srgbClr val="EAA3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55" name="Freeform 208"/>
              <p:cNvSpPr>
                <a:spLocks/>
              </p:cNvSpPr>
              <p:nvPr/>
            </p:nvSpPr>
            <p:spPr bwMode="auto">
              <a:xfrm>
                <a:off x="1960" y="2099"/>
                <a:ext cx="223" cy="269"/>
              </a:xfrm>
              <a:custGeom>
                <a:avLst/>
                <a:gdLst>
                  <a:gd name="T0" fmla="*/ 88 w 89"/>
                  <a:gd name="T1" fmla="*/ 52 h 101"/>
                  <a:gd name="T2" fmla="*/ 44 w 89"/>
                  <a:gd name="T3" fmla="*/ 101 h 101"/>
                  <a:gd name="T4" fmla="*/ 1 w 89"/>
                  <a:gd name="T5" fmla="*/ 50 h 101"/>
                  <a:gd name="T6" fmla="*/ 45 w 89"/>
                  <a:gd name="T7" fmla="*/ 1 h 101"/>
                  <a:gd name="T8" fmla="*/ 88 w 89"/>
                  <a:gd name="T9" fmla="*/ 52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101">
                    <a:moveTo>
                      <a:pt x="88" y="52"/>
                    </a:moveTo>
                    <a:cubicBezTo>
                      <a:pt x="88" y="79"/>
                      <a:pt x="68" y="101"/>
                      <a:pt x="44" y="101"/>
                    </a:cubicBezTo>
                    <a:cubicBezTo>
                      <a:pt x="20" y="100"/>
                      <a:pt x="0" y="78"/>
                      <a:pt x="1" y="50"/>
                    </a:cubicBezTo>
                    <a:cubicBezTo>
                      <a:pt x="1" y="22"/>
                      <a:pt x="21" y="0"/>
                      <a:pt x="45" y="1"/>
                    </a:cubicBezTo>
                    <a:cubicBezTo>
                      <a:pt x="69" y="1"/>
                      <a:pt x="89" y="24"/>
                      <a:pt x="88" y="52"/>
                    </a:cubicBezTo>
                    <a:close/>
                  </a:path>
                </a:pathLst>
              </a:custGeom>
              <a:solidFill>
                <a:srgbClr val="EAA1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" name="Group 209"/>
            <p:cNvGrpSpPr>
              <a:grpSpLocks/>
            </p:cNvGrpSpPr>
            <p:nvPr/>
          </p:nvGrpSpPr>
          <p:grpSpPr bwMode="auto">
            <a:xfrm>
              <a:off x="800" y="1357"/>
              <a:ext cx="1975" cy="1310"/>
              <a:chOff x="800" y="1357"/>
              <a:chExt cx="1975" cy="1310"/>
            </a:xfrm>
          </p:grpSpPr>
          <p:sp>
            <p:nvSpPr>
              <p:cNvPr id="1556" name="Freeform 210"/>
              <p:cNvSpPr>
                <a:spLocks/>
              </p:cNvSpPr>
              <p:nvPr/>
            </p:nvSpPr>
            <p:spPr bwMode="auto">
              <a:xfrm>
                <a:off x="1963" y="2101"/>
                <a:ext cx="217" cy="264"/>
              </a:xfrm>
              <a:custGeom>
                <a:avLst/>
                <a:gdLst>
                  <a:gd name="T0" fmla="*/ 86 w 87"/>
                  <a:gd name="T1" fmla="*/ 51 h 99"/>
                  <a:gd name="T2" fmla="*/ 43 w 87"/>
                  <a:gd name="T3" fmla="*/ 99 h 99"/>
                  <a:gd name="T4" fmla="*/ 1 w 87"/>
                  <a:gd name="T5" fmla="*/ 49 h 99"/>
                  <a:gd name="T6" fmla="*/ 44 w 87"/>
                  <a:gd name="T7" fmla="*/ 1 h 99"/>
                  <a:gd name="T8" fmla="*/ 86 w 87"/>
                  <a:gd name="T9" fmla="*/ 51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99">
                    <a:moveTo>
                      <a:pt x="86" y="51"/>
                    </a:moveTo>
                    <a:cubicBezTo>
                      <a:pt x="86" y="78"/>
                      <a:pt x="66" y="99"/>
                      <a:pt x="43" y="99"/>
                    </a:cubicBezTo>
                    <a:cubicBezTo>
                      <a:pt x="19" y="98"/>
                      <a:pt x="0" y="76"/>
                      <a:pt x="1" y="49"/>
                    </a:cubicBezTo>
                    <a:cubicBezTo>
                      <a:pt x="1" y="22"/>
                      <a:pt x="21" y="0"/>
                      <a:pt x="44" y="1"/>
                    </a:cubicBezTo>
                    <a:cubicBezTo>
                      <a:pt x="68" y="1"/>
                      <a:pt x="87" y="24"/>
                      <a:pt x="86" y="51"/>
                    </a:cubicBezTo>
                    <a:close/>
                  </a:path>
                </a:pathLst>
              </a:custGeom>
              <a:solidFill>
                <a:srgbClr val="E9A1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57" name="Freeform 211"/>
              <p:cNvSpPr>
                <a:spLocks/>
              </p:cNvSpPr>
              <p:nvPr/>
            </p:nvSpPr>
            <p:spPr bwMode="auto">
              <a:xfrm>
                <a:off x="1965" y="2104"/>
                <a:ext cx="213" cy="259"/>
              </a:xfrm>
              <a:custGeom>
                <a:avLst/>
                <a:gdLst>
                  <a:gd name="T0" fmla="*/ 84 w 85"/>
                  <a:gd name="T1" fmla="*/ 50 h 97"/>
                  <a:gd name="T2" fmla="*/ 41 w 85"/>
                  <a:gd name="T3" fmla="*/ 97 h 97"/>
                  <a:gd name="T4" fmla="*/ 0 w 85"/>
                  <a:gd name="T5" fmla="*/ 48 h 97"/>
                  <a:gd name="T6" fmla="*/ 43 w 85"/>
                  <a:gd name="T7" fmla="*/ 1 h 97"/>
                  <a:gd name="T8" fmla="*/ 84 w 85"/>
                  <a:gd name="T9" fmla="*/ 50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7">
                    <a:moveTo>
                      <a:pt x="84" y="50"/>
                    </a:moveTo>
                    <a:cubicBezTo>
                      <a:pt x="84" y="76"/>
                      <a:pt x="65" y="97"/>
                      <a:pt x="41" y="97"/>
                    </a:cubicBezTo>
                    <a:cubicBezTo>
                      <a:pt x="18" y="96"/>
                      <a:pt x="0" y="74"/>
                      <a:pt x="0" y="48"/>
                    </a:cubicBezTo>
                    <a:cubicBezTo>
                      <a:pt x="1" y="21"/>
                      <a:pt x="20" y="0"/>
                      <a:pt x="43" y="1"/>
                    </a:cubicBezTo>
                    <a:cubicBezTo>
                      <a:pt x="67" y="2"/>
                      <a:pt x="85" y="23"/>
                      <a:pt x="84" y="50"/>
                    </a:cubicBezTo>
                    <a:close/>
                  </a:path>
                </a:pathLst>
              </a:custGeom>
              <a:solidFill>
                <a:srgbClr val="E9A0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58" name="Freeform 212"/>
              <p:cNvSpPr>
                <a:spLocks/>
              </p:cNvSpPr>
              <p:nvPr/>
            </p:nvSpPr>
            <p:spPr bwMode="auto">
              <a:xfrm>
                <a:off x="1968" y="2107"/>
                <a:ext cx="207" cy="253"/>
              </a:xfrm>
              <a:custGeom>
                <a:avLst/>
                <a:gdLst>
                  <a:gd name="T0" fmla="*/ 82 w 83"/>
                  <a:gd name="T1" fmla="*/ 49 h 95"/>
                  <a:gd name="T2" fmla="*/ 40 w 83"/>
                  <a:gd name="T3" fmla="*/ 94 h 95"/>
                  <a:gd name="T4" fmla="*/ 0 w 83"/>
                  <a:gd name="T5" fmla="*/ 46 h 95"/>
                  <a:gd name="T6" fmla="*/ 43 w 83"/>
                  <a:gd name="T7" fmla="*/ 1 h 95"/>
                  <a:gd name="T8" fmla="*/ 82 w 83"/>
                  <a:gd name="T9" fmla="*/ 49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5">
                    <a:moveTo>
                      <a:pt x="82" y="49"/>
                    </a:moveTo>
                    <a:cubicBezTo>
                      <a:pt x="82" y="75"/>
                      <a:pt x="63" y="95"/>
                      <a:pt x="40" y="94"/>
                    </a:cubicBezTo>
                    <a:cubicBezTo>
                      <a:pt x="18" y="94"/>
                      <a:pt x="0" y="72"/>
                      <a:pt x="0" y="46"/>
                    </a:cubicBezTo>
                    <a:cubicBezTo>
                      <a:pt x="1" y="21"/>
                      <a:pt x="20" y="0"/>
                      <a:pt x="43" y="1"/>
                    </a:cubicBezTo>
                    <a:cubicBezTo>
                      <a:pt x="65" y="2"/>
                      <a:pt x="83" y="23"/>
                      <a:pt x="82" y="49"/>
                    </a:cubicBezTo>
                    <a:close/>
                  </a:path>
                </a:pathLst>
              </a:custGeom>
              <a:solidFill>
                <a:srgbClr val="E89E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59" name="Freeform 213"/>
              <p:cNvSpPr>
                <a:spLocks/>
              </p:cNvSpPr>
              <p:nvPr/>
            </p:nvSpPr>
            <p:spPr bwMode="auto">
              <a:xfrm>
                <a:off x="1970" y="2109"/>
                <a:ext cx="203" cy="248"/>
              </a:xfrm>
              <a:custGeom>
                <a:avLst/>
                <a:gdLst>
                  <a:gd name="T0" fmla="*/ 80 w 81"/>
                  <a:gd name="T1" fmla="*/ 48 h 93"/>
                  <a:gd name="T2" fmla="*/ 39 w 81"/>
                  <a:gd name="T3" fmla="*/ 92 h 93"/>
                  <a:gd name="T4" fmla="*/ 0 w 81"/>
                  <a:gd name="T5" fmla="*/ 45 h 93"/>
                  <a:gd name="T6" fmla="*/ 42 w 81"/>
                  <a:gd name="T7" fmla="*/ 1 h 93"/>
                  <a:gd name="T8" fmla="*/ 80 w 81"/>
                  <a:gd name="T9" fmla="*/ 48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93">
                    <a:moveTo>
                      <a:pt x="80" y="48"/>
                    </a:moveTo>
                    <a:cubicBezTo>
                      <a:pt x="80" y="73"/>
                      <a:pt x="61" y="93"/>
                      <a:pt x="39" y="92"/>
                    </a:cubicBezTo>
                    <a:cubicBezTo>
                      <a:pt x="17" y="91"/>
                      <a:pt x="0" y="70"/>
                      <a:pt x="0" y="45"/>
                    </a:cubicBezTo>
                    <a:cubicBezTo>
                      <a:pt x="1" y="20"/>
                      <a:pt x="20" y="0"/>
                      <a:pt x="42" y="1"/>
                    </a:cubicBezTo>
                    <a:cubicBezTo>
                      <a:pt x="64" y="2"/>
                      <a:pt x="81" y="23"/>
                      <a:pt x="80" y="48"/>
                    </a:cubicBezTo>
                    <a:close/>
                  </a:path>
                </a:pathLst>
              </a:custGeom>
              <a:solidFill>
                <a:srgbClr val="E89E2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60" name="Freeform 214"/>
              <p:cNvSpPr>
                <a:spLocks/>
              </p:cNvSpPr>
              <p:nvPr/>
            </p:nvSpPr>
            <p:spPr bwMode="auto">
              <a:xfrm>
                <a:off x="1973" y="2112"/>
                <a:ext cx="197" cy="243"/>
              </a:xfrm>
              <a:custGeom>
                <a:avLst/>
                <a:gdLst>
                  <a:gd name="T0" fmla="*/ 78 w 79"/>
                  <a:gd name="T1" fmla="*/ 47 h 91"/>
                  <a:gd name="T2" fmla="*/ 38 w 79"/>
                  <a:gd name="T3" fmla="*/ 90 h 91"/>
                  <a:gd name="T4" fmla="*/ 0 w 79"/>
                  <a:gd name="T5" fmla="*/ 44 h 91"/>
                  <a:gd name="T6" fmla="*/ 41 w 79"/>
                  <a:gd name="T7" fmla="*/ 1 h 91"/>
                  <a:gd name="T8" fmla="*/ 78 w 79"/>
                  <a:gd name="T9" fmla="*/ 47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91">
                    <a:moveTo>
                      <a:pt x="78" y="47"/>
                    </a:moveTo>
                    <a:cubicBezTo>
                      <a:pt x="78" y="72"/>
                      <a:pt x="59" y="91"/>
                      <a:pt x="38" y="90"/>
                    </a:cubicBezTo>
                    <a:cubicBezTo>
                      <a:pt x="16" y="89"/>
                      <a:pt x="0" y="69"/>
                      <a:pt x="0" y="44"/>
                    </a:cubicBezTo>
                    <a:cubicBezTo>
                      <a:pt x="1" y="19"/>
                      <a:pt x="19" y="0"/>
                      <a:pt x="41" y="1"/>
                    </a:cubicBezTo>
                    <a:cubicBezTo>
                      <a:pt x="62" y="2"/>
                      <a:pt x="79" y="23"/>
                      <a:pt x="78" y="47"/>
                    </a:cubicBezTo>
                    <a:close/>
                  </a:path>
                </a:pathLst>
              </a:custGeom>
              <a:solidFill>
                <a:srgbClr val="E79D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61" name="Freeform 215"/>
              <p:cNvSpPr>
                <a:spLocks/>
              </p:cNvSpPr>
              <p:nvPr/>
            </p:nvSpPr>
            <p:spPr bwMode="auto">
              <a:xfrm>
                <a:off x="1973" y="2115"/>
                <a:ext cx="195" cy="237"/>
              </a:xfrm>
              <a:custGeom>
                <a:avLst/>
                <a:gdLst>
                  <a:gd name="T0" fmla="*/ 77 w 78"/>
                  <a:gd name="T1" fmla="*/ 47 h 89"/>
                  <a:gd name="T2" fmla="*/ 38 w 78"/>
                  <a:gd name="T3" fmla="*/ 88 h 89"/>
                  <a:gd name="T4" fmla="*/ 1 w 78"/>
                  <a:gd name="T5" fmla="*/ 43 h 89"/>
                  <a:gd name="T6" fmla="*/ 41 w 78"/>
                  <a:gd name="T7" fmla="*/ 1 h 89"/>
                  <a:gd name="T8" fmla="*/ 77 w 78"/>
                  <a:gd name="T9" fmla="*/ 47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89">
                    <a:moveTo>
                      <a:pt x="77" y="47"/>
                    </a:moveTo>
                    <a:cubicBezTo>
                      <a:pt x="77" y="71"/>
                      <a:pt x="59" y="89"/>
                      <a:pt x="38" y="88"/>
                    </a:cubicBezTo>
                    <a:cubicBezTo>
                      <a:pt x="17" y="87"/>
                      <a:pt x="0" y="67"/>
                      <a:pt x="1" y="43"/>
                    </a:cubicBezTo>
                    <a:cubicBezTo>
                      <a:pt x="2" y="19"/>
                      <a:pt x="20" y="0"/>
                      <a:pt x="41" y="1"/>
                    </a:cubicBezTo>
                    <a:cubicBezTo>
                      <a:pt x="62" y="2"/>
                      <a:pt x="78" y="23"/>
                      <a:pt x="77" y="47"/>
                    </a:cubicBezTo>
                    <a:close/>
                  </a:path>
                </a:pathLst>
              </a:custGeom>
              <a:solidFill>
                <a:srgbClr val="E79C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62" name="Freeform 216"/>
              <p:cNvSpPr>
                <a:spLocks/>
              </p:cNvSpPr>
              <p:nvPr/>
            </p:nvSpPr>
            <p:spPr bwMode="auto">
              <a:xfrm>
                <a:off x="1975" y="2117"/>
                <a:ext cx="190" cy="232"/>
              </a:xfrm>
              <a:custGeom>
                <a:avLst/>
                <a:gdLst>
                  <a:gd name="T0" fmla="*/ 75 w 76"/>
                  <a:gd name="T1" fmla="*/ 46 h 87"/>
                  <a:gd name="T2" fmla="*/ 37 w 76"/>
                  <a:gd name="T3" fmla="*/ 86 h 87"/>
                  <a:gd name="T4" fmla="*/ 1 w 76"/>
                  <a:gd name="T5" fmla="*/ 42 h 87"/>
                  <a:gd name="T6" fmla="*/ 40 w 76"/>
                  <a:gd name="T7" fmla="*/ 1 h 87"/>
                  <a:gd name="T8" fmla="*/ 75 w 76"/>
                  <a:gd name="T9" fmla="*/ 46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" h="87">
                    <a:moveTo>
                      <a:pt x="75" y="46"/>
                    </a:moveTo>
                    <a:cubicBezTo>
                      <a:pt x="74" y="69"/>
                      <a:pt x="57" y="87"/>
                      <a:pt x="37" y="86"/>
                    </a:cubicBezTo>
                    <a:cubicBezTo>
                      <a:pt x="16" y="85"/>
                      <a:pt x="0" y="65"/>
                      <a:pt x="1" y="42"/>
                    </a:cubicBezTo>
                    <a:cubicBezTo>
                      <a:pt x="2" y="18"/>
                      <a:pt x="20" y="0"/>
                      <a:pt x="40" y="1"/>
                    </a:cubicBezTo>
                    <a:cubicBezTo>
                      <a:pt x="61" y="3"/>
                      <a:pt x="76" y="22"/>
                      <a:pt x="75" y="46"/>
                    </a:cubicBezTo>
                    <a:close/>
                  </a:path>
                </a:pathLst>
              </a:custGeom>
              <a:solidFill>
                <a:srgbClr val="E79B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63" name="Freeform 217"/>
              <p:cNvSpPr>
                <a:spLocks/>
              </p:cNvSpPr>
              <p:nvPr/>
            </p:nvSpPr>
            <p:spPr bwMode="auto">
              <a:xfrm>
                <a:off x="1978" y="2120"/>
                <a:ext cx="187" cy="227"/>
              </a:xfrm>
              <a:custGeom>
                <a:avLst/>
                <a:gdLst>
                  <a:gd name="T0" fmla="*/ 73 w 75"/>
                  <a:gd name="T1" fmla="*/ 45 h 85"/>
                  <a:gd name="T2" fmla="*/ 35 w 75"/>
                  <a:gd name="T3" fmla="*/ 84 h 85"/>
                  <a:gd name="T4" fmla="*/ 1 w 75"/>
                  <a:gd name="T5" fmla="*/ 40 h 85"/>
                  <a:gd name="T6" fmla="*/ 39 w 75"/>
                  <a:gd name="T7" fmla="*/ 1 h 85"/>
                  <a:gd name="T8" fmla="*/ 73 w 75"/>
                  <a:gd name="T9" fmla="*/ 4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" h="85">
                    <a:moveTo>
                      <a:pt x="73" y="45"/>
                    </a:moveTo>
                    <a:cubicBezTo>
                      <a:pt x="72" y="68"/>
                      <a:pt x="55" y="85"/>
                      <a:pt x="35" y="84"/>
                    </a:cubicBezTo>
                    <a:cubicBezTo>
                      <a:pt x="15" y="83"/>
                      <a:pt x="0" y="63"/>
                      <a:pt x="1" y="40"/>
                    </a:cubicBezTo>
                    <a:cubicBezTo>
                      <a:pt x="2" y="18"/>
                      <a:pt x="19" y="0"/>
                      <a:pt x="39" y="1"/>
                    </a:cubicBezTo>
                    <a:cubicBezTo>
                      <a:pt x="59" y="3"/>
                      <a:pt x="75" y="22"/>
                      <a:pt x="73" y="45"/>
                    </a:cubicBezTo>
                    <a:close/>
                  </a:path>
                </a:pathLst>
              </a:custGeom>
              <a:solidFill>
                <a:srgbClr val="E69A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64" name="Freeform 218"/>
              <p:cNvSpPr>
                <a:spLocks/>
              </p:cNvSpPr>
              <p:nvPr/>
            </p:nvSpPr>
            <p:spPr bwMode="auto">
              <a:xfrm>
                <a:off x="1980" y="2123"/>
                <a:ext cx="183" cy="221"/>
              </a:xfrm>
              <a:custGeom>
                <a:avLst/>
                <a:gdLst>
                  <a:gd name="T0" fmla="*/ 71 w 73"/>
                  <a:gd name="T1" fmla="*/ 44 h 83"/>
                  <a:gd name="T2" fmla="*/ 34 w 73"/>
                  <a:gd name="T3" fmla="*/ 82 h 83"/>
                  <a:gd name="T4" fmla="*/ 1 w 73"/>
                  <a:gd name="T5" fmla="*/ 39 h 83"/>
                  <a:gd name="T6" fmla="*/ 39 w 73"/>
                  <a:gd name="T7" fmla="*/ 2 h 83"/>
                  <a:gd name="T8" fmla="*/ 71 w 73"/>
                  <a:gd name="T9" fmla="*/ 44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83">
                    <a:moveTo>
                      <a:pt x="71" y="44"/>
                    </a:moveTo>
                    <a:cubicBezTo>
                      <a:pt x="70" y="66"/>
                      <a:pt x="54" y="83"/>
                      <a:pt x="34" y="82"/>
                    </a:cubicBezTo>
                    <a:cubicBezTo>
                      <a:pt x="15" y="80"/>
                      <a:pt x="0" y="61"/>
                      <a:pt x="1" y="39"/>
                    </a:cubicBezTo>
                    <a:cubicBezTo>
                      <a:pt x="2" y="17"/>
                      <a:pt x="19" y="0"/>
                      <a:pt x="39" y="2"/>
                    </a:cubicBezTo>
                    <a:cubicBezTo>
                      <a:pt x="58" y="3"/>
                      <a:pt x="73" y="22"/>
                      <a:pt x="71" y="44"/>
                    </a:cubicBezTo>
                    <a:close/>
                  </a:path>
                </a:pathLst>
              </a:custGeom>
              <a:solidFill>
                <a:srgbClr val="E699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65" name="Freeform 219"/>
              <p:cNvSpPr>
                <a:spLocks/>
              </p:cNvSpPr>
              <p:nvPr/>
            </p:nvSpPr>
            <p:spPr bwMode="auto">
              <a:xfrm>
                <a:off x="1983" y="2125"/>
                <a:ext cx="177" cy="216"/>
              </a:xfrm>
              <a:custGeom>
                <a:avLst/>
                <a:gdLst>
                  <a:gd name="T0" fmla="*/ 69 w 71"/>
                  <a:gd name="T1" fmla="*/ 43 h 81"/>
                  <a:gd name="T2" fmla="*/ 33 w 71"/>
                  <a:gd name="T3" fmla="*/ 80 h 81"/>
                  <a:gd name="T4" fmla="*/ 1 w 71"/>
                  <a:gd name="T5" fmla="*/ 38 h 81"/>
                  <a:gd name="T6" fmla="*/ 38 w 71"/>
                  <a:gd name="T7" fmla="*/ 2 h 81"/>
                  <a:gd name="T8" fmla="*/ 69 w 71"/>
                  <a:gd name="T9" fmla="*/ 43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1">
                    <a:moveTo>
                      <a:pt x="69" y="43"/>
                    </a:moveTo>
                    <a:cubicBezTo>
                      <a:pt x="68" y="65"/>
                      <a:pt x="52" y="81"/>
                      <a:pt x="33" y="80"/>
                    </a:cubicBezTo>
                    <a:cubicBezTo>
                      <a:pt x="14" y="78"/>
                      <a:pt x="0" y="59"/>
                      <a:pt x="1" y="38"/>
                    </a:cubicBezTo>
                    <a:cubicBezTo>
                      <a:pt x="2" y="16"/>
                      <a:pt x="19" y="0"/>
                      <a:pt x="38" y="2"/>
                    </a:cubicBezTo>
                    <a:cubicBezTo>
                      <a:pt x="57" y="3"/>
                      <a:pt x="71" y="22"/>
                      <a:pt x="69" y="43"/>
                    </a:cubicBezTo>
                    <a:close/>
                  </a:path>
                </a:pathLst>
              </a:custGeom>
              <a:solidFill>
                <a:srgbClr val="E598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66" name="Freeform 220"/>
              <p:cNvSpPr>
                <a:spLocks/>
              </p:cNvSpPr>
              <p:nvPr/>
            </p:nvSpPr>
            <p:spPr bwMode="auto">
              <a:xfrm>
                <a:off x="1985" y="2128"/>
                <a:ext cx="173" cy="211"/>
              </a:xfrm>
              <a:custGeom>
                <a:avLst/>
                <a:gdLst>
                  <a:gd name="T0" fmla="*/ 68 w 69"/>
                  <a:gd name="T1" fmla="*/ 42 h 79"/>
                  <a:gd name="T2" fmla="*/ 32 w 69"/>
                  <a:gd name="T3" fmla="*/ 77 h 79"/>
                  <a:gd name="T4" fmla="*/ 1 w 69"/>
                  <a:gd name="T5" fmla="*/ 37 h 79"/>
                  <a:gd name="T6" fmla="*/ 37 w 69"/>
                  <a:gd name="T7" fmla="*/ 2 h 79"/>
                  <a:gd name="T8" fmla="*/ 68 w 69"/>
                  <a:gd name="T9" fmla="*/ 42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" h="79">
                    <a:moveTo>
                      <a:pt x="68" y="42"/>
                    </a:moveTo>
                    <a:cubicBezTo>
                      <a:pt x="66" y="63"/>
                      <a:pt x="50" y="79"/>
                      <a:pt x="32" y="77"/>
                    </a:cubicBezTo>
                    <a:cubicBezTo>
                      <a:pt x="14" y="76"/>
                      <a:pt x="0" y="58"/>
                      <a:pt x="1" y="37"/>
                    </a:cubicBezTo>
                    <a:cubicBezTo>
                      <a:pt x="3" y="16"/>
                      <a:pt x="19" y="0"/>
                      <a:pt x="37" y="2"/>
                    </a:cubicBezTo>
                    <a:cubicBezTo>
                      <a:pt x="55" y="3"/>
                      <a:pt x="69" y="22"/>
                      <a:pt x="68" y="42"/>
                    </a:cubicBezTo>
                    <a:close/>
                  </a:path>
                </a:pathLst>
              </a:custGeom>
              <a:solidFill>
                <a:srgbClr val="E597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67" name="Freeform 221"/>
              <p:cNvSpPr>
                <a:spLocks/>
              </p:cNvSpPr>
              <p:nvPr/>
            </p:nvSpPr>
            <p:spPr bwMode="auto">
              <a:xfrm>
                <a:off x="1988" y="2131"/>
                <a:ext cx="167" cy="205"/>
              </a:xfrm>
              <a:custGeom>
                <a:avLst/>
                <a:gdLst>
                  <a:gd name="T0" fmla="*/ 66 w 67"/>
                  <a:gd name="T1" fmla="*/ 42 h 77"/>
                  <a:gd name="T2" fmla="*/ 31 w 67"/>
                  <a:gd name="T3" fmla="*/ 75 h 77"/>
                  <a:gd name="T4" fmla="*/ 1 w 67"/>
                  <a:gd name="T5" fmla="*/ 36 h 77"/>
                  <a:gd name="T6" fmla="*/ 36 w 67"/>
                  <a:gd name="T7" fmla="*/ 2 h 77"/>
                  <a:gd name="T8" fmla="*/ 66 w 67"/>
                  <a:gd name="T9" fmla="*/ 42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" h="77">
                    <a:moveTo>
                      <a:pt x="66" y="42"/>
                    </a:moveTo>
                    <a:cubicBezTo>
                      <a:pt x="64" y="62"/>
                      <a:pt x="48" y="77"/>
                      <a:pt x="31" y="75"/>
                    </a:cubicBezTo>
                    <a:cubicBezTo>
                      <a:pt x="13" y="74"/>
                      <a:pt x="0" y="56"/>
                      <a:pt x="1" y="36"/>
                    </a:cubicBezTo>
                    <a:cubicBezTo>
                      <a:pt x="3" y="15"/>
                      <a:pt x="18" y="0"/>
                      <a:pt x="36" y="2"/>
                    </a:cubicBezTo>
                    <a:cubicBezTo>
                      <a:pt x="54" y="4"/>
                      <a:pt x="67" y="21"/>
                      <a:pt x="66" y="42"/>
                    </a:cubicBezTo>
                    <a:close/>
                  </a:path>
                </a:pathLst>
              </a:custGeom>
              <a:solidFill>
                <a:srgbClr val="E596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68" name="Freeform 222"/>
              <p:cNvSpPr>
                <a:spLocks/>
              </p:cNvSpPr>
              <p:nvPr/>
            </p:nvSpPr>
            <p:spPr bwMode="auto">
              <a:xfrm>
                <a:off x="1990" y="2133"/>
                <a:ext cx="163" cy="200"/>
              </a:xfrm>
              <a:custGeom>
                <a:avLst/>
                <a:gdLst>
                  <a:gd name="T0" fmla="*/ 64 w 65"/>
                  <a:gd name="T1" fmla="*/ 41 h 75"/>
                  <a:gd name="T2" fmla="*/ 29 w 65"/>
                  <a:gd name="T3" fmla="*/ 73 h 75"/>
                  <a:gd name="T4" fmla="*/ 1 w 65"/>
                  <a:gd name="T5" fmla="*/ 34 h 75"/>
                  <a:gd name="T6" fmla="*/ 35 w 65"/>
                  <a:gd name="T7" fmla="*/ 2 h 75"/>
                  <a:gd name="T8" fmla="*/ 64 w 65"/>
                  <a:gd name="T9" fmla="*/ 41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75">
                    <a:moveTo>
                      <a:pt x="64" y="41"/>
                    </a:moveTo>
                    <a:cubicBezTo>
                      <a:pt x="62" y="60"/>
                      <a:pt x="47" y="75"/>
                      <a:pt x="29" y="73"/>
                    </a:cubicBezTo>
                    <a:cubicBezTo>
                      <a:pt x="12" y="71"/>
                      <a:pt x="0" y="54"/>
                      <a:pt x="1" y="34"/>
                    </a:cubicBezTo>
                    <a:cubicBezTo>
                      <a:pt x="3" y="15"/>
                      <a:pt x="18" y="0"/>
                      <a:pt x="35" y="2"/>
                    </a:cubicBezTo>
                    <a:cubicBezTo>
                      <a:pt x="52" y="4"/>
                      <a:pt x="65" y="21"/>
                      <a:pt x="64" y="41"/>
                    </a:cubicBezTo>
                    <a:close/>
                  </a:path>
                </a:pathLst>
              </a:custGeom>
              <a:solidFill>
                <a:srgbClr val="E496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69" name="Freeform 223"/>
              <p:cNvSpPr>
                <a:spLocks/>
              </p:cNvSpPr>
              <p:nvPr/>
            </p:nvSpPr>
            <p:spPr bwMode="auto">
              <a:xfrm>
                <a:off x="1990" y="2136"/>
                <a:ext cx="160" cy="195"/>
              </a:xfrm>
              <a:custGeom>
                <a:avLst/>
                <a:gdLst>
                  <a:gd name="T0" fmla="*/ 63 w 64"/>
                  <a:gd name="T1" fmla="*/ 40 h 73"/>
                  <a:gd name="T2" fmla="*/ 29 w 64"/>
                  <a:gd name="T3" fmla="*/ 71 h 73"/>
                  <a:gd name="T4" fmla="*/ 2 w 64"/>
                  <a:gd name="T5" fmla="*/ 33 h 73"/>
                  <a:gd name="T6" fmla="*/ 35 w 64"/>
                  <a:gd name="T7" fmla="*/ 2 h 73"/>
                  <a:gd name="T8" fmla="*/ 63 w 64"/>
                  <a:gd name="T9" fmla="*/ 4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3">
                    <a:moveTo>
                      <a:pt x="63" y="40"/>
                    </a:moveTo>
                    <a:cubicBezTo>
                      <a:pt x="61" y="59"/>
                      <a:pt x="46" y="73"/>
                      <a:pt x="29" y="71"/>
                    </a:cubicBezTo>
                    <a:cubicBezTo>
                      <a:pt x="13" y="69"/>
                      <a:pt x="0" y="52"/>
                      <a:pt x="2" y="33"/>
                    </a:cubicBezTo>
                    <a:cubicBezTo>
                      <a:pt x="4" y="14"/>
                      <a:pt x="19" y="0"/>
                      <a:pt x="35" y="2"/>
                    </a:cubicBezTo>
                    <a:cubicBezTo>
                      <a:pt x="52" y="4"/>
                      <a:pt x="64" y="21"/>
                      <a:pt x="63" y="40"/>
                    </a:cubicBezTo>
                    <a:close/>
                  </a:path>
                </a:pathLst>
              </a:custGeom>
              <a:solidFill>
                <a:srgbClr val="E494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70" name="Freeform 224"/>
              <p:cNvSpPr>
                <a:spLocks/>
              </p:cNvSpPr>
              <p:nvPr/>
            </p:nvSpPr>
            <p:spPr bwMode="auto">
              <a:xfrm>
                <a:off x="1993" y="2139"/>
                <a:ext cx="155" cy="189"/>
              </a:xfrm>
              <a:custGeom>
                <a:avLst/>
                <a:gdLst>
                  <a:gd name="T0" fmla="*/ 61 w 62"/>
                  <a:gd name="T1" fmla="*/ 39 h 71"/>
                  <a:gd name="T2" fmla="*/ 28 w 62"/>
                  <a:gd name="T3" fmla="*/ 69 h 71"/>
                  <a:gd name="T4" fmla="*/ 2 w 62"/>
                  <a:gd name="T5" fmla="*/ 32 h 71"/>
                  <a:gd name="T6" fmla="*/ 34 w 62"/>
                  <a:gd name="T7" fmla="*/ 2 h 71"/>
                  <a:gd name="T8" fmla="*/ 61 w 62"/>
                  <a:gd name="T9" fmla="*/ 3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71">
                    <a:moveTo>
                      <a:pt x="61" y="39"/>
                    </a:moveTo>
                    <a:cubicBezTo>
                      <a:pt x="59" y="58"/>
                      <a:pt x="44" y="71"/>
                      <a:pt x="28" y="69"/>
                    </a:cubicBezTo>
                    <a:cubicBezTo>
                      <a:pt x="12" y="67"/>
                      <a:pt x="0" y="50"/>
                      <a:pt x="2" y="32"/>
                    </a:cubicBezTo>
                    <a:cubicBezTo>
                      <a:pt x="4" y="13"/>
                      <a:pt x="18" y="0"/>
                      <a:pt x="34" y="2"/>
                    </a:cubicBezTo>
                    <a:cubicBezTo>
                      <a:pt x="51" y="4"/>
                      <a:pt x="62" y="21"/>
                      <a:pt x="61" y="39"/>
                    </a:cubicBezTo>
                    <a:close/>
                  </a:path>
                </a:pathLst>
              </a:custGeom>
              <a:solidFill>
                <a:srgbClr val="E394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71" name="Freeform 225"/>
              <p:cNvSpPr>
                <a:spLocks/>
              </p:cNvSpPr>
              <p:nvPr/>
            </p:nvSpPr>
            <p:spPr bwMode="auto">
              <a:xfrm>
                <a:off x="1995" y="2141"/>
                <a:ext cx="150" cy="184"/>
              </a:xfrm>
              <a:custGeom>
                <a:avLst/>
                <a:gdLst>
                  <a:gd name="T0" fmla="*/ 59 w 60"/>
                  <a:gd name="T1" fmla="*/ 38 h 69"/>
                  <a:gd name="T2" fmla="*/ 27 w 60"/>
                  <a:gd name="T3" fmla="*/ 67 h 69"/>
                  <a:gd name="T4" fmla="*/ 2 w 60"/>
                  <a:gd name="T5" fmla="*/ 31 h 69"/>
                  <a:gd name="T6" fmla="*/ 34 w 60"/>
                  <a:gd name="T7" fmla="*/ 2 h 69"/>
                  <a:gd name="T8" fmla="*/ 59 w 60"/>
                  <a:gd name="T9" fmla="*/ 38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9">
                    <a:moveTo>
                      <a:pt x="59" y="38"/>
                    </a:moveTo>
                    <a:cubicBezTo>
                      <a:pt x="57" y="56"/>
                      <a:pt x="43" y="69"/>
                      <a:pt x="27" y="67"/>
                    </a:cubicBezTo>
                    <a:cubicBezTo>
                      <a:pt x="11" y="65"/>
                      <a:pt x="0" y="49"/>
                      <a:pt x="2" y="31"/>
                    </a:cubicBezTo>
                    <a:cubicBezTo>
                      <a:pt x="4" y="13"/>
                      <a:pt x="18" y="0"/>
                      <a:pt x="34" y="2"/>
                    </a:cubicBezTo>
                    <a:cubicBezTo>
                      <a:pt x="49" y="4"/>
                      <a:pt x="60" y="20"/>
                      <a:pt x="59" y="38"/>
                    </a:cubicBezTo>
                    <a:close/>
                  </a:path>
                </a:pathLst>
              </a:custGeom>
              <a:solidFill>
                <a:srgbClr val="E392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72" name="Freeform 226"/>
              <p:cNvSpPr>
                <a:spLocks/>
              </p:cNvSpPr>
              <p:nvPr/>
            </p:nvSpPr>
            <p:spPr bwMode="auto">
              <a:xfrm>
                <a:off x="1998" y="2144"/>
                <a:ext cx="147" cy="179"/>
              </a:xfrm>
              <a:custGeom>
                <a:avLst/>
                <a:gdLst>
                  <a:gd name="T0" fmla="*/ 57 w 59"/>
                  <a:gd name="T1" fmla="*/ 37 h 67"/>
                  <a:gd name="T2" fmla="*/ 26 w 59"/>
                  <a:gd name="T3" fmla="*/ 65 h 67"/>
                  <a:gd name="T4" fmla="*/ 2 w 59"/>
                  <a:gd name="T5" fmla="*/ 29 h 67"/>
                  <a:gd name="T6" fmla="*/ 33 w 59"/>
                  <a:gd name="T7" fmla="*/ 2 h 67"/>
                  <a:gd name="T8" fmla="*/ 57 w 59"/>
                  <a:gd name="T9" fmla="*/ 3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" h="67">
                    <a:moveTo>
                      <a:pt x="57" y="37"/>
                    </a:moveTo>
                    <a:cubicBezTo>
                      <a:pt x="55" y="55"/>
                      <a:pt x="41" y="67"/>
                      <a:pt x="26" y="65"/>
                    </a:cubicBezTo>
                    <a:cubicBezTo>
                      <a:pt x="11" y="62"/>
                      <a:pt x="0" y="47"/>
                      <a:pt x="2" y="29"/>
                    </a:cubicBezTo>
                    <a:cubicBezTo>
                      <a:pt x="4" y="12"/>
                      <a:pt x="18" y="0"/>
                      <a:pt x="33" y="2"/>
                    </a:cubicBezTo>
                    <a:cubicBezTo>
                      <a:pt x="48" y="5"/>
                      <a:pt x="59" y="20"/>
                      <a:pt x="57" y="37"/>
                    </a:cubicBezTo>
                    <a:close/>
                  </a:path>
                </a:pathLst>
              </a:custGeom>
              <a:solidFill>
                <a:srgbClr val="E392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73" name="Freeform 227"/>
              <p:cNvSpPr>
                <a:spLocks/>
              </p:cNvSpPr>
              <p:nvPr/>
            </p:nvSpPr>
            <p:spPr bwMode="auto">
              <a:xfrm>
                <a:off x="2000" y="2147"/>
                <a:ext cx="143" cy="173"/>
              </a:xfrm>
              <a:custGeom>
                <a:avLst/>
                <a:gdLst>
                  <a:gd name="T0" fmla="*/ 55 w 57"/>
                  <a:gd name="T1" fmla="*/ 37 h 65"/>
                  <a:gd name="T2" fmla="*/ 25 w 57"/>
                  <a:gd name="T3" fmla="*/ 62 h 65"/>
                  <a:gd name="T4" fmla="*/ 2 w 57"/>
                  <a:gd name="T5" fmla="*/ 28 h 65"/>
                  <a:gd name="T6" fmla="*/ 32 w 57"/>
                  <a:gd name="T7" fmla="*/ 2 h 65"/>
                  <a:gd name="T8" fmla="*/ 55 w 57"/>
                  <a:gd name="T9" fmla="*/ 3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65">
                    <a:moveTo>
                      <a:pt x="55" y="37"/>
                    </a:moveTo>
                    <a:cubicBezTo>
                      <a:pt x="53" y="53"/>
                      <a:pt x="39" y="65"/>
                      <a:pt x="25" y="62"/>
                    </a:cubicBezTo>
                    <a:cubicBezTo>
                      <a:pt x="10" y="60"/>
                      <a:pt x="0" y="45"/>
                      <a:pt x="2" y="28"/>
                    </a:cubicBezTo>
                    <a:cubicBezTo>
                      <a:pt x="4" y="12"/>
                      <a:pt x="17" y="0"/>
                      <a:pt x="32" y="2"/>
                    </a:cubicBezTo>
                    <a:cubicBezTo>
                      <a:pt x="46" y="5"/>
                      <a:pt x="57" y="20"/>
                      <a:pt x="55" y="37"/>
                    </a:cubicBezTo>
                    <a:close/>
                  </a:path>
                </a:pathLst>
              </a:custGeom>
              <a:solidFill>
                <a:srgbClr val="E291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74" name="Freeform 228"/>
              <p:cNvSpPr>
                <a:spLocks/>
              </p:cNvSpPr>
              <p:nvPr/>
            </p:nvSpPr>
            <p:spPr bwMode="auto">
              <a:xfrm>
                <a:off x="2003" y="2149"/>
                <a:ext cx="137" cy="168"/>
              </a:xfrm>
              <a:custGeom>
                <a:avLst/>
                <a:gdLst>
                  <a:gd name="T0" fmla="*/ 53 w 55"/>
                  <a:gd name="T1" fmla="*/ 36 h 63"/>
                  <a:gd name="T2" fmla="*/ 23 w 55"/>
                  <a:gd name="T3" fmla="*/ 60 h 63"/>
                  <a:gd name="T4" fmla="*/ 2 w 55"/>
                  <a:gd name="T5" fmla="*/ 27 h 63"/>
                  <a:gd name="T6" fmla="*/ 31 w 55"/>
                  <a:gd name="T7" fmla="*/ 3 h 63"/>
                  <a:gd name="T8" fmla="*/ 53 w 55"/>
                  <a:gd name="T9" fmla="*/ 36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63">
                    <a:moveTo>
                      <a:pt x="53" y="36"/>
                    </a:moveTo>
                    <a:cubicBezTo>
                      <a:pt x="50" y="52"/>
                      <a:pt x="37" y="63"/>
                      <a:pt x="23" y="60"/>
                    </a:cubicBezTo>
                    <a:cubicBezTo>
                      <a:pt x="9" y="58"/>
                      <a:pt x="0" y="43"/>
                      <a:pt x="2" y="27"/>
                    </a:cubicBezTo>
                    <a:cubicBezTo>
                      <a:pt x="4" y="11"/>
                      <a:pt x="17" y="0"/>
                      <a:pt x="31" y="3"/>
                    </a:cubicBezTo>
                    <a:cubicBezTo>
                      <a:pt x="45" y="5"/>
                      <a:pt x="55" y="20"/>
                      <a:pt x="53" y="36"/>
                    </a:cubicBezTo>
                    <a:close/>
                  </a:path>
                </a:pathLst>
              </a:custGeom>
              <a:solidFill>
                <a:srgbClr val="E290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75" name="Freeform 229"/>
              <p:cNvSpPr>
                <a:spLocks/>
              </p:cNvSpPr>
              <p:nvPr/>
            </p:nvSpPr>
            <p:spPr bwMode="auto">
              <a:xfrm>
                <a:off x="2005" y="2152"/>
                <a:ext cx="133" cy="163"/>
              </a:xfrm>
              <a:custGeom>
                <a:avLst/>
                <a:gdLst>
                  <a:gd name="T0" fmla="*/ 51 w 53"/>
                  <a:gd name="T1" fmla="*/ 35 h 61"/>
                  <a:gd name="T2" fmla="*/ 22 w 53"/>
                  <a:gd name="T3" fmla="*/ 58 h 61"/>
                  <a:gd name="T4" fmla="*/ 2 w 53"/>
                  <a:gd name="T5" fmla="*/ 26 h 61"/>
                  <a:gd name="T6" fmla="*/ 30 w 53"/>
                  <a:gd name="T7" fmla="*/ 3 h 61"/>
                  <a:gd name="T8" fmla="*/ 51 w 53"/>
                  <a:gd name="T9" fmla="*/ 35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1">
                    <a:moveTo>
                      <a:pt x="51" y="35"/>
                    </a:moveTo>
                    <a:cubicBezTo>
                      <a:pt x="48" y="50"/>
                      <a:pt x="36" y="61"/>
                      <a:pt x="22" y="58"/>
                    </a:cubicBezTo>
                    <a:cubicBezTo>
                      <a:pt x="9" y="56"/>
                      <a:pt x="0" y="41"/>
                      <a:pt x="2" y="26"/>
                    </a:cubicBezTo>
                    <a:cubicBezTo>
                      <a:pt x="4" y="10"/>
                      <a:pt x="17" y="0"/>
                      <a:pt x="30" y="3"/>
                    </a:cubicBezTo>
                    <a:cubicBezTo>
                      <a:pt x="44" y="5"/>
                      <a:pt x="53" y="20"/>
                      <a:pt x="51" y="35"/>
                    </a:cubicBezTo>
                    <a:close/>
                  </a:path>
                </a:pathLst>
              </a:custGeom>
              <a:solidFill>
                <a:srgbClr val="E18F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76" name="Freeform 230"/>
              <p:cNvSpPr>
                <a:spLocks/>
              </p:cNvSpPr>
              <p:nvPr/>
            </p:nvSpPr>
            <p:spPr bwMode="auto">
              <a:xfrm>
                <a:off x="2008" y="2155"/>
                <a:ext cx="127" cy="157"/>
              </a:xfrm>
              <a:custGeom>
                <a:avLst/>
                <a:gdLst>
                  <a:gd name="T0" fmla="*/ 49 w 51"/>
                  <a:gd name="T1" fmla="*/ 34 h 59"/>
                  <a:gd name="T2" fmla="*/ 21 w 51"/>
                  <a:gd name="T3" fmla="*/ 56 h 59"/>
                  <a:gd name="T4" fmla="*/ 2 w 51"/>
                  <a:gd name="T5" fmla="*/ 25 h 59"/>
                  <a:gd name="T6" fmla="*/ 29 w 51"/>
                  <a:gd name="T7" fmla="*/ 3 h 59"/>
                  <a:gd name="T8" fmla="*/ 49 w 51"/>
                  <a:gd name="T9" fmla="*/ 34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59">
                    <a:moveTo>
                      <a:pt x="49" y="34"/>
                    </a:moveTo>
                    <a:cubicBezTo>
                      <a:pt x="46" y="49"/>
                      <a:pt x="34" y="59"/>
                      <a:pt x="21" y="56"/>
                    </a:cubicBezTo>
                    <a:cubicBezTo>
                      <a:pt x="8" y="53"/>
                      <a:pt x="0" y="39"/>
                      <a:pt x="2" y="25"/>
                    </a:cubicBezTo>
                    <a:cubicBezTo>
                      <a:pt x="4" y="10"/>
                      <a:pt x="16" y="0"/>
                      <a:pt x="29" y="3"/>
                    </a:cubicBezTo>
                    <a:cubicBezTo>
                      <a:pt x="42" y="5"/>
                      <a:pt x="51" y="19"/>
                      <a:pt x="49" y="34"/>
                    </a:cubicBezTo>
                    <a:close/>
                  </a:path>
                </a:pathLst>
              </a:custGeom>
              <a:solidFill>
                <a:srgbClr val="E18E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77" name="Freeform 231"/>
              <p:cNvSpPr>
                <a:spLocks/>
              </p:cNvSpPr>
              <p:nvPr/>
            </p:nvSpPr>
            <p:spPr bwMode="auto">
              <a:xfrm>
                <a:off x="2008" y="2157"/>
                <a:ext cx="125" cy="152"/>
              </a:xfrm>
              <a:custGeom>
                <a:avLst/>
                <a:gdLst>
                  <a:gd name="T0" fmla="*/ 48 w 50"/>
                  <a:gd name="T1" fmla="*/ 33 h 57"/>
                  <a:gd name="T2" fmla="*/ 21 w 50"/>
                  <a:gd name="T3" fmla="*/ 54 h 57"/>
                  <a:gd name="T4" fmla="*/ 3 w 50"/>
                  <a:gd name="T5" fmla="*/ 23 h 57"/>
                  <a:gd name="T6" fmla="*/ 30 w 50"/>
                  <a:gd name="T7" fmla="*/ 3 h 57"/>
                  <a:gd name="T8" fmla="*/ 48 w 50"/>
                  <a:gd name="T9" fmla="*/ 3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57">
                    <a:moveTo>
                      <a:pt x="48" y="33"/>
                    </a:moveTo>
                    <a:cubicBezTo>
                      <a:pt x="45" y="47"/>
                      <a:pt x="33" y="57"/>
                      <a:pt x="21" y="54"/>
                    </a:cubicBezTo>
                    <a:cubicBezTo>
                      <a:pt x="8" y="51"/>
                      <a:pt x="0" y="38"/>
                      <a:pt x="3" y="23"/>
                    </a:cubicBezTo>
                    <a:cubicBezTo>
                      <a:pt x="5" y="9"/>
                      <a:pt x="17" y="0"/>
                      <a:pt x="30" y="3"/>
                    </a:cubicBezTo>
                    <a:cubicBezTo>
                      <a:pt x="42" y="6"/>
                      <a:pt x="50" y="19"/>
                      <a:pt x="48" y="33"/>
                    </a:cubicBezTo>
                    <a:close/>
                  </a:path>
                </a:pathLst>
              </a:custGeom>
              <a:solidFill>
                <a:srgbClr val="E08D1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78" name="Freeform 232"/>
              <p:cNvSpPr>
                <a:spLocks/>
              </p:cNvSpPr>
              <p:nvPr/>
            </p:nvSpPr>
            <p:spPr bwMode="auto">
              <a:xfrm>
                <a:off x="2010" y="2160"/>
                <a:ext cx="120" cy="147"/>
              </a:xfrm>
              <a:custGeom>
                <a:avLst/>
                <a:gdLst>
                  <a:gd name="T0" fmla="*/ 46 w 48"/>
                  <a:gd name="T1" fmla="*/ 33 h 55"/>
                  <a:gd name="T2" fmla="*/ 20 w 48"/>
                  <a:gd name="T3" fmla="*/ 52 h 55"/>
                  <a:gd name="T4" fmla="*/ 3 w 48"/>
                  <a:gd name="T5" fmla="*/ 22 h 55"/>
                  <a:gd name="T6" fmla="*/ 29 w 48"/>
                  <a:gd name="T7" fmla="*/ 3 h 55"/>
                  <a:gd name="T8" fmla="*/ 46 w 48"/>
                  <a:gd name="T9" fmla="*/ 3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55">
                    <a:moveTo>
                      <a:pt x="46" y="33"/>
                    </a:moveTo>
                    <a:cubicBezTo>
                      <a:pt x="43" y="46"/>
                      <a:pt x="32" y="55"/>
                      <a:pt x="20" y="52"/>
                    </a:cubicBezTo>
                    <a:cubicBezTo>
                      <a:pt x="8" y="49"/>
                      <a:pt x="0" y="36"/>
                      <a:pt x="3" y="22"/>
                    </a:cubicBezTo>
                    <a:cubicBezTo>
                      <a:pt x="5" y="9"/>
                      <a:pt x="17" y="0"/>
                      <a:pt x="29" y="3"/>
                    </a:cubicBezTo>
                    <a:cubicBezTo>
                      <a:pt x="41" y="6"/>
                      <a:pt x="48" y="19"/>
                      <a:pt x="46" y="33"/>
                    </a:cubicBezTo>
                    <a:close/>
                  </a:path>
                </a:pathLst>
              </a:custGeom>
              <a:solidFill>
                <a:srgbClr val="E08C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79" name="Freeform 233"/>
              <p:cNvSpPr>
                <a:spLocks/>
              </p:cNvSpPr>
              <p:nvPr/>
            </p:nvSpPr>
            <p:spPr bwMode="auto">
              <a:xfrm>
                <a:off x="2013" y="2163"/>
                <a:ext cx="115" cy="141"/>
              </a:xfrm>
              <a:custGeom>
                <a:avLst/>
                <a:gdLst>
                  <a:gd name="T0" fmla="*/ 44 w 46"/>
                  <a:gd name="T1" fmla="*/ 32 h 53"/>
                  <a:gd name="T2" fmla="*/ 19 w 46"/>
                  <a:gd name="T3" fmla="*/ 50 h 53"/>
                  <a:gd name="T4" fmla="*/ 3 w 46"/>
                  <a:gd name="T5" fmla="*/ 21 h 53"/>
                  <a:gd name="T6" fmla="*/ 28 w 46"/>
                  <a:gd name="T7" fmla="*/ 3 h 53"/>
                  <a:gd name="T8" fmla="*/ 44 w 46"/>
                  <a:gd name="T9" fmla="*/ 32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53">
                    <a:moveTo>
                      <a:pt x="44" y="32"/>
                    </a:moveTo>
                    <a:cubicBezTo>
                      <a:pt x="41" y="45"/>
                      <a:pt x="30" y="53"/>
                      <a:pt x="19" y="50"/>
                    </a:cubicBezTo>
                    <a:cubicBezTo>
                      <a:pt x="7" y="47"/>
                      <a:pt x="0" y="34"/>
                      <a:pt x="3" y="21"/>
                    </a:cubicBezTo>
                    <a:cubicBezTo>
                      <a:pt x="5" y="8"/>
                      <a:pt x="17" y="0"/>
                      <a:pt x="28" y="3"/>
                    </a:cubicBezTo>
                    <a:cubicBezTo>
                      <a:pt x="39" y="6"/>
                      <a:pt x="46" y="19"/>
                      <a:pt x="44" y="32"/>
                    </a:cubicBezTo>
                    <a:close/>
                  </a:path>
                </a:pathLst>
              </a:custGeom>
              <a:solidFill>
                <a:srgbClr val="E08B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80" name="Freeform 234"/>
              <p:cNvSpPr>
                <a:spLocks/>
              </p:cNvSpPr>
              <p:nvPr/>
            </p:nvSpPr>
            <p:spPr bwMode="auto">
              <a:xfrm>
                <a:off x="2015" y="2165"/>
                <a:ext cx="110" cy="136"/>
              </a:xfrm>
              <a:custGeom>
                <a:avLst/>
                <a:gdLst>
                  <a:gd name="T0" fmla="*/ 42 w 44"/>
                  <a:gd name="T1" fmla="*/ 31 h 51"/>
                  <a:gd name="T2" fmla="*/ 17 w 44"/>
                  <a:gd name="T3" fmla="*/ 48 h 51"/>
                  <a:gd name="T4" fmla="*/ 3 w 44"/>
                  <a:gd name="T5" fmla="*/ 20 h 51"/>
                  <a:gd name="T6" fmla="*/ 27 w 44"/>
                  <a:gd name="T7" fmla="*/ 3 h 51"/>
                  <a:gd name="T8" fmla="*/ 42 w 44"/>
                  <a:gd name="T9" fmla="*/ 3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51">
                    <a:moveTo>
                      <a:pt x="42" y="31"/>
                    </a:moveTo>
                    <a:cubicBezTo>
                      <a:pt x="39" y="43"/>
                      <a:pt x="28" y="51"/>
                      <a:pt x="17" y="48"/>
                    </a:cubicBezTo>
                    <a:cubicBezTo>
                      <a:pt x="7" y="45"/>
                      <a:pt x="0" y="32"/>
                      <a:pt x="3" y="20"/>
                    </a:cubicBezTo>
                    <a:cubicBezTo>
                      <a:pt x="5" y="8"/>
                      <a:pt x="16" y="0"/>
                      <a:pt x="27" y="3"/>
                    </a:cubicBezTo>
                    <a:cubicBezTo>
                      <a:pt x="38" y="6"/>
                      <a:pt x="44" y="19"/>
                      <a:pt x="42" y="31"/>
                    </a:cubicBezTo>
                    <a:close/>
                  </a:path>
                </a:pathLst>
              </a:custGeom>
              <a:solidFill>
                <a:srgbClr val="DF8A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81" name="Freeform 235"/>
              <p:cNvSpPr>
                <a:spLocks/>
              </p:cNvSpPr>
              <p:nvPr/>
            </p:nvSpPr>
            <p:spPr bwMode="auto">
              <a:xfrm>
                <a:off x="2018" y="2168"/>
                <a:ext cx="105" cy="131"/>
              </a:xfrm>
              <a:custGeom>
                <a:avLst/>
                <a:gdLst>
                  <a:gd name="T0" fmla="*/ 40 w 42"/>
                  <a:gd name="T1" fmla="*/ 30 h 49"/>
                  <a:gd name="T2" fmla="*/ 16 w 42"/>
                  <a:gd name="T3" fmla="*/ 45 h 49"/>
                  <a:gd name="T4" fmla="*/ 3 w 42"/>
                  <a:gd name="T5" fmla="*/ 19 h 49"/>
                  <a:gd name="T6" fmla="*/ 26 w 42"/>
                  <a:gd name="T7" fmla="*/ 3 h 49"/>
                  <a:gd name="T8" fmla="*/ 40 w 42"/>
                  <a:gd name="T9" fmla="*/ 3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9">
                    <a:moveTo>
                      <a:pt x="40" y="30"/>
                    </a:moveTo>
                    <a:cubicBezTo>
                      <a:pt x="37" y="42"/>
                      <a:pt x="26" y="49"/>
                      <a:pt x="16" y="45"/>
                    </a:cubicBezTo>
                    <a:cubicBezTo>
                      <a:pt x="6" y="42"/>
                      <a:pt x="0" y="30"/>
                      <a:pt x="3" y="19"/>
                    </a:cubicBezTo>
                    <a:cubicBezTo>
                      <a:pt x="5" y="7"/>
                      <a:pt x="16" y="0"/>
                      <a:pt x="26" y="3"/>
                    </a:cubicBezTo>
                    <a:cubicBezTo>
                      <a:pt x="36" y="6"/>
                      <a:pt x="42" y="18"/>
                      <a:pt x="40" y="30"/>
                    </a:cubicBezTo>
                    <a:close/>
                  </a:path>
                </a:pathLst>
              </a:custGeom>
              <a:solidFill>
                <a:srgbClr val="DF89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82" name="Freeform 236"/>
              <p:cNvSpPr>
                <a:spLocks/>
              </p:cNvSpPr>
              <p:nvPr/>
            </p:nvSpPr>
            <p:spPr bwMode="auto">
              <a:xfrm>
                <a:off x="2020" y="2171"/>
                <a:ext cx="103" cy="125"/>
              </a:xfrm>
              <a:custGeom>
                <a:avLst/>
                <a:gdLst>
                  <a:gd name="T0" fmla="*/ 38 w 41"/>
                  <a:gd name="T1" fmla="*/ 29 h 47"/>
                  <a:gd name="T2" fmla="*/ 15 w 41"/>
                  <a:gd name="T3" fmla="*/ 43 h 47"/>
                  <a:gd name="T4" fmla="*/ 3 w 41"/>
                  <a:gd name="T5" fmla="*/ 17 h 47"/>
                  <a:gd name="T6" fmla="*/ 25 w 41"/>
                  <a:gd name="T7" fmla="*/ 3 h 47"/>
                  <a:gd name="T8" fmla="*/ 38 w 41"/>
                  <a:gd name="T9" fmla="*/ 29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7">
                    <a:moveTo>
                      <a:pt x="38" y="29"/>
                    </a:moveTo>
                    <a:cubicBezTo>
                      <a:pt x="35" y="40"/>
                      <a:pt x="25" y="47"/>
                      <a:pt x="15" y="43"/>
                    </a:cubicBezTo>
                    <a:cubicBezTo>
                      <a:pt x="5" y="40"/>
                      <a:pt x="0" y="28"/>
                      <a:pt x="3" y="17"/>
                    </a:cubicBezTo>
                    <a:cubicBezTo>
                      <a:pt x="5" y="6"/>
                      <a:pt x="16" y="0"/>
                      <a:pt x="25" y="3"/>
                    </a:cubicBezTo>
                    <a:cubicBezTo>
                      <a:pt x="35" y="7"/>
                      <a:pt x="41" y="18"/>
                      <a:pt x="38" y="29"/>
                    </a:cubicBezTo>
                    <a:close/>
                  </a:path>
                </a:pathLst>
              </a:custGeom>
              <a:solidFill>
                <a:srgbClr val="DE88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83" name="Freeform 237"/>
              <p:cNvSpPr>
                <a:spLocks/>
              </p:cNvSpPr>
              <p:nvPr/>
            </p:nvSpPr>
            <p:spPr bwMode="auto">
              <a:xfrm>
                <a:off x="2023" y="2173"/>
                <a:ext cx="97" cy="120"/>
              </a:xfrm>
              <a:custGeom>
                <a:avLst/>
                <a:gdLst>
                  <a:gd name="T0" fmla="*/ 36 w 39"/>
                  <a:gd name="T1" fmla="*/ 28 h 45"/>
                  <a:gd name="T2" fmla="*/ 14 w 39"/>
                  <a:gd name="T3" fmla="*/ 41 h 45"/>
                  <a:gd name="T4" fmla="*/ 3 w 39"/>
                  <a:gd name="T5" fmla="*/ 16 h 45"/>
                  <a:gd name="T6" fmla="*/ 24 w 39"/>
                  <a:gd name="T7" fmla="*/ 3 h 45"/>
                  <a:gd name="T8" fmla="*/ 36 w 39"/>
                  <a:gd name="T9" fmla="*/ 2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45">
                    <a:moveTo>
                      <a:pt x="36" y="28"/>
                    </a:moveTo>
                    <a:cubicBezTo>
                      <a:pt x="33" y="39"/>
                      <a:pt x="23" y="45"/>
                      <a:pt x="14" y="41"/>
                    </a:cubicBezTo>
                    <a:cubicBezTo>
                      <a:pt x="5" y="38"/>
                      <a:pt x="0" y="27"/>
                      <a:pt x="3" y="16"/>
                    </a:cubicBezTo>
                    <a:cubicBezTo>
                      <a:pt x="6" y="6"/>
                      <a:pt x="15" y="0"/>
                      <a:pt x="24" y="3"/>
                    </a:cubicBezTo>
                    <a:cubicBezTo>
                      <a:pt x="34" y="7"/>
                      <a:pt x="39" y="18"/>
                      <a:pt x="36" y="28"/>
                    </a:cubicBezTo>
                    <a:close/>
                  </a:path>
                </a:pathLst>
              </a:custGeom>
              <a:solidFill>
                <a:srgbClr val="DE8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84" name="Freeform 238"/>
              <p:cNvSpPr>
                <a:spLocks/>
              </p:cNvSpPr>
              <p:nvPr/>
            </p:nvSpPr>
            <p:spPr bwMode="auto">
              <a:xfrm>
                <a:off x="2023" y="2176"/>
                <a:ext cx="95" cy="115"/>
              </a:xfrm>
              <a:custGeom>
                <a:avLst/>
                <a:gdLst>
                  <a:gd name="T0" fmla="*/ 35 w 38"/>
                  <a:gd name="T1" fmla="*/ 28 h 43"/>
                  <a:gd name="T2" fmla="*/ 14 w 38"/>
                  <a:gd name="T3" fmla="*/ 39 h 43"/>
                  <a:gd name="T4" fmla="*/ 4 w 38"/>
                  <a:gd name="T5" fmla="*/ 15 h 43"/>
                  <a:gd name="T6" fmla="*/ 25 w 38"/>
                  <a:gd name="T7" fmla="*/ 3 h 43"/>
                  <a:gd name="T8" fmla="*/ 35 w 38"/>
                  <a:gd name="T9" fmla="*/ 2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43">
                    <a:moveTo>
                      <a:pt x="35" y="28"/>
                    </a:moveTo>
                    <a:cubicBezTo>
                      <a:pt x="32" y="37"/>
                      <a:pt x="22" y="43"/>
                      <a:pt x="14" y="39"/>
                    </a:cubicBezTo>
                    <a:cubicBezTo>
                      <a:pt x="5" y="36"/>
                      <a:pt x="0" y="25"/>
                      <a:pt x="4" y="15"/>
                    </a:cubicBezTo>
                    <a:cubicBezTo>
                      <a:pt x="7" y="5"/>
                      <a:pt x="16" y="0"/>
                      <a:pt x="25" y="3"/>
                    </a:cubicBezTo>
                    <a:cubicBezTo>
                      <a:pt x="33" y="7"/>
                      <a:pt x="38" y="18"/>
                      <a:pt x="35" y="28"/>
                    </a:cubicBezTo>
                    <a:close/>
                  </a:path>
                </a:pathLst>
              </a:custGeom>
              <a:solidFill>
                <a:srgbClr val="DD86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85" name="Freeform 239"/>
              <p:cNvSpPr>
                <a:spLocks/>
              </p:cNvSpPr>
              <p:nvPr/>
            </p:nvSpPr>
            <p:spPr bwMode="auto">
              <a:xfrm>
                <a:off x="2025" y="2179"/>
                <a:ext cx="90" cy="106"/>
              </a:xfrm>
              <a:custGeom>
                <a:avLst/>
                <a:gdLst>
                  <a:gd name="T0" fmla="*/ 33 w 36"/>
                  <a:gd name="T1" fmla="*/ 27 h 40"/>
                  <a:gd name="T2" fmla="*/ 12 w 36"/>
                  <a:gd name="T3" fmla="*/ 37 h 40"/>
                  <a:gd name="T4" fmla="*/ 3 w 36"/>
                  <a:gd name="T5" fmla="*/ 14 h 40"/>
                  <a:gd name="T6" fmla="*/ 24 w 36"/>
                  <a:gd name="T7" fmla="*/ 4 h 40"/>
                  <a:gd name="T8" fmla="*/ 33 w 36"/>
                  <a:gd name="T9" fmla="*/ 27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0">
                    <a:moveTo>
                      <a:pt x="33" y="27"/>
                    </a:moveTo>
                    <a:cubicBezTo>
                      <a:pt x="30" y="36"/>
                      <a:pt x="21" y="40"/>
                      <a:pt x="12" y="37"/>
                    </a:cubicBezTo>
                    <a:cubicBezTo>
                      <a:pt x="4" y="33"/>
                      <a:pt x="0" y="23"/>
                      <a:pt x="3" y="14"/>
                    </a:cubicBezTo>
                    <a:cubicBezTo>
                      <a:pt x="7" y="5"/>
                      <a:pt x="16" y="0"/>
                      <a:pt x="24" y="4"/>
                    </a:cubicBezTo>
                    <a:cubicBezTo>
                      <a:pt x="32" y="7"/>
                      <a:pt x="36" y="17"/>
                      <a:pt x="33" y="27"/>
                    </a:cubicBezTo>
                    <a:close/>
                  </a:path>
                </a:pathLst>
              </a:custGeom>
              <a:solidFill>
                <a:srgbClr val="DD85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86" name="Freeform 240"/>
              <p:cNvSpPr>
                <a:spLocks/>
              </p:cNvSpPr>
              <p:nvPr/>
            </p:nvSpPr>
            <p:spPr bwMode="auto">
              <a:xfrm>
                <a:off x="2028" y="2181"/>
                <a:ext cx="85" cy="102"/>
              </a:xfrm>
              <a:custGeom>
                <a:avLst/>
                <a:gdLst>
                  <a:gd name="T0" fmla="*/ 31 w 34"/>
                  <a:gd name="T1" fmla="*/ 26 h 38"/>
                  <a:gd name="T2" fmla="*/ 11 w 34"/>
                  <a:gd name="T3" fmla="*/ 35 h 38"/>
                  <a:gd name="T4" fmla="*/ 3 w 34"/>
                  <a:gd name="T5" fmla="*/ 13 h 38"/>
                  <a:gd name="T6" fmla="*/ 23 w 34"/>
                  <a:gd name="T7" fmla="*/ 4 h 38"/>
                  <a:gd name="T8" fmla="*/ 31 w 34"/>
                  <a:gd name="T9" fmla="*/ 26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8">
                    <a:moveTo>
                      <a:pt x="31" y="26"/>
                    </a:moveTo>
                    <a:cubicBezTo>
                      <a:pt x="28" y="34"/>
                      <a:pt x="19" y="38"/>
                      <a:pt x="11" y="35"/>
                    </a:cubicBezTo>
                    <a:cubicBezTo>
                      <a:pt x="4" y="31"/>
                      <a:pt x="0" y="21"/>
                      <a:pt x="3" y="13"/>
                    </a:cubicBezTo>
                    <a:cubicBezTo>
                      <a:pt x="7" y="4"/>
                      <a:pt x="15" y="0"/>
                      <a:pt x="23" y="4"/>
                    </a:cubicBezTo>
                    <a:cubicBezTo>
                      <a:pt x="30" y="7"/>
                      <a:pt x="34" y="17"/>
                      <a:pt x="31" y="26"/>
                    </a:cubicBezTo>
                    <a:close/>
                  </a:path>
                </a:pathLst>
              </a:custGeom>
              <a:solidFill>
                <a:srgbClr val="DD84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87" name="Freeform 241"/>
              <p:cNvSpPr>
                <a:spLocks/>
              </p:cNvSpPr>
              <p:nvPr/>
            </p:nvSpPr>
            <p:spPr bwMode="auto">
              <a:xfrm>
                <a:off x="2030" y="2184"/>
                <a:ext cx="80" cy="96"/>
              </a:xfrm>
              <a:custGeom>
                <a:avLst/>
                <a:gdLst>
                  <a:gd name="T0" fmla="*/ 29 w 32"/>
                  <a:gd name="T1" fmla="*/ 25 h 36"/>
                  <a:gd name="T2" fmla="*/ 10 w 32"/>
                  <a:gd name="T3" fmla="*/ 33 h 36"/>
                  <a:gd name="T4" fmla="*/ 3 w 32"/>
                  <a:gd name="T5" fmla="*/ 11 h 36"/>
                  <a:gd name="T6" fmla="*/ 22 w 32"/>
                  <a:gd name="T7" fmla="*/ 4 h 36"/>
                  <a:gd name="T8" fmla="*/ 29 w 32"/>
                  <a:gd name="T9" fmla="*/ 2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6">
                    <a:moveTo>
                      <a:pt x="29" y="25"/>
                    </a:moveTo>
                    <a:cubicBezTo>
                      <a:pt x="25" y="33"/>
                      <a:pt x="17" y="36"/>
                      <a:pt x="10" y="33"/>
                    </a:cubicBezTo>
                    <a:cubicBezTo>
                      <a:pt x="3" y="29"/>
                      <a:pt x="0" y="19"/>
                      <a:pt x="3" y="11"/>
                    </a:cubicBezTo>
                    <a:cubicBezTo>
                      <a:pt x="7" y="3"/>
                      <a:pt x="15" y="0"/>
                      <a:pt x="22" y="4"/>
                    </a:cubicBezTo>
                    <a:cubicBezTo>
                      <a:pt x="29" y="8"/>
                      <a:pt x="32" y="17"/>
                      <a:pt x="29" y="25"/>
                    </a:cubicBezTo>
                    <a:close/>
                  </a:path>
                </a:pathLst>
              </a:custGeom>
              <a:solidFill>
                <a:srgbClr val="DC83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88" name="Freeform 242"/>
              <p:cNvSpPr>
                <a:spLocks/>
              </p:cNvSpPr>
              <p:nvPr/>
            </p:nvSpPr>
            <p:spPr bwMode="auto">
              <a:xfrm>
                <a:off x="2033" y="2187"/>
                <a:ext cx="75" cy="90"/>
              </a:xfrm>
              <a:custGeom>
                <a:avLst/>
                <a:gdLst>
                  <a:gd name="T0" fmla="*/ 27 w 30"/>
                  <a:gd name="T1" fmla="*/ 24 h 34"/>
                  <a:gd name="T2" fmla="*/ 9 w 30"/>
                  <a:gd name="T3" fmla="*/ 31 h 34"/>
                  <a:gd name="T4" fmla="*/ 3 w 30"/>
                  <a:gd name="T5" fmla="*/ 10 h 34"/>
                  <a:gd name="T6" fmla="*/ 21 w 30"/>
                  <a:gd name="T7" fmla="*/ 4 h 34"/>
                  <a:gd name="T8" fmla="*/ 27 w 30"/>
                  <a:gd name="T9" fmla="*/ 2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4">
                    <a:moveTo>
                      <a:pt x="27" y="24"/>
                    </a:moveTo>
                    <a:cubicBezTo>
                      <a:pt x="23" y="32"/>
                      <a:pt x="15" y="34"/>
                      <a:pt x="9" y="31"/>
                    </a:cubicBezTo>
                    <a:cubicBezTo>
                      <a:pt x="2" y="27"/>
                      <a:pt x="0" y="17"/>
                      <a:pt x="3" y="10"/>
                    </a:cubicBezTo>
                    <a:cubicBezTo>
                      <a:pt x="7" y="3"/>
                      <a:pt x="15" y="0"/>
                      <a:pt x="21" y="4"/>
                    </a:cubicBezTo>
                    <a:cubicBezTo>
                      <a:pt x="28" y="8"/>
                      <a:pt x="30" y="17"/>
                      <a:pt x="27" y="24"/>
                    </a:cubicBezTo>
                    <a:close/>
                  </a:path>
                </a:pathLst>
              </a:custGeom>
              <a:solidFill>
                <a:srgbClr val="DB82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89" name="Freeform 243"/>
              <p:cNvSpPr>
                <a:spLocks/>
              </p:cNvSpPr>
              <p:nvPr/>
            </p:nvSpPr>
            <p:spPr bwMode="auto">
              <a:xfrm>
                <a:off x="2035" y="2189"/>
                <a:ext cx="70" cy="86"/>
              </a:xfrm>
              <a:custGeom>
                <a:avLst/>
                <a:gdLst>
                  <a:gd name="T0" fmla="*/ 25 w 28"/>
                  <a:gd name="T1" fmla="*/ 23 h 32"/>
                  <a:gd name="T2" fmla="*/ 8 w 28"/>
                  <a:gd name="T3" fmla="*/ 28 h 32"/>
                  <a:gd name="T4" fmla="*/ 3 w 28"/>
                  <a:gd name="T5" fmla="*/ 9 h 32"/>
                  <a:gd name="T6" fmla="*/ 20 w 28"/>
                  <a:gd name="T7" fmla="*/ 4 h 32"/>
                  <a:gd name="T8" fmla="*/ 25 w 28"/>
                  <a:gd name="T9" fmla="*/ 2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2">
                    <a:moveTo>
                      <a:pt x="25" y="23"/>
                    </a:moveTo>
                    <a:cubicBezTo>
                      <a:pt x="21" y="30"/>
                      <a:pt x="14" y="32"/>
                      <a:pt x="8" y="28"/>
                    </a:cubicBezTo>
                    <a:cubicBezTo>
                      <a:pt x="2" y="24"/>
                      <a:pt x="0" y="16"/>
                      <a:pt x="3" y="9"/>
                    </a:cubicBezTo>
                    <a:cubicBezTo>
                      <a:pt x="7" y="2"/>
                      <a:pt x="14" y="0"/>
                      <a:pt x="20" y="4"/>
                    </a:cubicBezTo>
                    <a:cubicBezTo>
                      <a:pt x="26" y="8"/>
                      <a:pt x="28" y="17"/>
                      <a:pt x="25" y="23"/>
                    </a:cubicBezTo>
                    <a:close/>
                  </a:path>
                </a:pathLst>
              </a:custGeom>
              <a:solidFill>
                <a:srgbClr val="DB82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90" name="Freeform 244"/>
              <p:cNvSpPr>
                <a:spLocks/>
              </p:cNvSpPr>
              <p:nvPr/>
            </p:nvSpPr>
            <p:spPr bwMode="auto">
              <a:xfrm>
                <a:off x="2038" y="2192"/>
                <a:ext cx="65" cy="80"/>
              </a:xfrm>
              <a:custGeom>
                <a:avLst/>
                <a:gdLst>
                  <a:gd name="T0" fmla="*/ 23 w 26"/>
                  <a:gd name="T1" fmla="*/ 23 h 30"/>
                  <a:gd name="T2" fmla="*/ 7 w 26"/>
                  <a:gd name="T3" fmla="*/ 26 h 30"/>
                  <a:gd name="T4" fmla="*/ 3 w 26"/>
                  <a:gd name="T5" fmla="*/ 8 h 30"/>
                  <a:gd name="T6" fmla="*/ 20 w 26"/>
                  <a:gd name="T7" fmla="*/ 4 h 30"/>
                  <a:gd name="T8" fmla="*/ 23 w 26"/>
                  <a:gd name="T9" fmla="*/ 2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30">
                    <a:moveTo>
                      <a:pt x="23" y="23"/>
                    </a:moveTo>
                    <a:cubicBezTo>
                      <a:pt x="19" y="29"/>
                      <a:pt x="12" y="30"/>
                      <a:pt x="7" y="26"/>
                    </a:cubicBezTo>
                    <a:cubicBezTo>
                      <a:pt x="1" y="22"/>
                      <a:pt x="0" y="14"/>
                      <a:pt x="3" y="8"/>
                    </a:cubicBezTo>
                    <a:cubicBezTo>
                      <a:pt x="7" y="2"/>
                      <a:pt x="14" y="0"/>
                      <a:pt x="20" y="4"/>
                    </a:cubicBezTo>
                    <a:cubicBezTo>
                      <a:pt x="25" y="8"/>
                      <a:pt x="26" y="16"/>
                      <a:pt x="23" y="23"/>
                    </a:cubicBezTo>
                    <a:close/>
                  </a:path>
                </a:pathLst>
              </a:custGeom>
              <a:solidFill>
                <a:srgbClr val="DB81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91" name="Freeform 245"/>
              <p:cNvSpPr>
                <a:spLocks/>
              </p:cNvSpPr>
              <p:nvPr/>
            </p:nvSpPr>
            <p:spPr bwMode="auto">
              <a:xfrm>
                <a:off x="2040" y="2195"/>
                <a:ext cx="63" cy="74"/>
              </a:xfrm>
              <a:custGeom>
                <a:avLst/>
                <a:gdLst>
                  <a:gd name="T0" fmla="*/ 21 w 25"/>
                  <a:gd name="T1" fmla="*/ 22 h 28"/>
                  <a:gd name="T2" fmla="*/ 5 w 25"/>
                  <a:gd name="T3" fmla="*/ 24 h 28"/>
                  <a:gd name="T4" fmla="*/ 3 w 25"/>
                  <a:gd name="T5" fmla="*/ 6 h 28"/>
                  <a:gd name="T6" fmla="*/ 19 w 25"/>
                  <a:gd name="T7" fmla="*/ 4 h 28"/>
                  <a:gd name="T8" fmla="*/ 21 w 25"/>
                  <a:gd name="T9" fmla="*/ 2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8">
                    <a:moveTo>
                      <a:pt x="21" y="22"/>
                    </a:moveTo>
                    <a:cubicBezTo>
                      <a:pt x="17" y="27"/>
                      <a:pt x="10" y="28"/>
                      <a:pt x="5" y="24"/>
                    </a:cubicBezTo>
                    <a:cubicBezTo>
                      <a:pt x="1" y="20"/>
                      <a:pt x="0" y="12"/>
                      <a:pt x="3" y="6"/>
                    </a:cubicBezTo>
                    <a:cubicBezTo>
                      <a:pt x="7" y="1"/>
                      <a:pt x="14" y="0"/>
                      <a:pt x="19" y="4"/>
                    </a:cubicBezTo>
                    <a:cubicBezTo>
                      <a:pt x="24" y="8"/>
                      <a:pt x="25" y="16"/>
                      <a:pt x="21" y="22"/>
                    </a:cubicBezTo>
                    <a:close/>
                  </a:path>
                </a:pathLst>
              </a:custGeom>
              <a:solidFill>
                <a:srgbClr val="DB80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92" name="Freeform 246"/>
              <p:cNvSpPr>
                <a:spLocks/>
              </p:cNvSpPr>
              <p:nvPr/>
            </p:nvSpPr>
            <p:spPr bwMode="auto">
              <a:xfrm>
                <a:off x="2040" y="2197"/>
                <a:ext cx="60" cy="70"/>
              </a:xfrm>
              <a:custGeom>
                <a:avLst/>
                <a:gdLst>
                  <a:gd name="T0" fmla="*/ 20 w 24"/>
                  <a:gd name="T1" fmla="*/ 21 h 26"/>
                  <a:gd name="T2" fmla="*/ 5 w 24"/>
                  <a:gd name="T3" fmla="*/ 22 h 26"/>
                  <a:gd name="T4" fmla="*/ 4 w 24"/>
                  <a:gd name="T5" fmla="*/ 5 h 26"/>
                  <a:gd name="T6" fmla="*/ 19 w 24"/>
                  <a:gd name="T7" fmla="*/ 4 h 26"/>
                  <a:gd name="T8" fmla="*/ 20 w 24"/>
                  <a:gd name="T9" fmla="*/ 2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6">
                    <a:moveTo>
                      <a:pt x="20" y="21"/>
                    </a:moveTo>
                    <a:cubicBezTo>
                      <a:pt x="16" y="26"/>
                      <a:pt x="10" y="26"/>
                      <a:pt x="5" y="22"/>
                    </a:cubicBezTo>
                    <a:cubicBezTo>
                      <a:pt x="1" y="18"/>
                      <a:pt x="0" y="10"/>
                      <a:pt x="4" y="5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23" y="8"/>
                      <a:pt x="24" y="16"/>
                      <a:pt x="20" y="21"/>
                    </a:cubicBezTo>
                    <a:close/>
                  </a:path>
                </a:pathLst>
              </a:custGeom>
              <a:solidFill>
                <a:srgbClr val="DA7F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93" name="Freeform 247"/>
              <p:cNvSpPr>
                <a:spLocks/>
              </p:cNvSpPr>
              <p:nvPr/>
            </p:nvSpPr>
            <p:spPr bwMode="auto">
              <a:xfrm>
                <a:off x="2043" y="2200"/>
                <a:ext cx="55" cy="64"/>
              </a:xfrm>
              <a:custGeom>
                <a:avLst/>
                <a:gdLst>
                  <a:gd name="T0" fmla="*/ 18 w 22"/>
                  <a:gd name="T1" fmla="*/ 20 h 24"/>
                  <a:gd name="T2" fmla="*/ 4 w 22"/>
                  <a:gd name="T3" fmla="*/ 20 h 24"/>
                  <a:gd name="T4" fmla="*/ 4 w 22"/>
                  <a:gd name="T5" fmla="*/ 4 h 24"/>
                  <a:gd name="T6" fmla="*/ 18 w 22"/>
                  <a:gd name="T7" fmla="*/ 4 h 24"/>
                  <a:gd name="T8" fmla="*/ 18 w 22"/>
                  <a:gd name="T9" fmla="*/ 2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4">
                    <a:moveTo>
                      <a:pt x="18" y="20"/>
                    </a:moveTo>
                    <a:cubicBezTo>
                      <a:pt x="14" y="24"/>
                      <a:pt x="8" y="24"/>
                      <a:pt x="4" y="20"/>
                    </a:cubicBezTo>
                    <a:cubicBezTo>
                      <a:pt x="0" y="15"/>
                      <a:pt x="0" y="8"/>
                      <a:pt x="4" y="4"/>
                    </a:cubicBezTo>
                    <a:cubicBezTo>
                      <a:pt x="8" y="0"/>
                      <a:pt x="14" y="0"/>
                      <a:pt x="18" y="4"/>
                    </a:cubicBezTo>
                    <a:cubicBezTo>
                      <a:pt x="22" y="9"/>
                      <a:pt x="22" y="16"/>
                      <a:pt x="18" y="20"/>
                    </a:cubicBezTo>
                    <a:close/>
                  </a:path>
                </a:pathLst>
              </a:custGeom>
              <a:solidFill>
                <a:srgbClr val="DA7E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94" name="Freeform 248"/>
              <p:cNvSpPr>
                <a:spLocks/>
              </p:cNvSpPr>
              <p:nvPr/>
            </p:nvSpPr>
            <p:spPr bwMode="auto">
              <a:xfrm>
                <a:off x="2045" y="2200"/>
                <a:ext cx="50" cy="64"/>
              </a:xfrm>
              <a:custGeom>
                <a:avLst/>
                <a:gdLst>
                  <a:gd name="T0" fmla="*/ 16 w 20"/>
                  <a:gd name="T1" fmla="*/ 20 h 24"/>
                  <a:gd name="T2" fmla="*/ 3 w 20"/>
                  <a:gd name="T3" fmla="*/ 19 h 24"/>
                  <a:gd name="T4" fmla="*/ 4 w 20"/>
                  <a:gd name="T5" fmla="*/ 4 h 24"/>
                  <a:gd name="T6" fmla="*/ 17 w 20"/>
                  <a:gd name="T7" fmla="*/ 5 h 24"/>
                  <a:gd name="T8" fmla="*/ 16 w 20"/>
                  <a:gd name="T9" fmla="*/ 2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4">
                    <a:moveTo>
                      <a:pt x="16" y="20"/>
                    </a:moveTo>
                    <a:cubicBezTo>
                      <a:pt x="12" y="24"/>
                      <a:pt x="6" y="23"/>
                      <a:pt x="3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4" y="1"/>
                      <a:pt x="17" y="5"/>
                    </a:cubicBezTo>
                    <a:cubicBezTo>
                      <a:pt x="20" y="10"/>
                      <a:pt x="20" y="17"/>
                      <a:pt x="16" y="20"/>
                    </a:cubicBezTo>
                    <a:close/>
                  </a:path>
                </a:pathLst>
              </a:custGeom>
              <a:solidFill>
                <a:srgbClr val="D97D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95" name="Freeform 249"/>
              <p:cNvSpPr>
                <a:spLocks/>
              </p:cNvSpPr>
              <p:nvPr/>
            </p:nvSpPr>
            <p:spPr bwMode="auto">
              <a:xfrm>
                <a:off x="2045" y="2203"/>
                <a:ext cx="50" cy="58"/>
              </a:xfrm>
              <a:custGeom>
                <a:avLst/>
                <a:gdLst>
                  <a:gd name="T0" fmla="*/ 15 w 20"/>
                  <a:gd name="T1" fmla="*/ 19 h 22"/>
                  <a:gd name="T2" fmla="*/ 3 w 20"/>
                  <a:gd name="T3" fmla="*/ 17 h 22"/>
                  <a:gd name="T4" fmla="*/ 5 w 20"/>
                  <a:gd name="T5" fmla="*/ 3 h 22"/>
                  <a:gd name="T6" fmla="*/ 17 w 20"/>
                  <a:gd name="T7" fmla="*/ 5 h 22"/>
                  <a:gd name="T8" fmla="*/ 15 w 20"/>
                  <a:gd name="T9" fmla="*/ 19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2">
                    <a:moveTo>
                      <a:pt x="15" y="19"/>
                    </a:moveTo>
                    <a:cubicBezTo>
                      <a:pt x="11" y="22"/>
                      <a:pt x="5" y="21"/>
                      <a:pt x="3" y="17"/>
                    </a:cubicBezTo>
                    <a:cubicBezTo>
                      <a:pt x="0" y="12"/>
                      <a:pt x="1" y="6"/>
                      <a:pt x="5" y="3"/>
                    </a:cubicBezTo>
                    <a:cubicBezTo>
                      <a:pt x="9" y="0"/>
                      <a:pt x="15" y="1"/>
                      <a:pt x="17" y="5"/>
                    </a:cubicBezTo>
                    <a:cubicBezTo>
                      <a:pt x="20" y="10"/>
                      <a:pt x="19" y="16"/>
                      <a:pt x="15" y="19"/>
                    </a:cubicBezTo>
                    <a:close/>
                  </a:path>
                </a:pathLst>
              </a:custGeom>
              <a:solidFill>
                <a:srgbClr val="D97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96" name="Freeform 250"/>
              <p:cNvSpPr>
                <a:spLocks/>
              </p:cNvSpPr>
              <p:nvPr/>
            </p:nvSpPr>
            <p:spPr bwMode="auto">
              <a:xfrm>
                <a:off x="2045" y="2203"/>
                <a:ext cx="50" cy="58"/>
              </a:xfrm>
              <a:custGeom>
                <a:avLst/>
                <a:gdLst>
                  <a:gd name="T0" fmla="*/ 14 w 20"/>
                  <a:gd name="T1" fmla="*/ 20 h 22"/>
                  <a:gd name="T2" fmla="*/ 2 w 20"/>
                  <a:gd name="T3" fmla="*/ 15 h 22"/>
                  <a:gd name="T4" fmla="*/ 6 w 20"/>
                  <a:gd name="T5" fmla="*/ 2 h 22"/>
                  <a:gd name="T6" fmla="*/ 18 w 20"/>
                  <a:gd name="T7" fmla="*/ 7 h 22"/>
                  <a:gd name="T8" fmla="*/ 14 w 20"/>
                  <a:gd name="T9" fmla="*/ 2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2">
                    <a:moveTo>
                      <a:pt x="14" y="20"/>
                    </a:moveTo>
                    <a:cubicBezTo>
                      <a:pt x="10" y="22"/>
                      <a:pt x="5" y="20"/>
                      <a:pt x="2" y="15"/>
                    </a:cubicBezTo>
                    <a:cubicBezTo>
                      <a:pt x="0" y="11"/>
                      <a:pt x="2" y="5"/>
                      <a:pt x="6" y="2"/>
                    </a:cubicBezTo>
                    <a:cubicBezTo>
                      <a:pt x="10" y="0"/>
                      <a:pt x="15" y="2"/>
                      <a:pt x="18" y="7"/>
                    </a:cubicBezTo>
                    <a:cubicBezTo>
                      <a:pt x="20" y="11"/>
                      <a:pt x="18" y="17"/>
                      <a:pt x="14" y="20"/>
                    </a:cubicBezTo>
                    <a:close/>
                  </a:path>
                </a:pathLst>
              </a:custGeom>
              <a:solidFill>
                <a:srgbClr val="D97C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97" name="Freeform 251"/>
              <p:cNvSpPr>
                <a:spLocks/>
              </p:cNvSpPr>
              <p:nvPr/>
            </p:nvSpPr>
            <p:spPr bwMode="auto">
              <a:xfrm>
                <a:off x="2048" y="2203"/>
                <a:ext cx="45" cy="58"/>
              </a:xfrm>
              <a:custGeom>
                <a:avLst/>
                <a:gdLst>
                  <a:gd name="T0" fmla="*/ 12 w 18"/>
                  <a:gd name="T1" fmla="*/ 20 h 22"/>
                  <a:gd name="T2" fmla="*/ 1 w 18"/>
                  <a:gd name="T3" fmla="*/ 14 h 22"/>
                  <a:gd name="T4" fmla="*/ 6 w 18"/>
                  <a:gd name="T5" fmla="*/ 2 h 22"/>
                  <a:gd name="T6" fmla="*/ 17 w 18"/>
                  <a:gd name="T7" fmla="*/ 8 h 22"/>
                  <a:gd name="T8" fmla="*/ 12 w 18"/>
                  <a:gd name="T9" fmla="*/ 2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2">
                    <a:moveTo>
                      <a:pt x="12" y="20"/>
                    </a:moveTo>
                    <a:cubicBezTo>
                      <a:pt x="8" y="22"/>
                      <a:pt x="3" y="19"/>
                      <a:pt x="1" y="14"/>
                    </a:cubicBezTo>
                    <a:cubicBezTo>
                      <a:pt x="0" y="9"/>
                      <a:pt x="2" y="4"/>
                      <a:pt x="6" y="2"/>
                    </a:cubicBezTo>
                    <a:cubicBezTo>
                      <a:pt x="10" y="0"/>
                      <a:pt x="15" y="3"/>
                      <a:pt x="17" y="8"/>
                    </a:cubicBezTo>
                    <a:cubicBezTo>
                      <a:pt x="18" y="12"/>
                      <a:pt x="16" y="18"/>
                      <a:pt x="12" y="20"/>
                    </a:cubicBezTo>
                    <a:close/>
                  </a:path>
                </a:pathLst>
              </a:custGeom>
              <a:solidFill>
                <a:srgbClr val="D97B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98" name="Freeform 252"/>
              <p:cNvSpPr>
                <a:spLocks/>
              </p:cNvSpPr>
              <p:nvPr/>
            </p:nvSpPr>
            <p:spPr bwMode="auto">
              <a:xfrm>
                <a:off x="2048" y="2205"/>
                <a:ext cx="45" cy="54"/>
              </a:xfrm>
              <a:custGeom>
                <a:avLst/>
                <a:gdLst>
                  <a:gd name="T0" fmla="*/ 11 w 18"/>
                  <a:gd name="T1" fmla="*/ 19 h 20"/>
                  <a:gd name="T2" fmla="*/ 1 w 18"/>
                  <a:gd name="T3" fmla="*/ 12 h 20"/>
                  <a:gd name="T4" fmla="*/ 7 w 18"/>
                  <a:gd name="T5" fmla="*/ 1 h 20"/>
                  <a:gd name="T6" fmla="*/ 17 w 18"/>
                  <a:gd name="T7" fmla="*/ 8 h 20"/>
                  <a:gd name="T8" fmla="*/ 11 w 18"/>
                  <a:gd name="T9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0">
                    <a:moveTo>
                      <a:pt x="11" y="19"/>
                    </a:moveTo>
                    <a:cubicBezTo>
                      <a:pt x="7" y="20"/>
                      <a:pt x="2" y="17"/>
                      <a:pt x="1" y="12"/>
                    </a:cubicBezTo>
                    <a:cubicBezTo>
                      <a:pt x="0" y="7"/>
                      <a:pt x="3" y="2"/>
                      <a:pt x="7" y="1"/>
                    </a:cubicBezTo>
                    <a:cubicBezTo>
                      <a:pt x="11" y="0"/>
                      <a:pt x="16" y="3"/>
                      <a:pt x="17" y="8"/>
                    </a:cubicBezTo>
                    <a:cubicBezTo>
                      <a:pt x="18" y="13"/>
                      <a:pt x="15" y="18"/>
                      <a:pt x="11" y="19"/>
                    </a:cubicBezTo>
                    <a:close/>
                  </a:path>
                </a:pathLst>
              </a:custGeom>
              <a:solidFill>
                <a:srgbClr val="D87A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99" name="Freeform 253"/>
              <p:cNvSpPr>
                <a:spLocks/>
              </p:cNvSpPr>
              <p:nvPr/>
            </p:nvSpPr>
            <p:spPr bwMode="auto">
              <a:xfrm>
                <a:off x="2048" y="2205"/>
                <a:ext cx="45" cy="54"/>
              </a:xfrm>
              <a:custGeom>
                <a:avLst/>
                <a:gdLst>
                  <a:gd name="T0" fmla="*/ 10 w 18"/>
                  <a:gd name="T1" fmla="*/ 19 h 20"/>
                  <a:gd name="T2" fmla="*/ 1 w 18"/>
                  <a:gd name="T3" fmla="*/ 11 h 20"/>
                  <a:gd name="T4" fmla="*/ 8 w 18"/>
                  <a:gd name="T5" fmla="*/ 1 h 20"/>
                  <a:gd name="T6" fmla="*/ 17 w 18"/>
                  <a:gd name="T7" fmla="*/ 9 h 20"/>
                  <a:gd name="T8" fmla="*/ 10 w 18"/>
                  <a:gd name="T9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0">
                    <a:moveTo>
                      <a:pt x="10" y="19"/>
                    </a:moveTo>
                    <a:cubicBezTo>
                      <a:pt x="6" y="20"/>
                      <a:pt x="1" y="16"/>
                      <a:pt x="1" y="11"/>
                    </a:cubicBezTo>
                    <a:cubicBezTo>
                      <a:pt x="0" y="6"/>
                      <a:pt x="4" y="1"/>
                      <a:pt x="8" y="1"/>
                    </a:cubicBezTo>
                    <a:cubicBezTo>
                      <a:pt x="12" y="0"/>
                      <a:pt x="16" y="4"/>
                      <a:pt x="17" y="9"/>
                    </a:cubicBezTo>
                    <a:cubicBezTo>
                      <a:pt x="18" y="14"/>
                      <a:pt x="14" y="18"/>
                      <a:pt x="10" y="19"/>
                    </a:cubicBezTo>
                    <a:close/>
                  </a:path>
                </a:pathLst>
              </a:custGeom>
              <a:solidFill>
                <a:srgbClr val="D879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00" name="Oval 254"/>
              <p:cNvSpPr>
                <a:spLocks noChangeArrowheads="1"/>
              </p:cNvSpPr>
              <p:nvPr/>
            </p:nvSpPr>
            <p:spPr bwMode="auto">
              <a:xfrm>
                <a:off x="2050" y="2208"/>
                <a:ext cx="40" cy="48"/>
              </a:xfrm>
              <a:prstGeom prst="ellipse">
                <a:avLst/>
              </a:prstGeom>
              <a:solidFill>
                <a:srgbClr val="D7780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01" name="Freeform 255"/>
              <p:cNvSpPr>
                <a:spLocks/>
              </p:cNvSpPr>
              <p:nvPr/>
            </p:nvSpPr>
            <p:spPr bwMode="auto">
              <a:xfrm>
                <a:off x="2410" y="2451"/>
                <a:ext cx="363" cy="149"/>
              </a:xfrm>
              <a:custGeom>
                <a:avLst/>
                <a:gdLst>
                  <a:gd name="T0" fmla="*/ 14 w 145"/>
                  <a:gd name="T1" fmla="*/ 0 h 56"/>
                  <a:gd name="T2" fmla="*/ 3 w 145"/>
                  <a:gd name="T3" fmla="*/ 50 h 56"/>
                  <a:gd name="T4" fmla="*/ 25 w 145"/>
                  <a:gd name="T5" fmla="*/ 43 h 56"/>
                  <a:gd name="T6" fmla="*/ 126 w 145"/>
                  <a:gd name="T7" fmla="*/ 44 h 56"/>
                  <a:gd name="T8" fmla="*/ 145 w 145"/>
                  <a:gd name="T9" fmla="*/ 32 h 56"/>
                  <a:gd name="T10" fmla="*/ 71 w 145"/>
                  <a:gd name="T11" fmla="*/ 39 h 56"/>
                  <a:gd name="T12" fmla="*/ 20 w 145"/>
                  <a:gd name="T13" fmla="*/ 29 h 56"/>
                  <a:gd name="T14" fmla="*/ 14 w 145"/>
                  <a:gd name="T1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5" h="56">
                    <a:moveTo>
                      <a:pt x="14" y="0"/>
                    </a:moveTo>
                    <a:cubicBezTo>
                      <a:pt x="12" y="10"/>
                      <a:pt x="6" y="43"/>
                      <a:pt x="3" y="50"/>
                    </a:cubicBezTo>
                    <a:cubicBezTo>
                      <a:pt x="0" y="56"/>
                      <a:pt x="11" y="43"/>
                      <a:pt x="25" y="43"/>
                    </a:cubicBezTo>
                    <a:cubicBezTo>
                      <a:pt x="39" y="43"/>
                      <a:pt x="115" y="45"/>
                      <a:pt x="126" y="44"/>
                    </a:cubicBezTo>
                    <a:cubicBezTo>
                      <a:pt x="137" y="43"/>
                      <a:pt x="145" y="32"/>
                      <a:pt x="145" y="32"/>
                    </a:cubicBezTo>
                    <a:cubicBezTo>
                      <a:pt x="136" y="38"/>
                      <a:pt x="101" y="41"/>
                      <a:pt x="71" y="39"/>
                    </a:cubicBezTo>
                    <a:cubicBezTo>
                      <a:pt x="43" y="37"/>
                      <a:pt x="25" y="36"/>
                      <a:pt x="20" y="29"/>
                    </a:cubicBezTo>
                    <a:cubicBezTo>
                      <a:pt x="14" y="22"/>
                      <a:pt x="13" y="2"/>
                      <a:pt x="14" y="0"/>
                    </a:cubicBezTo>
                    <a:close/>
                  </a:path>
                </a:pathLst>
              </a:custGeom>
              <a:solidFill>
                <a:srgbClr val="BFD6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02" name="Freeform 256"/>
              <p:cNvSpPr>
                <a:spLocks/>
              </p:cNvSpPr>
              <p:nvPr/>
            </p:nvSpPr>
            <p:spPr bwMode="auto">
              <a:xfrm>
                <a:off x="2485" y="2280"/>
                <a:ext cx="290" cy="107"/>
              </a:xfrm>
              <a:custGeom>
                <a:avLst/>
                <a:gdLst>
                  <a:gd name="T0" fmla="*/ 12 w 116"/>
                  <a:gd name="T1" fmla="*/ 5 h 40"/>
                  <a:gd name="T2" fmla="*/ 100 w 116"/>
                  <a:gd name="T3" fmla="*/ 31 h 40"/>
                  <a:gd name="T4" fmla="*/ 116 w 116"/>
                  <a:gd name="T5" fmla="*/ 40 h 40"/>
                  <a:gd name="T6" fmla="*/ 77 w 116"/>
                  <a:gd name="T7" fmla="*/ 30 h 40"/>
                  <a:gd name="T8" fmla="*/ 6 w 116"/>
                  <a:gd name="T9" fmla="*/ 29 h 40"/>
                  <a:gd name="T10" fmla="*/ 0 w 116"/>
                  <a:gd name="T11" fmla="*/ 6 h 40"/>
                  <a:gd name="T12" fmla="*/ 12 w 116"/>
                  <a:gd name="T13" fmla="*/ 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6" h="40">
                    <a:moveTo>
                      <a:pt x="12" y="5"/>
                    </a:moveTo>
                    <a:cubicBezTo>
                      <a:pt x="32" y="13"/>
                      <a:pt x="89" y="28"/>
                      <a:pt x="100" y="31"/>
                    </a:cubicBezTo>
                    <a:cubicBezTo>
                      <a:pt x="111" y="34"/>
                      <a:pt x="115" y="37"/>
                      <a:pt x="116" y="40"/>
                    </a:cubicBezTo>
                    <a:cubicBezTo>
                      <a:pt x="113" y="38"/>
                      <a:pt x="100" y="34"/>
                      <a:pt x="77" y="30"/>
                    </a:cubicBezTo>
                    <a:cubicBezTo>
                      <a:pt x="54" y="26"/>
                      <a:pt x="6" y="19"/>
                      <a:pt x="6" y="29"/>
                    </a:cubicBezTo>
                    <a:cubicBezTo>
                      <a:pt x="6" y="39"/>
                      <a:pt x="0" y="12"/>
                      <a:pt x="0" y="6"/>
                    </a:cubicBezTo>
                    <a:cubicBezTo>
                      <a:pt x="0" y="0"/>
                      <a:pt x="6" y="3"/>
                      <a:pt x="12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03" name="Freeform 257"/>
              <p:cNvSpPr>
                <a:spLocks/>
              </p:cNvSpPr>
              <p:nvPr/>
            </p:nvSpPr>
            <p:spPr bwMode="auto">
              <a:xfrm>
                <a:off x="1860" y="1357"/>
                <a:ext cx="593" cy="1310"/>
              </a:xfrm>
              <a:custGeom>
                <a:avLst/>
                <a:gdLst>
                  <a:gd name="T0" fmla="*/ 209 w 237"/>
                  <a:gd name="T1" fmla="*/ 491 h 491"/>
                  <a:gd name="T2" fmla="*/ 237 w 237"/>
                  <a:gd name="T3" fmla="*/ 343 h 491"/>
                  <a:gd name="T4" fmla="*/ 0 w 237"/>
                  <a:gd name="T5" fmla="*/ 0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7" h="491">
                    <a:moveTo>
                      <a:pt x="209" y="491"/>
                    </a:moveTo>
                    <a:cubicBezTo>
                      <a:pt x="227" y="446"/>
                      <a:pt x="237" y="396"/>
                      <a:pt x="237" y="343"/>
                    </a:cubicBezTo>
                    <a:cubicBezTo>
                      <a:pt x="237" y="184"/>
                      <a:pt x="138" y="50"/>
                      <a:pt x="0" y="0"/>
                    </a:cubicBezTo>
                  </a:path>
                </a:pathLst>
              </a:custGeom>
              <a:noFill/>
              <a:ln w="7938" cap="flat">
                <a:solidFill>
                  <a:srgbClr val="00535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04" name="Freeform 258"/>
              <p:cNvSpPr>
                <a:spLocks/>
              </p:cNvSpPr>
              <p:nvPr/>
            </p:nvSpPr>
            <p:spPr bwMode="auto">
              <a:xfrm>
                <a:off x="800" y="1973"/>
                <a:ext cx="260" cy="592"/>
              </a:xfrm>
              <a:custGeom>
                <a:avLst/>
                <a:gdLst>
                  <a:gd name="T0" fmla="*/ 104 w 104"/>
                  <a:gd name="T1" fmla="*/ 112 h 222"/>
                  <a:gd name="T2" fmla="*/ 52 w 104"/>
                  <a:gd name="T3" fmla="*/ 0 h 222"/>
                  <a:gd name="T4" fmla="*/ 0 w 104"/>
                  <a:gd name="T5" fmla="*/ 112 h 222"/>
                  <a:gd name="T6" fmla="*/ 0 w 104"/>
                  <a:gd name="T7" fmla="*/ 111 h 222"/>
                  <a:gd name="T8" fmla="*/ 52 w 104"/>
                  <a:gd name="T9" fmla="*/ 222 h 222"/>
                  <a:gd name="T10" fmla="*/ 104 w 104"/>
                  <a:gd name="T11" fmla="*/ 111 h 222"/>
                  <a:gd name="T12" fmla="*/ 104 w 104"/>
                  <a:gd name="T13" fmla="*/ 11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4" h="222">
                    <a:moveTo>
                      <a:pt x="104" y="112"/>
                    </a:moveTo>
                    <a:cubicBezTo>
                      <a:pt x="104" y="50"/>
                      <a:pt x="81" y="0"/>
                      <a:pt x="52" y="0"/>
                    </a:cubicBezTo>
                    <a:cubicBezTo>
                      <a:pt x="24" y="0"/>
                      <a:pt x="0" y="50"/>
                      <a:pt x="0" y="112"/>
                    </a:cubicBezTo>
                    <a:cubicBezTo>
                      <a:pt x="0" y="111"/>
                      <a:pt x="0" y="111"/>
                      <a:pt x="0" y="111"/>
                    </a:cubicBezTo>
                    <a:cubicBezTo>
                      <a:pt x="0" y="172"/>
                      <a:pt x="24" y="222"/>
                      <a:pt x="52" y="222"/>
                    </a:cubicBezTo>
                    <a:cubicBezTo>
                      <a:pt x="81" y="222"/>
                      <a:pt x="104" y="172"/>
                      <a:pt x="104" y="111"/>
                    </a:cubicBezTo>
                    <a:lnTo>
                      <a:pt x="104" y="112"/>
                    </a:lnTo>
                    <a:close/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05" name="Oval 259"/>
              <p:cNvSpPr>
                <a:spLocks noChangeArrowheads="1"/>
              </p:cNvSpPr>
              <p:nvPr/>
            </p:nvSpPr>
            <p:spPr bwMode="auto">
              <a:xfrm>
                <a:off x="1318" y="1763"/>
                <a:ext cx="45" cy="50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06" name="Freeform 260"/>
              <p:cNvSpPr>
                <a:spLocks/>
              </p:cNvSpPr>
              <p:nvPr/>
            </p:nvSpPr>
            <p:spPr bwMode="auto">
              <a:xfrm>
                <a:off x="1315" y="1757"/>
                <a:ext cx="53" cy="64"/>
              </a:xfrm>
              <a:custGeom>
                <a:avLst/>
                <a:gdLst>
                  <a:gd name="T0" fmla="*/ 7 w 21"/>
                  <a:gd name="T1" fmla="*/ 21 h 24"/>
                  <a:gd name="T2" fmla="*/ 12 w 21"/>
                  <a:gd name="T3" fmla="*/ 23 h 24"/>
                  <a:gd name="T4" fmla="*/ 14 w 21"/>
                  <a:gd name="T5" fmla="*/ 23 h 24"/>
                  <a:gd name="T6" fmla="*/ 16 w 21"/>
                  <a:gd name="T7" fmla="*/ 21 h 24"/>
                  <a:gd name="T8" fmla="*/ 21 w 21"/>
                  <a:gd name="T9" fmla="*/ 17 h 24"/>
                  <a:gd name="T10" fmla="*/ 19 w 21"/>
                  <a:gd name="T11" fmla="*/ 15 h 24"/>
                  <a:gd name="T12" fmla="*/ 19 w 21"/>
                  <a:gd name="T13" fmla="*/ 11 h 24"/>
                  <a:gd name="T14" fmla="*/ 17 w 21"/>
                  <a:gd name="T15" fmla="*/ 5 h 24"/>
                  <a:gd name="T16" fmla="*/ 11 w 21"/>
                  <a:gd name="T17" fmla="*/ 1 h 24"/>
                  <a:gd name="T18" fmla="*/ 8 w 21"/>
                  <a:gd name="T19" fmla="*/ 2 h 24"/>
                  <a:gd name="T20" fmla="*/ 4 w 21"/>
                  <a:gd name="T21" fmla="*/ 2 h 24"/>
                  <a:gd name="T22" fmla="*/ 3 w 21"/>
                  <a:gd name="T23" fmla="*/ 9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24">
                    <a:moveTo>
                      <a:pt x="7" y="21"/>
                    </a:moveTo>
                    <a:cubicBezTo>
                      <a:pt x="8" y="24"/>
                      <a:pt x="11" y="23"/>
                      <a:pt x="12" y="23"/>
                    </a:cubicBezTo>
                    <a:cubicBezTo>
                      <a:pt x="13" y="23"/>
                      <a:pt x="14" y="23"/>
                      <a:pt x="14" y="23"/>
                    </a:cubicBezTo>
                    <a:cubicBezTo>
                      <a:pt x="15" y="23"/>
                      <a:pt x="16" y="22"/>
                      <a:pt x="16" y="21"/>
                    </a:cubicBezTo>
                    <a:cubicBezTo>
                      <a:pt x="18" y="19"/>
                      <a:pt x="21" y="19"/>
                      <a:pt x="21" y="17"/>
                    </a:cubicBezTo>
                    <a:cubicBezTo>
                      <a:pt x="21" y="15"/>
                      <a:pt x="20" y="16"/>
                      <a:pt x="19" y="15"/>
                    </a:cubicBezTo>
                    <a:cubicBezTo>
                      <a:pt x="18" y="14"/>
                      <a:pt x="18" y="12"/>
                      <a:pt x="19" y="11"/>
                    </a:cubicBezTo>
                    <a:cubicBezTo>
                      <a:pt x="20" y="8"/>
                      <a:pt x="17" y="7"/>
                      <a:pt x="17" y="5"/>
                    </a:cubicBezTo>
                    <a:cubicBezTo>
                      <a:pt x="16" y="1"/>
                      <a:pt x="14" y="0"/>
                      <a:pt x="11" y="1"/>
                    </a:cubicBezTo>
                    <a:cubicBezTo>
                      <a:pt x="10" y="2"/>
                      <a:pt x="9" y="2"/>
                      <a:pt x="8" y="2"/>
                    </a:cubicBezTo>
                    <a:cubicBezTo>
                      <a:pt x="7" y="2"/>
                      <a:pt x="6" y="1"/>
                      <a:pt x="4" y="2"/>
                    </a:cubicBezTo>
                    <a:cubicBezTo>
                      <a:pt x="0" y="3"/>
                      <a:pt x="3" y="6"/>
                      <a:pt x="3" y="9"/>
                    </a:cubicBezTo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07" name="Oval 261"/>
              <p:cNvSpPr>
                <a:spLocks noChangeArrowheads="1"/>
              </p:cNvSpPr>
              <p:nvPr/>
            </p:nvSpPr>
            <p:spPr bwMode="auto">
              <a:xfrm>
                <a:off x="1365" y="1784"/>
                <a:ext cx="3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08" name="Oval 262"/>
              <p:cNvSpPr>
                <a:spLocks noChangeArrowheads="1"/>
              </p:cNvSpPr>
              <p:nvPr/>
            </p:nvSpPr>
            <p:spPr bwMode="auto">
              <a:xfrm>
                <a:off x="1365" y="1789"/>
                <a:ext cx="3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09" name="Oval 263"/>
              <p:cNvSpPr>
                <a:spLocks noChangeArrowheads="1"/>
              </p:cNvSpPr>
              <p:nvPr/>
            </p:nvSpPr>
            <p:spPr bwMode="auto">
              <a:xfrm>
                <a:off x="1370" y="1803"/>
                <a:ext cx="3" cy="2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10" name="Oval 264"/>
              <p:cNvSpPr>
                <a:spLocks noChangeArrowheads="1"/>
              </p:cNvSpPr>
              <p:nvPr/>
            </p:nvSpPr>
            <p:spPr bwMode="auto">
              <a:xfrm>
                <a:off x="1363" y="1811"/>
                <a:ext cx="5" cy="2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11" name="Oval 265"/>
              <p:cNvSpPr>
                <a:spLocks noChangeArrowheads="1"/>
              </p:cNvSpPr>
              <p:nvPr/>
            </p:nvSpPr>
            <p:spPr bwMode="auto">
              <a:xfrm>
                <a:off x="1355" y="1819"/>
                <a:ext cx="5" cy="2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12" name="Oval 266"/>
              <p:cNvSpPr>
                <a:spLocks noChangeArrowheads="1"/>
              </p:cNvSpPr>
              <p:nvPr/>
            </p:nvSpPr>
            <p:spPr bwMode="auto">
              <a:xfrm>
                <a:off x="1345" y="1821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13" name="Oval 267"/>
              <p:cNvSpPr>
                <a:spLocks noChangeArrowheads="1"/>
              </p:cNvSpPr>
              <p:nvPr/>
            </p:nvSpPr>
            <p:spPr bwMode="auto">
              <a:xfrm>
                <a:off x="1328" y="1811"/>
                <a:ext cx="5" cy="2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14" name="Oval 268"/>
              <p:cNvSpPr>
                <a:spLocks noChangeArrowheads="1"/>
              </p:cNvSpPr>
              <p:nvPr/>
            </p:nvSpPr>
            <p:spPr bwMode="auto">
              <a:xfrm>
                <a:off x="1313" y="1808"/>
                <a:ext cx="5" cy="3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15" name="Oval 269"/>
              <p:cNvSpPr>
                <a:spLocks noChangeArrowheads="1"/>
              </p:cNvSpPr>
              <p:nvPr/>
            </p:nvSpPr>
            <p:spPr bwMode="auto">
              <a:xfrm>
                <a:off x="1318" y="1803"/>
                <a:ext cx="5" cy="2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16" name="Oval 270"/>
              <p:cNvSpPr>
                <a:spLocks noChangeArrowheads="1"/>
              </p:cNvSpPr>
              <p:nvPr/>
            </p:nvSpPr>
            <p:spPr bwMode="auto">
              <a:xfrm>
                <a:off x="1315" y="1792"/>
                <a:ext cx="3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17" name="Oval 271"/>
              <p:cNvSpPr>
                <a:spLocks noChangeArrowheads="1"/>
              </p:cNvSpPr>
              <p:nvPr/>
            </p:nvSpPr>
            <p:spPr bwMode="auto">
              <a:xfrm>
                <a:off x="1318" y="1784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18" name="Oval 272"/>
              <p:cNvSpPr>
                <a:spLocks noChangeArrowheads="1"/>
              </p:cNvSpPr>
              <p:nvPr/>
            </p:nvSpPr>
            <p:spPr bwMode="auto">
              <a:xfrm>
                <a:off x="1315" y="1776"/>
                <a:ext cx="5" cy="3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19" name="Oval 273"/>
              <p:cNvSpPr>
                <a:spLocks noChangeArrowheads="1"/>
              </p:cNvSpPr>
              <p:nvPr/>
            </p:nvSpPr>
            <p:spPr bwMode="auto">
              <a:xfrm>
                <a:off x="1315" y="1765"/>
                <a:ext cx="5" cy="3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20" name="Oval 274"/>
              <p:cNvSpPr>
                <a:spLocks noChangeArrowheads="1"/>
              </p:cNvSpPr>
              <p:nvPr/>
            </p:nvSpPr>
            <p:spPr bwMode="auto">
              <a:xfrm>
                <a:off x="1328" y="1757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21" name="Oval 275"/>
              <p:cNvSpPr>
                <a:spLocks noChangeArrowheads="1"/>
              </p:cNvSpPr>
              <p:nvPr/>
            </p:nvSpPr>
            <p:spPr bwMode="auto">
              <a:xfrm>
                <a:off x="1335" y="1760"/>
                <a:ext cx="3" cy="3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22" name="Oval 276"/>
              <p:cNvSpPr>
                <a:spLocks noChangeArrowheads="1"/>
              </p:cNvSpPr>
              <p:nvPr/>
            </p:nvSpPr>
            <p:spPr bwMode="auto">
              <a:xfrm>
                <a:off x="1343" y="1755"/>
                <a:ext cx="2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23" name="Oval 277"/>
              <p:cNvSpPr>
                <a:spLocks noChangeArrowheads="1"/>
              </p:cNvSpPr>
              <p:nvPr/>
            </p:nvSpPr>
            <p:spPr bwMode="auto">
              <a:xfrm>
                <a:off x="1353" y="1757"/>
                <a:ext cx="2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24" name="Oval 278"/>
              <p:cNvSpPr>
                <a:spLocks noChangeArrowheads="1"/>
              </p:cNvSpPr>
              <p:nvPr/>
            </p:nvSpPr>
            <p:spPr bwMode="auto">
              <a:xfrm>
                <a:off x="1360" y="1763"/>
                <a:ext cx="3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25" name="Oval 279"/>
              <p:cNvSpPr>
                <a:spLocks noChangeArrowheads="1"/>
              </p:cNvSpPr>
              <p:nvPr/>
            </p:nvSpPr>
            <p:spPr bwMode="auto">
              <a:xfrm>
                <a:off x="1363" y="1773"/>
                <a:ext cx="2" cy="3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26" name="Oval 280"/>
              <p:cNvSpPr>
                <a:spLocks noChangeArrowheads="1"/>
              </p:cNvSpPr>
              <p:nvPr/>
            </p:nvSpPr>
            <p:spPr bwMode="auto">
              <a:xfrm>
                <a:off x="1335" y="1821"/>
                <a:ext cx="3" cy="3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27" name="Oval 281"/>
              <p:cNvSpPr>
                <a:spLocks noChangeArrowheads="1"/>
              </p:cNvSpPr>
              <p:nvPr/>
            </p:nvSpPr>
            <p:spPr bwMode="auto">
              <a:xfrm>
                <a:off x="1338" y="1813"/>
                <a:ext cx="5" cy="3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28" name="Oval 282"/>
              <p:cNvSpPr>
                <a:spLocks noChangeArrowheads="1"/>
              </p:cNvSpPr>
              <p:nvPr/>
            </p:nvSpPr>
            <p:spPr bwMode="auto">
              <a:xfrm>
                <a:off x="1330" y="1805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29" name="Oval 283"/>
              <p:cNvSpPr>
                <a:spLocks noChangeArrowheads="1"/>
              </p:cNvSpPr>
              <p:nvPr/>
            </p:nvSpPr>
            <p:spPr bwMode="auto">
              <a:xfrm>
                <a:off x="1325" y="1803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30" name="Oval 284"/>
              <p:cNvSpPr>
                <a:spLocks noChangeArrowheads="1"/>
              </p:cNvSpPr>
              <p:nvPr/>
            </p:nvSpPr>
            <p:spPr bwMode="auto">
              <a:xfrm>
                <a:off x="1320" y="1795"/>
                <a:ext cx="3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31" name="Oval 285"/>
              <p:cNvSpPr>
                <a:spLocks noChangeArrowheads="1"/>
              </p:cNvSpPr>
              <p:nvPr/>
            </p:nvSpPr>
            <p:spPr bwMode="auto">
              <a:xfrm>
                <a:off x="1318" y="1779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32" name="Oval 286"/>
              <p:cNvSpPr>
                <a:spLocks noChangeArrowheads="1"/>
              </p:cNvSpPr>
              <p:nvPr/>
            </p:nvSpPr>
            <p:spPr bwMode="auto">
              <a:xfrm>
                <a:off x="1325" y="1779"/>
                <a:ext cx="5" cy="2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33" name="Oval 287"/>
              <p:cNvSpPr>
                <a:spLocks noChangeArrowheads="1"/>
              </p:cNvSpPr>
              <p:nvPr/>
            </p:nvSpPr>
            <p:spPr bwMode="auto">
              <a:xfrm>
                <a:off x="1320" y="1787"/>
                <a:ext cx="5" cy="2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34" name="Oval 288"/>
              <p:cNvSpPr>
                <a:spLocks noChangeArrowheads="1"/>
              </p:cNvSpPr>
              <p:nvPr/>
            </p:nvSpPr>
            <p:spPr bwMode="auto">
              <a:xfrm>
                <a:off x="1323" y="1771"/>
                <a:ext cx="5" cy="2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35" name="Oval 289"/>
              <p:cNvSpPr>
                <a:spLocks noChangeArrowheads="1"/>
              </p:cNvSpPr>
              <p:nvPr/>
            </p:nvSpPr>
            <p:spPr bwMode="auto">
              <a:xfrm>
                <a:off x="1323" y="1760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36" name="Oval 290"/>
              <p:cNvSpPr>
                <a:spLocks noChangeArrowheads="1"/>
              </p:cNvSpPr>
              <p:nvPr/>
            </p:nvSpPr>
            <p:spPr bwMode="auto">
              <a:xfrm>
                <a:off x="1330" y="1765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37" name="Oval 291"/>
              <p:cNvSpPr>
                <a:spLocks noChangeArrowheads="1"/>
              </p:cNvSpPr>
              <p:nvPr/>
            </p:nvSpPr>
            <p:spPr bwMode="auto">
              <a:xfrm>
                <a:off x="1340" y="1763"/>
                <a:ext cx="3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38" name="Oval 292"/>
              <p:cNvSpPr>
                <a:spLocks noChangeArrowheads="1"/>
              </p:cNvSpPr>
              <p:nvPr/>
            </p:nvSpPr>
            <p:spPr bwMode="auto">
              <a:xfrm>
                <a:off x="1345" y="1760"/>
                <a:ext cx="5" cy="3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39" name="Oval 293"/>
              <p:cNvSpPr>
                <a:spLocks noChangeArrowheads="1"/>
              </p:cNvSpPr>
              <p:nvPr/>
            </p:nvSpPr>
            <p:spPr bwMode="auto">
              <a:xfrm>
                <a:off x="1353" y="1763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40" name="Oval 294"/>
              <p:cNvSpPr>
                <a:spLocks noChangeArrowheads="1"/>
              </p:cNvSpPr>
              <p:nvPr/>
            </p:nvSpPr>
            <p:spPr bwMode="auto">
              <a:xfrm>
                <a:off x="1358" y="1773"/>
                <a:ext cx="2" cy="3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41" name="Oval 295"/>
              <p:cNvSpPr>
                <a:spLocks noChangeArrowheads="1"/>
              </p:cNvSpPr>
              <p:nvPr/>
            </p:nvSpPr>
            <p:spPr bwMode="auto">
              <a:xfrm>
                <a:off x="1360" y="1779"/>
                <a:ext cx="3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42" name="Oval 296"/>
              <p:cNvSpPr>
                <a:spLocks noChangeArrowheads="1"/>
              </p:cNvSpPr>
              <p:nvPr/>
            </p:nvSpPr>
            <p:spPr bwMode="auto">
              <a:xfrm>
                <a:off x="1360" y="1792"/>
                <a:ext cx="3" cy="3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43" name="Oval 297"/>
              <p:cNvSpPr>
                <a:spLocks noChangeArrowheads="1"/>
              </p:cNvSpPr>
              <p:nvPr/>
            </p:nvSpPr>
            <p:spPr bwMode="auto">
              <a:xfrm>
                <a:off x="1363" y="1803"/>
                <a:ext cx="5" cy="2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44" name="Oval 298"/>
              <p:cNvSpPr>
                <a:spLocks noChangeArrowheads="1"/>
              </p:cNvSpPr>
              <p:nvPr/>
            </p:nvSpPr>
            <p:spPr bwMode="auto">
              <a:xfrm>
                <a:off x="1355" y="1805"/>
                <a:ext cx="3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45" name="Oval 299"/>
              <p:cNvSpPr>
                <a:spLocks noChangeArrowheads="1"/>
              </p:cNvSpPr>
              <p:nvPr/>
            </p:nvSpPr>
            <p:spPr bwMode="auto">
              <a:xfrm>
                <a:off x="1353" y="1811"/>
                <a:ext cx="2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46" name="Oval 300"/>
              <p:cNvSpPr>
                <a:spLocks noChangeArrowheads="1"/>
              </p:cNvSpPr>
              <p:nvPr/>
            </p:nvSpPr>
            <p:spPr bwMode="auto">
              <a:xfrm>
                <a:off x="1348" y="1797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47" name="Oval 301"/>
              <p:cNvSpPr>
                <a:spLocks noChangeArrowheads="1"/>
              </p:cNvSpPr>
              <p:nvPr/>
            </p:nvSpPr>
            <p:spPr bwMode="auto">
              <a:xfrm>
                <a:off x="1345" y="1808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48" name="Oval 302"/>
              <p:cNvSpPr>
                <a:spLocks noChangeArrowheads="1"/>
              </p:cNvSpPr>
              <p:nvPr/>
            </p:nvSpPr>
            <p:spPr bwMode="auto">
              <a:xfrm>
                <a:off x="1345" y="1816"/>
                <a:ext cx="3" cy="3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49" name="Oval 303"/>
              <p:cNvSpPr>
                <a:spLocks noChangeArrowheads="1"/>
              </p:cNvSpPr>
              <p:nvPr/>
            </p:nvSpPr>
            <p:spPr bwMode="auto">
              <a:xfrm>
                <a:off x="1355" y="1784"/>
                <a:ext cx="5" cy="3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50" name="Oval 304"/>
              <p:cNvSpPr>
                <a:spLocks noChangeArrowheads="1"/>
              </p:cNvSpPr>
              <p:nvPr/>
            </p:nvSpPr>
            <p:spPr bwMode="auto">
              <a:xfrm>
                <a:off x="1350" y="1768"/>
                <a:ext cx="5" cy="3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51" name="Freeform 305"/>
              <p:cNvSpPr>
                <a:spLocks/>
              </p:cNvSpPr>
              <p:nvPr/>
            </p:nvSpPr>
            <p:spPr bwMode="auto">
              <a:xfrm>
                <a:off x="1718" y="2288"/>
                <a:ext cx="62" cy="61"/>
              </a:xfrm>
              <a:custGeom>
                <a:avLst/>
                <a:gdLst>
                  <a:gd name="T0" fmla="*/ 9 w 25"/>
                  <a:gd name="T1" fmla="*/ 21 h 23"/>
                  <a:gd name="T2" fmla="*/ 1 w 25"/>
                  <a:gd name="T3" fmla="*/ 8 h 23"/>
                  <a:gd name="T4" fmla="*/ 15 w 25"/>
                  <a:gd name="T5" fmla="*/ 2 h 23"/>
                  <a:gd name="T6" fmla="*/ 23 w 25"/>
                  <a:gd name="T7" fmla="*/ 15 h 23"/>
                  <a:gd name="T8" fmla="*/ 9 w 25"/>
                  <a:gd name="T9" fmla="*/ 2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3">
                    <a:moveTo>
                      <a:pt x="9" y="21"/>
                    </a:moveTo>
                    <a:cubicBezTo>
                      <a:pt x="3" y="19"/>
                      <a:pt x="0" y="13"/>
                      <a:pt x="1" y="8"/>
                    </a:cubicBezTo>
                    <a:cubicBezTo>
                      <a:pt x="3" y="3"/>
                      <a:pt x="9" y="0"/>
                      <a:pt x="15" y="2"/>
                    </a:cubicBezTo>
                    <a:cubicBezTo>
                      <a:pt x="21" y="4"/>
                      <a:pt x="25" y="10"/>
                      <a:pt x="23" y="15"/>
                    </a:cubicBezTo>
                    <a:cubicBezTo>
                      <a:pt x="21" y="20"/>
                      <a:pt x="15" y="23"/>
                      <a:pt x="9" y="2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52" name="Freeform 306"/>
              <p:cNvSpPr>
                <a:spLocks/>
              </p:cNvSpPr>
              <p:nvPr/>
            </p:nvSpPr>
            <p:spPr bwMode="auto">
              <a:xfrm>
                <a:off x="1715" y="2288"/>
                <a:ext cx="68" cy="53"/>
              </a:xfrm>
              <a:custGeom>
                <a:avLst/>
                <a:gdLst>
                  <a:gd name="T0" fmla="*/ 22 w 27"/>
                  <a:gd name="T1" fmla="*/ 18 h 20"/>
                  <a:gd name="T2" fmla="*/ 26 w 27"/>
                  <a:gd name="T3" fmla="*/ 13 h 20"/>
                  <a:gd name="T4" fmla="*/ 27 w 27"/>
                  <a:gd name="T5" fmla="*/ 11 h 20"/>
                  <a:gd name="T6" fmla="*/ 25 w 27"/>
                  <a:gd name="T7" fmla="*/ 8 h 20"/>
                  <a:gd name="T8" fmla="*/ 23 w 27"/>
                  <a:gd name="T9" fmla="*/ 2 h 20"/>
                  <a:gd name="T10" fmla="*/ 20 w 27"/>
                  <a:gd name="T11" fmla="*/ 3 h 20"/>
                  <a:gd name="T12" fmla="*/ 16 w 27"/>
                  <a:gd name="T13" fmla="*/ 2 h 20"/>
                  <a:gd name="T14" fmla="*/ 8 w 27"/>
                  <a:gd name="T15" fmla="*/ 2 h 20"/>
                  <a:gd name="T16" fmla="*/ 2 w 27"/>
                  <a:gd name="T17" fmla="*/ 7 h 20"/>
                  <a:gd name="T18" fmla="*/ 2 w 27"/>
                  <a:gd name="T19" fmla="*/ 10 h 20"/>
                  <a:gd name="T20" fmla="*/ 0 w 27"/>
                  <a:gd name="T21" fmla="*/ 14 h 20"/>
                  <a:gd name="T22" fmla="*/ 8 w 27"/>
                  <a:gd name="T23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" h="20">
                    <a:moveTo>
                      <a:pt x="22" y="18"/>
                    </a:moveTo>
                    <a:cubicBezTo>
                      <a:pt x="25" y="18"/>
                      <a:pt x="25" y="15"/>
                      <a:pt x="26" y="13"/>
                    </a:cubicBezTo>
                    <a:cubicBezTo>
                      <a:pt x="26" y="12"/>
                      <a:pt x="27" y="12"/>
                      <a:pt x="27" y="11"/>
                    </a:cubicBezTo>
                    <a:cubicBezTo>
                      <a:pt x="27" y="10"/>
                      <a:pt x="26" y="9"/>
                      <a:pt x="25" y="8"/>
                    </a:cubicBezTo>
                    <a:cubicBezTo>
                      <a:pt x="24" y="6"/>
                      <a:pt x="25" y="3"/>
                      <a:pt x="23" y="2"/>
                    </a:cubicBezTo>
                    <a:cubicBezTo>
                      <a:pt x="20" y="1"/>
                      <a:pt x="21" y="2"/>
                      <a:pt x="20" y="3"/>
                    </a:cubicBezTo>
                    <a:cubicBezTo>
                      <a:pt x="18" y="4"/>
                      <a:pt x="17" y="3"/>
                      <a:pt x="16" y="2"/>
                    </a:cubicBezTo>
                    <a:cubicBezTo>
                      <a:pt x="13" y="0"/>
                      <a:pt x="11" y="2"/>
                      <a:pt x="8" y="2"/>
                    </a:cubicBezTo>
                    <a:cubicBezTo>
                      <a:pt x="4" y="2"/>
                      <a:pt x="2" y="3"/>
                      <a:pt x="2" y="7"/>
                    </a:cubicBezTo>
                    <a:cubicBezTo>
                      <a:pt x="2" y="8"/>
                      <a:pt x="2" y="9"/>
                      <a:pt x="2" y="10"/>
                    </a:cubicBezTo>
                    <a:cubicBezTo>
                      <a:pt x="1" y="12"/>
                      <a:pt x="0" y="13"/>
                      <a:pt x="0" y="14"/>
                    </a:cubicBezTo>
                    <a:cubicBezTo>
                      <a:pt x="0" y="20"/>
                      <a:pt x="5" y="18"/>
                      <a:pt x="8" y="19"/>
                    </a:cubicBezTo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53" name="Freeform 307"/>
              <p:cNvSpPr>
                <a:spLocks/>
              </p:cNvSpPr>
              <p:nvPr/>
            </p:nvSpPr>
            <p:spPr bwMode="auto">
              <a:xfrm>
                <a:off x="1753" y="228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54" name="Freeform 308"/>
              <p:cNvSpPr>
                <a:spLocks/>
              </p:cNvSpPr>
              <p:nvPr/>
            </p:nvSpPr>
            <p:spPr bwMode="auto">
              <a:xfrm>
                <a:off x="1758" y="2288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55" name="Freeform 309"/>
              <p:cNvSpPr>
                <a:spLocks/>
              </p:cNvSpPr>
              <p:nvPr/>
            </p:nvSpPr>
            <p:spPr bwMode="auto">
              <a:xfrm>
                <a:off x="1773" y="2285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56" name="Freeform 310"/>
              <p:cNvSpPr>
                <a:spLocks/>
              </p:cNvSpPr>
              <p:nvPr/>
            </p:nvSpPr>
            <p:spPr bwMode="auto">
              <a:xfrm>
                <a:off x="1778" y="229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57" name="Freeform 311"/>
              <p:cNvSpPr>
                <a:spLocks/>
              </p:cNvSpPr>
              <p:nvPr/>
            </p:nvSpPr>
            <p:spPr bwMode="auto">
              <a:xfrm>
                <a:off x="1783" y="2307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58" name="Freeform 312"/>
              <p:cNvSpPr>
                <a:spLocks/>
              </p:cNvSpPr>
              <p:nvPr/>
            </p:nvSpPr>
            <p:spPr bwMode="auto">
              <a:xfrm>
                <a:off x="1785" y="2320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59" name="Freeform 313"/>
              <p:cNvSpPr>
                <a:spLocks/>
              </p:cNvSpPr>
              <p:nvPr/>
            </p:nvSpPr>
            <p:spPr bwMode="auto">
              <a:xfrm>
                <a:off x="1768" y="2336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60" name="Freeform 314"/>
              <p:cNvSpPr>
                <a:spLocks/>
              </p:cNvSpPr>
              <p:nvPr/>
            </p:nvSpPr>
            <p:spPr bwMode="auto">
              <a:xfrm>
                <a:off x="1758" y="235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61" name="Freeform 315"/>
              <p:cNvSpPr>
                <a:spLocks/>
              </p:cNvSpPr>
              <p:nvPr/>
            </p:nvSpPr>
            <p:spPr bwMode="auto">
              <a:xfrm>
                <a:off x="1755" y="2344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62" name="Freeform 316"/>
              <p:cNvSpPr>
                <a:spLocks/>
              </p:cNvSpPr>
              <p:nvPr/>
            </p:nvSpPr>
            <p:spPr bwMode="auto">
              <a:xfrm>
                <a:off x="1743" y="2347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0 h 2"/>
                  <a:gd name="T4" fmla="*/ 2 w 3"/>
                  <a:gd name="T5" fmla="*/ 0 h 2"/>
                  <a:gd name="T6" fmla="*/ 2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1"/>
                      <a:pt x="0" y="1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63" name="Freeform 317"/>
              <p:cNvSpPr>
                <a:spLocks/>
              </p:cNvSpPr>
              <p:nvPr/>
            </p:nvSpPr>
            <p:spPr bwMode="auto">
              <a:xfrm>
                <a:off x="1738" y="2339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64" name="Freeform 318"/>
              <p:cNvSpPr>
                <a:spLocks/>
              </p:cNvSpPr>
              <p:nvPr/>
            </p:nvSpPr>
            <p:spPr bwMode="auto">
              <a:xfrm>
                <a:off x="1725" y="2339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1 h 2"/>
                  <a:gd name="T4" fmla="*/ 2 w 3"/>
                  <a:gd name="T5" fmla="*/ 0 h 2"/>
                  <a:gd name="T6" fmla="*/ 2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65" name="Freeform 319"/>
              <p:cNvSpPr>
                <a:spLocks/>
              </p:cNvSpPr>
              <p:nvPr/>
            </p:nvSpPr>
            <p:spPr bwMode="auto">
              <a:xfrm>
                <a:off x="1715" y="233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66" name="Freeform 320"/>
              <p:cNvSpPr>
                <a:spLocks/>
              </p:cNvSpPr>
              <p:nvPr/>
            </p:nvSpPr>
            <p:spPr bwMode="auto">
              <a:xfrm>
                <a:off x="1713" y="231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67" name="Freeform 321"/>
              <p:cNvSpPr>
                <a:spLocks/>
              </p:cNvSpPr>
              <p:nvPr/>
            </p:nvSpPr>
            <p:spPr bwMode="auto">
              <a:xfrm>
                <a:off x="1718" y="2312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1" y="1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68" name="Freeform 322"/>
              <p:cNvSpPr>
                <a:spLocks/>
              </p:cNvSpPr>
              <p:nvPr/>
            </p:nvSpPr>
            <p:spPr bwMode="auto">
              <a:xfrm>
                <a:off x="1715" y="2301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69" name="Freeform 323"/>
              <p:cNvSpPr>
                <a:spLocks/>
              </p:cNvSpPr>
              <p:nvPr/>
            </p:nvSpPr>
            <p:spPr bwMode="auto">
              <a:xfrm>
                <a:off x="1720" y="2291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70" name="Freeform 324"/>
              <p:cNvSpPr>
                <a:spLocks/>
              </p:cNvSpPr>
              <p:nvPr/>
            </p:nvSpPr>
            <p:spPr bwMode="auto">
              <a:xfrm>
                <a:off x="1730" y="2285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1" y="1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71" name="Freeform 325"/>
              <p:cNvSpPr>
                <a:spLocks/>
              </p:cNvSpPr>
              <p:nvPr/>
            </p:nvSpPr>
            <p:spPr bwMode="auto">
              <a:xfrm>
                <a:off x="1740" y="228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72" name="Freeform 326"/>
              <p:cNvSpPr>
                <a:spLocks/>
              </p:cNvSpPr>
              <p:nvPr/>
            </p:nvSpPr>
            <p:spPr bwMode="auto">
              <a:xfrm>
                <a:off x="1778" y="2333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1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73" name="Freeform 327"/>
              <p:cNvSpPr>
                <a:spLocks/>
              </p:cNvSpPr>
              <p:nvPr/>
            </p:nvSpPr>
            <p:spPr bwMode="auto">
              <a:xfrm>
                <a:off x="1773" y="2325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74" name="Freeform 328"/>
              <p:cNvSpPr>
                <a:spLocks/>
              </p:cNvSpPr>
              <p:nvPr/>
            </p:nvSpPr>
            <p:spPr bwMode="auto">
              <a:xfrm>
                <a:off x="1763" y="2333"/>
                <a:ext cx="5" cy="6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0" y="1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75" name="Freeform 329"/>
              <p:cNvSpPr>
                <a:spLocks/>
              </p:cNvSpPr>
              <p:nvPr/>
            </p:nvSpPr>
            <p:spPr bwMode="auto">
              <a:xfrm>
                <a:off x="1758" y="233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76" name="Freeform 330"/>
              <p:cNvSpPr>
                <a:spLocks/>
              </p:cNvSpPr>
              <p:nvPr/>
            </p:nvSpPr>
            <p:spPr bwMode="auto">
              <a:xfrm>
                <a:off x="1748" y="2341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77" name="Freeform 331"/>
              <p:cNvSpPr>
                <a:spLocks/>
              </p:cNvSpPr>
              <p:nvPr/>
            </p:nvSpPr>
            <p:spPr bwMode="auto">
              <a:xfrm>
                <a:off x="1733" y="2336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78" name="Freeform 332"/>
              <p:cNvSpPr>
                <a:spLocks/>
              </p:cNvSpPr>
              <p:nvPr/>
            </p:nvSpPr>
            <p:spPr bwMode="auto">
              <a:xfrm>
                <a:off x="1733" y="2328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79" name="Freeform 333"/>
              <p:cNvSpPr>
                <a:spLocks/>
              </p:cNvSpPr>
              <p:nvPr/>
            </p:nvSpPr>
            <p:spPr bwMode="auto">
              <a:xfrm>
                <a:off x="1740" y="2336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80" name="Freeform 334"/>
              <p:cNvSpPr>
                <a:spLocks/>
              </p:cNvSpPr>
              <p:nvPr/>
            </p:nvSpPr>
            <p:spPr bwMode="auto">
              <a:xfrm>
                <a:off x="1723" y="2328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81" name="Freeform 335"/>
              <p:cNvSpPr>
                <a:spLocks/>
              </p:cNvSpPr>
              <p:nvPr/>
            </p:nvSpPr>
            <p:spPr bwMode="auto">
              <a:xfrm>
                <a:off x="1713" y="232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82" name="Freeform 336"/>
              <p:cNvSpPr>
                <a:spLocks/>
              </p:cNvSpPr>
              <p:nvPr/>
            </p:nvSpPr>
            <p:spPr bwMode="auto">
              <a:xfrm>
                <a:off x="1723" y="2317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83" name="Freeform 337"/>
              <p:cNvSpPr>
                <a:spLocks/>
              </p:cNvSpPr>
              <p:nvPr/>
            </p:nvSpPr>
            <p:spPr bwMode="auto">
              <a:xfrm>
                <a:off x="1723" y="2307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84" name="Freeform 338"/>
              <p:cNvSpPr>
                <a:spLocks/>
              </p:cNvSpPr>
              <p:nvPr/>
            </p:nvSpPr>
            <p:spPr bwMode="auto">
              <a:xfrm>
                <a:off x="1720" y="2299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85" name="Freeform 339"/>
              <p:cNvSpPr>
                <a:spLocks/>
              </p:cNvSpPr>
              <p:nvPr/>
            </p:nvSpPr>
            <p:spPr bwMode="auto">
              <a:xfrm>
                <a:off x="1728" y="2291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86" name="Freeform 340"/>
              <p:cNvSpPr>
                <a:spLocks/>
              </p:cNvSpPr>
              <p:nvPr/>
            </p:nvSpPr>
            <p:spPr bwMode="auto">
              <a:xfrm>
                <a:off x="1738" y="2291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87" name="Freeform 341"/>
              <p:cNvSpPr>
                <a:spLocks/>
              </p:cNvSpPr>
              <p:nvPr/>
            </p:nvSpPr>
            <p:spPr bwMode="auto">
              <a:xfrm>
                <a:off x="1745" y="2288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88" name="Freeform 342"/>
              <p:cNvSpPr>
                <a:spLocks/>
              </p:cNvSpPr>
              <p:nvPr/>
            </p:nvSpPr>
            <p:spPr bwMode="auto">
              <a:xfrm>
                <a:off x="1758" y="2293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89" name="Freeform 343"/>
              <p:cNvSpPr>
                <a:spLocks/>
              </p:cNvSpPr>
              <p:nvPr/>
            </p:nvSpPr>
            <p:spPr bwMode="auto">
              <a:xfrm>
                <a:off x="1770" y="2293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90" name="Freeform 344"/>
              <p:cNvSpPr>
                <a:spLocks/>
              </p:cNvSpPr>
              <p:nvPr/>
            </p:nvSpPr>
            <p:spPr bwMode="auto">
              <a:xfrm>
                <a:off x="1770" y="230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91" name="Freeform 345"/>
              <p:cNvSpPr>
                <a:spLocks/>
              </p:cNvSpPr>
              <p:nvPr/>
            </p:nvSpPr>
            <p:spPr bwMode="auto">
              <a:xfrm>
                <a:off x="1775" y="2309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92" name="Freeform 346"/>
              <p:cNvSpPr>
                <a:spLocks/>
              </p:cNvSpPr>
              <p:nvPr/>
            </p:nvSpPr>
            <p:spPr bwMode="auto">
              <a:xfrm>
                <a:off x="1760" y="2309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93" name="Freeform 347"/>
              <p:cNvSpPr>
                <a:spLocks/>
              </p:cNvSpPr>
              <p:nvPr/>
            </p:nvSpPr>
            <p:spPr bwMode="auto">
              <a:xfrm>
                <a:off x="1770" y="231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94" name="Freeform 348"/>
              <p:cNvSpPr>
                <a:spLocks/>
              </p:cNvSpPr>
              <p:nvPr/>
            </p:nvSpPr>
            <p:spPr bwMode="auto">
              <a:xfrm>
                <a:off x="1778" y="2320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95" name="Freeform 349"/>
              <p:cNvSpPr>
                <a:spLocks/>
              </p:cNvSpPr>
              <p:nvPr/>
            </p:nvSpPr>
            <p:spPr bwMode="auto">
              <a:xfrm>
                <a:off x="1748" y="229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96" name="Freeform 350"/>
              <p:cNvSpPr>
                <a:spLocks/>
              </p:cNvSpPr>
              <p:nvPr/>
            </p:nvSpPr>
            <p:spPr bwMode="auto">
              <a:xfrm>
                <a:off x="1730" y="229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97" name="Freeform 351"/>
              <p:cNvSpPr>
                <a:spLocks/>
              </p:cNvSpPr>
              <p:nvPr/>
            </p:nvSpPr>
            <p:spPr bwMode="auto">
              <a:xfrm>
                <a:off x="1255" y="2157"/>
                <a:ext cx="60" cy="59"/>
              </a:xfrm>
              <a:custGeom>
                <a:avLst/>
                <a:gdLst>
                  <a:gd name="T0" fmla="*/ 9 w 24"/>
                  <a:gd name="T1" fmla="*/ 21 h 22"/>
                  <a:gd name="T2" fmla="*/ 2 w 24"/>
                  <a:gd name="T3" fmla="*/ 8 h 22"/>
                  <a:gd name="T4" fmla="*/ 15 w 24"/>
                  <a:gd name="T5" fmla="*/ 2 h 22"/>
                  <a:gd name="T6" fmla="*/ 22 w 24"/>
                  <a:gd name="T7" fmla="*/ 15 h 22"/>
                  <a:gd name="T8" fmla="*/ 9 w 24"/>
                  <a:gd name="T9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2">
                    <a:moveTo>
                      <a:pt x="9" y="21"/>
                    </a:moveTo>
                    <a:cubicBezTo>
                      <a:pt x="3" y="19"/>
                      <a:pt x="0" y="13"/>
                      <a:pt x="2" y="8"/>
                    </a:cubicBezTo>
                    <a:cubicBezTo>
                      <a:pt x="3" y="3"/>
                      <a:pt x="9" y="0"/>
                      <a:pt x="15" y="2"/>
                    </a:cubicBezTo>
                    <a:cubicBezTo>
                      <a:pt x="21" y="4"/>
                      <a:pt x="24" y="10"/>
                      <a:pt x="22" y="15"/>
                    </a:cubicBezTo>
                    <a:cubicBezTo>
                      <a:pt x="21" y="20"/>
                      <a:pt x="15" y="22"/>
                      <a:pt x="9" y="2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98" name="Freeform 352"/>
              <p:cNvSpPr>
                <a:spLocks/>
              </p:cNvSpPr>
              <p:nvPr/>
            </p:nvSpPr>
            <p:spPr bwMode="auto">
              <a:xfrm>
                <a:off x="1255" y="2157"/>
                <a:ext cx="65" cy="54"/>
              </a:xfrm>
              <a:custGeom>
                <a:avLst/>
                <a:gdLst>
                  <a:gd name="T0" fmla="*/ 21 w 26"/>
                  <a:gd name="T1" fmla="*/ 18 h 20"/>
                  <a:gd name="T2" fmla="*/ 25 w 26"/>
                  <a:gd name="T3" fmla="*/ 13 h 20"/>
                  <a:gd name="T4" fmla="*/ 26 w 26"/>
                  <a:gd name="T5" fmla="*/ 11 h 20"/>
                  <a:gd name="T6" fmla="*/ 24 w 26"/>
                  <a:gd name="T7" fmla="*/ 8 h 20"/>
                  <a:gd name="T8" fmla="*/ 21 w 26"/>
                  <a:gd name="T9" fmla="*/ 2 h 20"/>
                  <a:gd name="T10" fmla="*/ 18 w 26"/>
                  <a:gd name="T11" fmla="*/ 3 h 20"/>
                  <a:gd name="T12" fmla="*/ 14 w 26"/>
                  <a:gd name="T13" fmla="*/ 2 h 20"/>
                  <a:gd name="T14" fmla="*/ 7 w 26"/>
                  <a:gd name="T15" fmla="*/ 2 h 20"/>
                  <a:gd name="T16" fmla="*/ 2 w 26"/>
                  <a:gd name="T17" fmla="*/ 7 h 20"/>
                  <a:gd name="T18" fmla="*/ 1 w 26"/>
                  <a:gd name="T19" fmla="*/ 10 h 20"/>
                  <a:gd name="T20" fmla="*/ 0 w 26"/>
                  <a:gd name="T21" fmla="*/ 14 h 20"/>
                  <a:gd name="T22" fmla="*/ 7 w 26"/>
                  <a:gd name="T23" fmla="*/ 1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" h="20">
                    <a:moveTo>
                      <a:pt x="21" y="18"/>
                    </a:moveTo>
                    <a:cubicBezTo>
                      <a:pt x="24" y="18"/>
                      <a:pt x="24" y="15"/>
                      <a:pt x="25" y="13"/>
                    </a:cubicBezTo>
                    <a:cubicBezTo>
                      <a:pt x="25" y="12"/>
                      <a:pt x="26" y="12"/>
                      <a:pt x="26" y="11"/>
                    </a:cubicBezTo>
                    <a:cubicBezTo>
                      <a:pt x="25" y="10"/>
                      <a:pt x="24" y="9"/>
                      <a:pt x="24" y="8"/>
                    </a:cubicBezTo>
                    <a:cubicBezTo>
                      <a:pt x="23" y="6"/>
                      <a:pt x="23" y="3"/>
                      <a:pt x="21" y="2"/>
                    </a:cubicBezTo>
                    <a:cubicBezTo>
                      <a:pt x="19" y="1"/>
                      <a:pt x="19" y="3"/>
                      <a:pt x="18" y="3"/>
                    </a:cubicBezTo>
                    <a:cubicBezTo>
                      <a:pt x="17" y="4"/>
                      <a:pt x="16" y="3"/>
                      <a:pt x="14" y="2"/>
                    </a:cubicBezTo>
                    <a:cubicBezTo>
                      <a:pt x="12" y="0"/>
                      <a:pt x="10" y="3"/>
                      <a:pt x="7" y="2"/>
                    </a:cubicBezTo>
                    <a:cubicBezTo>
                      <a:pt x="3" y="2"/>
                      <a:pt x="2" y="3"/>
                      <a:pt x="2" y="7"/>
                    </a:cubicBezTo>
                    <a:cubicBezTo>
                      <a:pt x="2" y="8"/>
                      <a:pt x="2" y="9"/>
                      <a:pt x="1" y="10"/>
                    </a:cubicBezTo>
                    <a:cubicBezTo>
                      <a:pt x="1" y="12"/>
                      <a:pt x="0" y="13"/>
                      <a:pt x="0" y="14"/>
                    </a:cubicBezTo>
                    <a:cubicBezTo>
                      <a:pt x="0" y="20"/>
                      <a:pt x="4" y="18"/>
                      <a:pt x="7" y="19"/>
                    </a:cubicBezTo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99" name="Freeform 353"/>
              <p:cNvSpPr>
                <a:spLocks/>
              </p:cNvSpPr>
              <p:nvPr/>
            </p:nvSpPr>
            <p:spPr bwMode="auto">
              <a:xfrm>
                <a:off x="1290" y="215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00" name="Freeform 354"/>
              <p:cNvSpPr>
                <a:spLocks/>
              </p:cNvSpPr>
              <p:nvPr/>
            </p:nvSpPr>
            <p:spPr bwMode="auto">
              <a:xfrm>
                <a:off x="1295" y="215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01" name="Freeform 355"/>
              <p:cNvSpPr>
                <a:spLocks/>
              </p:cNvSpPr>
              <p:nvPr/>
            </p:nvSpPr>
            <p:spPr bwMode="auto">
              <a:xfrm>
                <a:off x="1308" y="215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02" name="Freeform 356"/>
              <p:cNvSpPr>
                <a:spLocks/>
              </p:cNvSpPr>
              <p:nvPr/>
            </p:nvSpPr>
            <p:spPr bwMode="auto">
              <a:xfrm>
                <a:off x="1315" y="2165"/>
                <a:ext cx="3" cy="6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2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03" name="Freeform 357"/>
              <p:cNvSpPr>
                <a:spLocks/>
              </p:cNvSpPr>
              <p:nvPr/>
            </p:nvSpPr>
            <p:spPr bwMode="auto">
              <a:xfrm>
                <a:off x="1320" y="2179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04" name="Freeform 358"/>
              <p:cNvSpPr>
                <a:spLocks/>
              </p:cNvSpPr>
              <p:nvPr/>
            </p:nvSpPr>
            <p:spPr bwMode="auto">
              <a:xfrm>
                <a:off x="1320" y="2189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05" name="Freeform 359"/>
              <p:cNvSpPr>
                <a:spLocks/>
              </p:cNvSpPr>
              <p:nvPr/>
            </p:nvSpPr>
            <p:spPr bwMode="auto">
              <a:xfrm>
                <a:off x="1303" y="220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06" name="Freeform 360"/>
              <p:cNvSpPr>
                <a:spLocks/>
              </p:cNvSpPr>
              <p:nvPr/>
            </p:nvSpPr>
            <p:spPr bwMode="auto">
              <a:xfrm>
                <a:off x="1295" y="2221"/>
                <a:ext cx="5" cy="6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07" name="Freeform 361"/>
              <p:cNvSpPr>
                <a:spLocks/>
              </p:cNvSpPr>
              <p:nvPr/>
            </p:nvSpPr>
            <p:spPr bwMode="auto">
              <a:xfrm>
                <a:off x="1293" y="2213"/>
                <a:ext cx="2" cy="6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08" name="Freeform 362"/>
              <p:cNvSpPr>
                <a:spLocks/>
              </p:cNvSpPr>
              <p:nvPr/>
            </p:nvSpPr>
            <p:spPr bwMode="auto">
              <a:xfrm>
                <a:off x="1280" y="2213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09" name="Freeform 363"/>
              <p:cNvSpPr>
                <a:spLocks/>
              </p:cNvSpPr>
              <p:nvPr/>
            </p:nvSpPr>
            <p:spPr bwMode="auto">
              <a:xfrm>
                <a:off x="1275" y="2208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10" name="Freeform 364"/>
              <p:cNvSpPr>
                <a:spLocks/>
              </p:cNvSpPr>
              <p:nvPr/>
            </p:nvSpPr>
            <p:spPr bwMode="auto">
              <a:xfrm>
                <a:off x="1265" y="2208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11" name="Freeform 365"/>
              <p:cNvSpPr>
                <a:spLocks/>
              </p:cNvSpPr>
              <p:nvPr/>
            </p:nvSpPr>
            <p:spPr bwMode="auto">
              <a:xfrm>
                <a:off x="1253" y="2205"/>
                <a:ext cx="5" cy="6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0" y="1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12" name="Freeform 366"/>
              <p:cNvSpPr>
                <a:spLocks/>
              </p:cNvSpPr>
              <p:nvPr/>
            </p:nvSpPr>
            <p:spPr bwMode="auto">
              <a:xfrm>
                <a:off x="1250" y="2187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13" name="Freeform 367"/>
              <p:cNvSpPr>
                <a:spLocks/>
              </p:cNvSpPr>
              <p:nvPr/>
            </p:nvSpPr>
            <p:spPr bwMode="auto">
              <a:xfrm>
                <a:off x="1255" y="2181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14" name="Freeform 368"/>
              <p:cNvSpPr>
                <a:spLocks/>
              </p:cNvSpPr>
              <p:nvPr/>
            </p:nvSpPr>
            <p:spPr bwMode="auto">
              <a:xfrm>
                <a:off x="1253" y="2171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15" name="Freeform 369"/>
              <p:cNvSpPr>
                <a:spLocks/>
              </p:cNvSpPr>
              <p:nvPr/>
            </p:nvSpPr>
            <p:spPr bwMode="auto">
              <a:xfrm>
                <a:off x="1260" y="2160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16" name="Freeform 370"/>
              <p:cNvSpPr>
                <a:spLocks/>
              </p:cNvSpPr>
              <p:nvPr/>
            </p:nvSpPr>
            <p:spPr bwMode="auto">
              <a:xfrm>
                <a:off x="1268" y="215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17" name="Freeform 371"/>
              <p:cNvSpPr>
                <a:spLocks/>
              </p:cNvSpPr>
              <p:nvPr/>
            </p:nvSpPr>
            <p:spPr bwMode="auto">
              <a:xfrm>
                <a:off x="1278" y="215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18" name="Freeform 372"/>
              <p:cNvSpPr>
                <a:spLocks/>
              </p:cNvSpPr>
              <p:nvPr/>
            </p:nvSpPr>
            <p:spPr bwMode="auto">
              <a:xfrm>
                <a:off x="1315" y="2203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19" name="Freeform 373"/>
              <p:cNvSpPr>
                <a:spLocks/>
              </p:cNvSpPr>
              <p:nvPr/>
            </p:nvSpPr>
            <p:spPr bwMode="auto">
              <a:xfrm>
                <a:off x="1308" y="219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20" name="Freeform 374"/>
              <p:cNvSpPr>
                <a:spLocks/>
              </p:cNvSpPr>
              <p:nvPr/>
            </p:nvSpPr>
            <p:spPr bwMode="auto">
              <a:xfrm>
                <a:off x="1300" y="220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21" name="Freeform 375"/>
              <p:cNvSpPr>
                <a:spLocks/>
              </p:cNvSpPr>
              <p:nvPr/>
            </p:nvSpPr>
            <p:spPr bwMode="auto">
              <a:xfrm>
                <a:off x="1295" y="220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22" name="Freeform 376"/>
              <p:cNvSpPr>
                <a:spLocks/>
              </p:cNvSpPr>
              <p:nvPr/>
            </p:nvSpPr>
            <p:spPr bwMode="auto">
              <a:xfrm>
                <a:off x="1285" y="2211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23" name="Freeform 377"/>
              <p:cNvSpPr>
                <a:spLocks/>
              </p:cNvSpPr>
              <p:nvPr/>
            </p:nvSpPr>
            <p:spPr bwMode="auto">
              <a:xfrm>
                <a:off x="1270" y="2205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24" name="Freeform 378"/>
              <p:cNvSpPr>
                <a:spLocks/>
              </p:cNvSpPr>
              <p:nvPr/>
            </p:nvSpPr>
            <p:spPr bwMode="auto">
              <a:xfrm>
                <a:off x="1270" y="219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25" name="Freeform 379"/>
              <p:cNvSpPr>
                <a:spLocks/>
              </p:cNvSpPr>
              <p:nvPr/>
            </p:nvSpPr>
            <p:spPr bwMode="auto">
              <a:xfrm>
                <a:off x="1278" y="2205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26" name="Freeform 380"/>
              <p:cNvSpPr>
                <a:spLocks/>
              </p:cNvSpPr>
              <p:nvPr/>
            </p:nvSpPr>
            <p:spPr bwMode="auto">
              <a:xfrm>
                <a:off x="1263" y="2197"/>
                <a:ext cx="2" cy="6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27" name="Freeform 381"/>
              <p:cNvSpPr>
                <a:spLocks/>
              </p:cNvSpPr>
              <p:nvPr/>
            </p:nvSpPr>
            <p:spPr bwMode="auto">
              <a:xfrm>
                <a:off x="1253" y="2195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28" name="Freeform 382"/>
              <p:cNvSpPr>
                <a:spLocks/>
              </p:cNvSpPr>
              <p:nvPr/>
            </p:nvSpPr>
            <p:spPr bwMode="auto">
              <a:xfrm>
                <a:off x="1260" y="2187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29" name="Freeform 383"/>
              <p:cNvSpPr>
                <a:spLocks/>
              </p:cNvSpPr>
              <p:nvPr/>
            </p:nvSpPr>
            <p:spPr bwMode="auto">
              <a:xfrm>
                <a:off x="1260" y="217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30" name="Freeform 384"/>
              <p:cNvSpPr>
                <a:spLocks/>
              </p:cNvSpPr>
              <p:nvPr/>
            </p:nvSpPr>
            <p:spPr bwMode="auto">
              <a:xfrm>
                <a:off x="1258" y="2168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31" name="Freeform 385"/>
              <p:cNvSpPr>
                <a:spLocks/>
              </p:cNvSpPr>
              <p:nvPr/>
            </p:nvSpPr>
            <p:spPr bwMode="auto">
              <a:xfrm>
                <a:off x="1265" y="216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32" name="Freeform 386"/>
              <p:cNvSpPr>
                <a:spLocks/>
              </p:cNvSpPr>
              <p:nvPr/>
            </p:nvSpPr>
            <p:spPr bwMode="auto">
              <a:xfrm>
                <a:off x="1275" y="216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33" name="Freeform 387"/>
              <p:cNvSpPr>
                <a:spLocks/>
              </p:cNvSpPr>
              <p:nvPr/>
            </p:nvSpPr>
            <p:spPr bwMode="auto">
              <a:xfrm>
                <a:off x="1283" y="216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34" name="Freeform 388"/>
              <p:cNvSpPr>
                <a:spLocks/>
              </p:cNvSpPr>
              <p:nvPr/>
            </p:nvSpPr>
            <p:spPr bwMode="auto">
              <a:xfrm>
                <a:off x="1295" y="2163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35" name="Freeform 389"/>
              <p:cNvSpPr>
                <a:spLocks/>
              </p:cNvSpPr>
              <p:nvPr/>
            </p:nvSpPr>
            <p:spPr bwMode="auto">
              <a:xfrm>
                <a:off x="1305" y="2163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36" name="Freeform 390"/>
              <p:cNvSpPr>
                <a:spLocks/>
              </p:cNvSpPr>
              <p:nvPr/>
            </p:nvSpPr>
            <p:spPr bwMode="auto">
              <a:xfrm>
                <a:off x="1308" y="2173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37" name="Freeform 391"/>
              <p:cNvSpPr>
                <a:spLocks/>
              </p:cNvSpPr>
              <p:nvPr/>
            </p:nvSpPr>
            <p:spPr bwMode="auto">
              <a:xfrm>
                <a:off x="1313" y="2179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38" name="Freeform 392"/>
              <p:cNvSpPr>
                <a:spLocks/>
              </p:cNvSpPr>
              <p:nvPr/>
            </p:nvSpPr>
            <p:spPr bwMode="auto">
              <a:xfrm>
                <a:off x="1298" y="2179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39" name="Freeform 393"/>
              <p:cNvSpPr>
                <a:spLocks/>
              </p:cNvSpPr>
              <p:nvPr/>
            </p:nvSpPr>
            <p:spPr bwMode="auto">
              <a:xfrm>
                <a:off x="1308" y="218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40" name="Freeform 394"/>
              <p:cNvSpPr>
                <a:spLocks/>
              </p:cNvSpPr>
              <p:nvPr/>
            </p:nvSpPr>
            <p:spPr bwMode="auto">
              <a:xfrm>
                <a:off x="1313" y="2189"/>
                <a:ext cx="5" cy="6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0" y="1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41" name="Freeform 395"/>
              <p:cNvSpPr>
                <a:spLocks/>
              </p:cNvSpPr>
              <p:nvPr/>
            </p:nvSpPr>
            <p:spPr bwMode="auto">
              <a:xfrm>
                <a:off x="1285" y="216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42" name="Freeform 396"/>
              <p:cNvSpPr>
                <a:spLocks/>
              </p:cNvSpPr>
              <p:nvPr/>
            </p:nvSpPr>
            <p:spPr bwMode="auto">
              <a:xfrm>
                <a:off x="1268" y="216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43" name="Oval 397"/>
              <p:cNvSpPr>
                <a:spLocks noChangeArrowheads="1"/>
              </p:cNvSpPr>
              <p:nvPr/>
            </p:nvSpPr>
            <p:spPr bwMode="auto">
              <a:xfrm>
                <a:off x="1358" y="2365"/>
                <a:ext cx="52" cy="64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44" name="Oval 398"/>
              <p:cNvSpPr>
                <a:spLocks noChangeArrowheads="1"/>
              </p:cNvSpPr>
              <p:nvPr/>
            </p:nvSpPr>
            <p:spPr bwMode="auto">
              <a:xfrm>
                <a:off x="1395" y="2381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45" name="Oval 399"/>
              <p:cNvSpPr>
                <a:spLocks noChangeArrowheads="1"/>
              </p:cNvSpPr>
              <p:nvPr/>
            </p:nvSpPr>
            <p:spPr bwMode="auto">
              <a:xfrm>
                <a:off x="1408" y="2387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46" name="Oval 400"/>
              <p:cNvSpPr>
                <a:spLocks noChangeArrowheads="1"/>
              </p:cNvSpPr>
              <p:nvPr/>
            </p:nvSpPr>
            <p:spPr bwMode="auto">
              <a:xfrm>
                <a:off x="1415" y="2405"/>
                <a:ext cx="8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47" name="Oval 401"/>
              <p:cNvSpPr>
                <a:spLocks noChangeArrowheads="1"/>
              </p:cNvSpPr>
              <p:nvPr/>
            </p:nvSpPr>
            <p:spPr bwMode="auto">
              <a:xfrm>
                <a:off x="1405" y="2419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48" name="Oval 402"/>
              <p:cNvSpPr>
                <a:spLocks noChangeArrowheads="1"/>
              </p:cNvSpPr>
              <p:nvPr/>
            </p:nvSpPr>
            <p:spPr bwMode="auto">
              <a:xfrm>
                <a:off x="1408" y="2427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49" name="Oval 403"/>
              <p:cNvSpPr>
                <a:spLocks noChangeArrowheads="1"/>
              </p:cNvSpPr>
              <p:nvPr/>
            </p:nvSpPr>
            <p:spPr bwMode="auto">
              <a:xfrm>
                <a:off x="1393" y="2432"/>
                <a:ext cx="5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50" name="Oval 404"/>
              <p:cNvSpPr>
                <a:spLocks noChangeArrowheads="1"/>
              </p:cNvSpPr>
              <p:nvPr/>
            </p:nvSpPr>
            <p:spPr bwMode="auto">
              <a:xfrm>
                <a:off x="1363" y="2432"/>
                <a:ext cx="7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51" name="Oval 405"/>
              <p:cNvSpPr>
                <a:spLocks noChangeArrowheads="1"/>
              </p:cNvSpPr>
              <p:nvPr/>
            </p:nvSpPr>
            <p:spPr bwMode="auto">
              <a:xfrm>
                <a:off x="1350" y="2427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52" name="Oval 406"/>
              <p:cNvSpPr>
                <a:spLocks noChangeArrowheads="1"/>
              </p:cNvSpPr>
              <p:nvPr/>
            </p:nvSpPr>
            <p:spPr bwMode="auto">
              <a:xfrm>
                <a:off x="1358" y="2419"/>
                <a:ext cx="7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53" name="Oval 407"/>
              <p:cNvSpPr>
                <a:spLocks noChangeArrowheads="1"/>
              </p:cNvSpPr>
              <p:nvPr/>
            </p:nvSpPr>
            <p:spPr bwMode="auto">
              <a:xfrm>
                <a:off x="1353" y="2403"/>
                <a:ext cx="5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54" name="Oval 408"/>
              <p:cNvSpPr>
                <a:spLocks noChangeArrowheads="1"/>
              </p:cNvSpPr>
              <p:nvPr/>
            </p:nvSpPr>
            <p:spPr bwMode="auto">
              <a:xfrm>
                <a:off x="1358" y="2392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55" name="Oval 409"/>
              <p:cNvSpPr>
                <a:spLocks noChangeArrowheads="1"/>
              </p:cNvSpPr>
              <p:nvPr/>
            </p:nvSpPr>
            <p:spPr bwMode="auto">
              <a:xfrm>
                <a:off x="1343" y="2376"/>
                <a:ext cx="7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" name="Group 410"/>
            <p:cNvGrpSpPr>
              <a:grpSpLocks/>
            </p:cNvGrpSpPr>
            <p:nvPr/>
          </p:nvGrpSpPr>
          <p:grpSpPr bwMode="auto">
            <a:xfrm>
              <a:off x="1348" y="2152"/>
              <a:ext cx="620" cy="651"/>
              <a:chOff x="1348" y="2152"/>
              <a:chExt cx="620" cy="651"/>
            </a:xfrm>
          </p:grpSpPr>
          <p:sp>
            <p:nvSpPr>
              <p:cNvPr id="1356" name="Oval 411"/>
              <p:cNvSpPr>
                <a:spLocks noChangeArrowheads="1"/>
              </p:cNvSpPr>
              <p:nvPr/>
            </p:nvSpPr>
            <p:spPr bwMode="auto">
              <a:xfrm>
                <a:off x="1353" y="2368"/>
                <a:ext cx="7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57" name="Oval 412"/>
              <p:cNvSpPr>
                <a:spLocks noChangeArrowheads="1"/>
              </p:cNvSpPr>
              <p:nvPr/>
            </p:nvSpPr>
            <p:spPr bwMode="auto">
              <a:xfrm>
                <a:off x="1373" y="2357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58" name="Oval 413"/>
              <p:cNvSpPr>
                <a:spLocks noChangeArrowheads="1"/>
              </p:cNvSpPr>
              <p:nvPr/>
            </p:nvSpPr>
            <p:spPr bwMode="auto">
              <a:xfrm>
                <a:off x="1365" y="2365"/>
                <a:ext cx="8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59" name="Oval 414"/>
              <p:cNvSpPr>
                <a:spLocks noChangeArrowheads="1"/>
              </p:cNvSpPr>
              <p:nvPr/>
            </p:nvSpPr>
            <p:spPr bwMode="auto">
              <a:xfrm>
                <a:off x="1378" y="2360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60" name="Oval 415"/>
              <p:cNvSpPr>
                <a:spLocks noChangeArrowheads="1"/>
              </p:cNvSpPr>
              <p:nvPr/>
            </p:nvSpPr>
            <p:spPr bwMode="auto">
              <a:xfrm>
                <a:off x="1393" y="2363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61" name="Oval 416"/>
              <p:cNvSpPr>
                <a:spLocks noChangeArrowheads="1"/>
              </p:cNvSpPr>
              <p:nvPr/>
            </p:nvSpPr>
            <p:spPr bwMode="auto">
              <a:xfrm>
                <a:off x="1400" y="2363"/>
                <a:ext cx="8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62" name="Oval 417"/>
              <p:cNvSpPr>
                <a:spLocks noChangeArrowheads="1"/>
              </p:cNvSpPr>
              <p:nvPr/>
            </p:nvSpPr>
            <p:spPr bwMode="auto">
              <a:xfrm>
                <a:off x="1405" y="2376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63" name="Oval 418"/>
              <p:cNvSpPr>
                <a:spLocks noChangeArrowheads="1"/>
              </p:cNvSpPr>
              <p:nvPr/>
            </p:nvSpPr>
            <p:spPr bwMode="auto">
              <a:xfrm>
                <a:off x="1375" y="2429"/>
                <a:ext cx="5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64" name="Oval 419"/>
              <p:cNvSpPr>
                <a:spLocks noChangeArrowheads="1"/>
              </p:cNvSpPr>
              <p:nvPr/>
            </p:nvSpPr>
            <p:spPr bwMode="auto">
              <a:xfrm>
                <a:off x="1380" y="2416"/>
                <a:ext cx="8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65" name="Oval 420"/>
              <p:cNvSpPr>
                <a:spLocks noChangeArrowheads="1"/>
              </p:cNvSpPr>
              <p:nvPr/>
            </p:nvSpPr>
            <p:spPr bwMode="auto">
              <a:xfrm>
                <a:off x="1368" y="2427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66" name="Oval 421"/>
              <p:cNvSpPr>
                <a:spLocks noChangeArrowheads="1"/>
              </p:cNvSpPr>
              <p:nvPr/>
            </p:nvSpPr>
            <p:spPr bwMode="auto">
              <a:xfrm>
                <a:off x="1370" y="2421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67" name="Oval 422"/>
              <p:cNvSpPr>
                <a:spLocks noChangeArrowheads="1"/>
              </p:cNvSpPr>
              <p:nvPr/>
            </p:nvSpPr>
            <p:spPr bwMode="auto">
              <a:xfrm>
                <a:off x="1360" y="2408"/>
                <a:ext cx="5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68" name="Oval 423"/>
              <p:cNvSpPr>
                <a:spLocks noChangeArrowheads="1"/>
              </p:cNvSpPr>
              <p:nvPr/>
            </p:nvSpPr>
            <p:spPr bwMode="auto">
              <a:xfrm>
                <a:off x="1348" y="2384"/>
                <a:ext cx="7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69" name="Oval 424"/>
              <p:cNvSpPr>
                <a:spLocks noChangeArrowheads="1"/>
              </p:cNvSpPr>
              <p:nvPr/>
            </p:nvSpPr>
            <p:spPr bwMode="auto">
              <a:xfrm>
                <a:off x="1360" y="2381"/>
                <a:ext cx="8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70" name="Oval 425"/>
              <p:cNvSpPr>
                <a:spLocks noChangeArrowheads="1"/>
              </p:cNvSpPr>
              <p:nvPr/>
            </p:nvSpPr>
            <p:spPr bwMode="auto">
              <a:xfrm>
                <a:off x="1363" y="2392"/>
                <a:ext cx="5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71" name="Oval 426"/>
              <p:cNvSpPr>
                <a:spLocks noChangeArrowheads="1"/>
              </p:cNvSpPr>
              <p:nvPr/>
            </p:nvSpPr>
            <p:spPr bwMode="auto">
              <a:xfrm>
                <a:off x="1355" y="2368"/>
                <a:ext cx="8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72" name="Oval 427"/>
              <p:cNvSpPr>
                <a:spLocks noChangeArrowheads="1"/>
              </p:cNvSpPr>
              <p:nvPr/>
            </p:nvSpPr>
            <p:spPr bwMode="auto">
              <a:xfrm>
                <a:off x="1365" y="2360"/>
                <a:ext cx="5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73" name="Oval 428"/>
              <p:cNvSpPr>
                <a:spLocks noChangeArrowheads="1"/>
              </p:cNvSpPr>
              <p:nvPr/>
            </p:nvSpPr>
            <p:spPr bwMode="auto">
              <a:xfrm>
                <a:off x="1368" y="2360"/>
                <a:ext cx="7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74" name="Oval 429"/>
              <p:cNvSpPr>
                <a:spLocks noChangeArrowheads="1"/>
              </p:cNvSpPr>
              <p:nvPr/>
            </p:nvSpPr>
            <p:spPr bwMode="auto">
              <a:xfrm>
                <a:off x="1373" y="2371"/>
                <a:ext cx="7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75" name="Oval 430"/>
              <p:cNvSpPr>
                <a:spLocks noChangeArrowheads="1"/>
              </p:cNvSpPr>
              <p:nvPr/>
            </p:nvSpPr>
            <p:spPr bwMode="auto">
              <a:xfrm>
                <a:off x="1383" y="2365"/>
                <a:ext cx="7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76" name="Oval 431"/>
              <p:cNvSpPr>
                <a:spLocks noChangeArrowheads="1"/>
              </p:cNvSpPr>
              <p:nvPr/>
            </p:nvSpPr>
            <p:spPr bwMode="auto">
              <a:xfrm>
                <a:off x="1398" y="2368"/>
                <a:ext cx="5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77" name="Oval 432"/>
              <p:cNvSpPr>
                <a:spLocks noChangeArrowheads="1"/>
              </p:cNvSpPr>
              <p:nvPr/>
            </p:nvSpPr>
            <p:spPr bwMode="auto">
              <a:xfrm>
                <a:off x="1398" y="2376"/>
                <a:ext cx="7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78" name="Oval 433"/>
              <p:cNvSpPr>
                <a:spLocks noChangeArrowheads="1"/>
              </p:cNvSpPr>
              <p:nvPr/>
            </p:nvSpPr>
            <p:spPr bwMode="auto">
              <a:xfrm>
                <a:off x="1413" y="2384"/>
                <a:ext cx="7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79" name="Oval 434"/>
              <p:cNvSpPr>
                <a:spLocks noChangeArrowheads="1"/>
              </p:cNvSpPr>
              <p:nvPr/>
            </p:nvSpPr>
            <p:spPr bwMode="auto">
              <a:xfrm>
                <a:off x="1400" y="2387"/>
                <a:ext cx="5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80" name="Oval 435"/>
              <p:cNvSpPr>
                <a:spLocks noChangeArrowheads="1"/>
              </p:cNvSpPr>
              <p:nvPr/>
            </p:nvSpPr>
            <p:spPr bwMode="auto">
              <a:xfrm>
                <a:off x="1405" y="2405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81" name="Oval 436"/>
              <p:cNvSpPr>
                <a:spLocks noChangeArrowheads="1"/>
              </p:cNvSpPr>
              <p:nvPr/>
            </p:nvSpPr>
            <p:spPr bwMode="auto">
              <a:xfrm>
                <a:off x="1398" y="2421"/>
                <a:ext cx="7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82" name="Oval 437"/>
              <p:cNvSpPr>
                <a:spLocks noChangeArrowheads="1"/>
              </p:cNvSpPr>
              <p:nvPr/>
            </p:nvSpPr>
            <p:spPr bwMode="auto">
              <a:xfrm>
                <a:off x="1400" y="2435"/>
                <a:ext cx="8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83" name="Oval 438"/>
              <p:cNvSpPr>
                <a:spLocks noChangeArrowheads="1"/>
              </p:cNvSpPr>
              <p:nvPr/>
            </p:nvSpPr>
            <p:spPr bwMode="auto">
              <a:xfrm>
                <a:off x="1395" y="2413"/>
                <a:ext cx="5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84" name="Oval 439"/>
              <p:cNvSpPr>
                <a:spLocks noChangeArrowheads="1"/>
              </p:cNvSpPr>
              <p:nvPr/>
            </p:nvSpPr>
            <p:spPr bwMode="auto">
              <a:xfrm>
                <a:off x="1390" y="2408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85" name="Oval 440"/>
              <p:cNvSpPr>
                <a:spLocks noChangeArrowheads="1"/>
              </p:cNvSpPr>
              <p:nvPr/>
            </p:nvSpPr>
            <p:spPr bwMode="auto">
              <a:xfrm>
                <a:off x="1390" y="2421"/>
                <a:ext cx="8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86" name="Oval 441"/>
              <p:cNvSpPr>
                <a:spLocks noChangeArrowheads="1"/>
              </p:cNvSpPr>
              <p:nvPr/>
            </p:nvSpPr>
            <p:spPr bwMode="auto">
              <a:xfrm>
                <a:off x="1408" y="2389"/>
                <a:ext cx="5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87" name="Oval 442"/>
              <p:cNvSpPr>
                <a:spLocks noChangeArrowheads="1"/>
              </p:cNvSpPr>
              <p:nvPr/>
            </p:nvSpPr>
            <p:spPr bwMode="auto">
              <a:xfrm>
                <a:off x="1390" y="2373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88" name="Oval 443"/>
              <p:cNvSpPr>
                <a:spLocks noChangeArrowheads="1"/>
              </p:cNvSpPr>
              <p:nvPr/>
            </p:nvSpPr>
            <p:spPr bwMode="auto">
              <a:xfrm>
                <a:off x="1383" y="2424"/>
                <a:ext cx="5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89" name="Oval 444"/>
              <p:cNvSpPr>
                <a:spLocks noChangeArrowheads="1"/>
              </p:cNvSpPr>
              <p:nvPr/>
            </p:nvSpPr>
            <p:spPr bwMode="auto">
              <a:xfrm>
                <a:off x="1355" y="2384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90" name="Oval 445"/>
              <p:cNvSpPr>
                <a:spLocks noChangeArrowheads="1"/>
              </p:cNvSpPr>
              <p:nvPr/>
            </p:nvSpPr>
            <p:spPr bwMode="auto">
              <a:xfrm>
                <a:off x="1360" y="2371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91" name="Oval 446"/>
              <p:cNvSpPr>
                <a:spLocks noChangeArrowheads="1"/>
              </p:cNvSpPr>
              <p:nvPr/>
            </p:nvSpPr>
            <p:spPr bwMode="auto">
              <a:xfrm>
                <a:off x="1388" y="2384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92" name="Oval 447"/>
              <p:cNvSpPr>
                <a:spLocks noChangeArrowheads="1"/>
              </p:cNvSpPr>
              <p:nvPr/>
            </p:nvSpPr>
            <p:spPr bwMode="auto">
              <a:xfrm>
                <a:off x="1410" y="2365"/>
                <a:ext cx="5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93" name="Oval 448"/>
              <p:cNvSpPr>
                <a:spLocks noChangeArrowheads="1"/>
              </p:cNvSpPr>
              <p:nvPr/>
            </p:nvSpPr>
            <p:spPr bwMode="auto">
              <a:xfrm>
                <a:off x="1393" y="2349"/>
                <a:ext cx="5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94" name="Oval 449"/>
              <p:cNvSpPr>
                <a:spLocks noChangeArrowheads="1"/>
              </p:cNvSpPr>
              <p:nvPr/>
            </p:nvSpPr>
            <p:spPr bwMode="auto">
              <a:xfrm>
                <a:off x="1445" y="2387"/>
                <a:ext cx="35" cy="42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95" name="Oval 450"/>
              <p:cNvSpPr>
                <a:spLocks noChangeArrowheads="1"/>
              </p:cNvSpPr>
              <p:nvPr/>
            </p:nvSpPr>
            <p:spPr bwMode="auto">
              <a:xfrm>
                <a:off x="1470" y="2397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96" name="Oval 451"/>
              <p:cNvSpPr>
                <a:spLocks noChangeArrowheads="1"/>
              </p:cNvSpPr>
              <p:nvPr/>
            </p:nvSpPr>
            <p:spPr bwMode="auto">
              <a:xfrm>
                <a:off x="1478" y="2400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97" name="Oval 452"/>
              <p:cNvSpPr>
                <a:spLocks noChangeArrowheads="1"/>
              </p:cNvSpPr>
              <p:nvPr/>
            </p:nvSpPr>
            <p:spPr bwMode="auto">
              <a:xfrm>
                <a:off x="1483" y="2413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98" name="Oval 453"/>
              <p:cNvSpPr>
                <a:spLocks noChangeArrowheads="1"/>
              </p:cNvSpPr>
              <p:nvPr/>
            </p:nvSpPr>
            <p:spPr bwMode="auto">
              <a:xfrm>
                <a:off x="1475" y="2421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99" name="Oval 454"/>
              <p:cNvSpPr>
                <a:spLocks noChangeArrowheads="1"/>
              </p:cNvSpPr>
              <p:nvPr/>
            </p:nvSpPr>
            <p:spPr bwMode="auto">
              <a:xfrm>
                <a:off x="1478" y="2427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00" name="Oval 455"/>
              <p:cNvSpPr>
                <a:spLocks noChangeArrowheads="1"/>
              </p:cNvSpPr>
              <p:nvPr/>
            </p:nvSpPr>
            <p:spPr bwMode="auto">
              <a:xfrm>
                <a:off x="1468" y="2432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01" name="Oval 456"/>
              <p:cNvSpPr>
                <a:spLocks noChangeArrowheads="1"/>
              </p:cNvSpPr>
              <p:nvPr/>
            </p:nvSpPr>
            <p:spPr bwMode="auto">
              <a:xfrm>
                <a:off x="1448" y="2432"/>
                <a:ext cx="5" cy="3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02" name="Oval 457"/>
              <p:cNvSpPr>
                <a:spLocks noChangeArrowheads="1"/>
              </p:cNvSpPr>
              <p:nvPr/>
            </p:nvSpPr>
            <p:spPr bwMode="auto">
              <a:xfrm>
                <a:off x="1440" y="2427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03" name="Oval 458"/>
              <p:cNvSpPr>
                <a:spLocks noChangeArrowheads="1"/>
              </p:cNvSpPr>
              <p:nvPr/>
            </p:nvSpPr>
            <p:spPr bwMode="auto">
              <a:xfrm>
                <a:off x="1445" y="2421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04" name="Oval 459"/>
              <p:cNvSpPr>
                <a:spLocks noChangeArrowheads="1"/>
              </p:cNvSpPr>
              <p:nvPr/>
            </p:nvSpPr>
            <p:spPr bwMode="auto">
              <a:xfrm>
                <a:off x="1440" y="2413"/>
                <a:ext cx="5" cy="3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05" name="Oval 460"/>
              <p:cNvSpPr>
                <a:spLocks noChangeArrowheads="1"/>
              </p:cNvSpPr>
              <p:nvPr/>
            </p:nvSpPr>
            <p:spPr bwMode="auto">
              <a:xfrm>
                <a:off x="1445" y="2405"/>
                <a:ext cx="3" cy="3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06" name="Oval 461"/>
              <p:cNvSpPr>
                <a:spLocks noChangeArrowheads="1"/>
              </p:cNvSpPr>
              <p:nvPr/>
            </p:nvSpPr>
            <p:spPr bwMode="auto">
              <a:xfrm>
                <a:off x="1435" y="2395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07" name="Oval 462"/>
              <p:cNvSpPr>
                <a:spLocks noChangeArrowheads="1"/>
              </p:cNvSpPr>
              <p:nvPr/>
            </p:nvSpPr>
            <p:spPr bwMode="auto">
              <a:xfrm>
                <a:off x="1443" y="2389"/>
                <a:ext cx="2" cy="3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08" name="Oval 463"/>
              <p:cNvSpPr>
                <a:spLocks noChangeArrowheads="1"/>
              </p:cNvSpPr>
              <p:nvPr/>
            </p:nvSpPr>
            <p:spPr bwMode="auto">
              <a:xfrm>
                <a:off x="1455" y="2381"/>
                <a:ext cx="3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09" name="Oval 464"/>
              <p:cNvSpPr>
                <a:spLocks noChangeArrowheads="1"/>
              </p:cNvSpPr>
              <p:nvPr/>
            </p:nvSpPr>
            <p:spPr bwMode="auto">
              <a:xfrm>
                <a:off x="1450" y="2387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10" name="Oval 465"/>
              <p:cNvSpPr>
                <a:spLocks noChangeArrowheads="1"/>
              </p:cNvSpPr>
              <p:nvPr/>
            </p:nvSpPr>
            <p:spPr bwMode="auto">
              <a:xfrm>
                <a:off x="1458" y="2381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11" name="Oval 466"/>
              <p:cNvSpPr>
                <a:spLocks noChangeArrowheads="1"/>
              </p:cNvSpPr>
              <p:nvPr/>
            </p:nvSpPr>
            <p:spPr bwMode="auto">
              <a:xfrm>
                <a:off x="1468" y="2384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12" name="Oval 467"/>
              <p:cNvSpPr>
                <a:spLocks noChangeArrowheads="1"/>
              </p:cNvSpPr>
              <p:nvPr/>
            </p:nvSpPr>
            <p:spPr bwMode="auto">
              <a:xfrm>
                <a:off x="1473" y="2384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13" name="Oval 468"/>
              <p:cNvSpPr>
                <a:spLocks noChangeArrowheads="1"/>
              </p:cNvSpPr>
              <p:nvPr/>
            </p:nvSpPr>
            <p:spPr bwMode="auto">
              <a:xfrm>
                <a:off x="1478" y="2395"/>
                <a:ext cx="2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14" name="Oval 469"/>
              <p:cNvSpPr>
                <a:spLocks noChangeArrowheads="1"/>
              </p:cNvSpPr>
              <p:nvPr/>
            </p:nvSpPr>
            <p:spPr bwMode="auto">
              <a:xfrm>
                <a:off x="1455" y="2429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15" name="Oval 470"/>
              <p:cNvSpPr>
                <a:spLocks noChangeArrowheads="1"/>
              </p:cNvSpPr>
              <p:nvPr/>
            </p:nvSpPr>
            <p:spPr bwMode="auto">
              <a:xfrm>
                <a:off x="1460" y="2421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16" name="Oval 471"/>
              <p:cNvSpPr>
                <a:spLocks noChangeArrowheads="1"/>
              </p:cNvSpPr>
              <p:nvPr/>
            </p:nvSpPr>
            <p:spPr bwMode="auto">
              <a:xfrm>
                <a:off x="1450" y="2427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17" name="Oval 472"/>
              <p:cNvSpPr>
                <a:spLocks noChangeArrowheads="1"/>
              </p:cNvSpPr>
              <p:nvPr/>
            </p:nvSpPr>
            <p:spPr bwMode="auto">
              <a:xfrm>
                <a:off x="1453" y="2424"/>
                <a:ext cx="5" cy="3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18" name="Oval 473"/>
              <p:cNvSpPr>
                <a:spLocks noChangeArrowheads="1"/>
              </p:cNvSpPr>
              <p:nvPr/>
            </p:nvSpPr>
            <p:spPr bwMode="auto">
              <a:xfrm>
                <a:off x="1445" y="2416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19" name="Oval 474"/>
              <p:cNvSpPr>
                <a:spLocks noChangeArrowheads="1"/>
              </p:cNvSpPr>
              <p:nvPr/>
            </p:nvSpPr>
            <p:spPr bwMode="auto">
              <a:xfrm>
                <a:off x="1438" y="2400"/>
                <a:ext cx="5" cy="3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20" name="Oval 475"/>
              <p:cNvSpPr>
                <a:spLocks noChangeArrowheads="1"/>
              </p:cNvSpPr>
              <p:nvPr/>
            </p:nvSpPr>
            <p:spPr bwMode="auto">
              <a:xfrm>
                <a:off x="1448" y="2397"/>
                <a:ext cx="2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21" name="Oval 476"/>
              <p:cNvSpPr>
                <a:spLocks noChangeArrowheads="1"/>
              </p:cNvSpPr>
              <p:nvPr/>
            </p:nvSpPr>
            <p:spPr bwMode="auto">
              <a:xfrm>
                <a:off x="1448" y="2405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22" name="Oval 477"/>
              <p:cNvSpPr>
                <a:spLocks noChangeArrowheads="1"/>
              </p:cNvSpPr>
              <p:nvPr/>
            </p:nvSpPr>
            <p:spPr bwMode="auto">
              <a:xfrm>
                <a:off x="1443" y="2389"/>
                <a:ext cx="5" cy="3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23" name="Oval 478"/>
              <p:cNvSpPr>
                <a:spLocks noChangeArrowheads="1"/>
              </p:cNvSpPr>
              <p:nvPr/>
            </p:nvSpPr>
            <p:spPr bwMode="auto">
              <a:xfrm>
                <a:off x="1450" y="2384"/>
                <a:ext cx="3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24" name="Oval 479"/>
              <p:cNvSpPr>
                <a:spLocks noChangeArrowheads="1"/>
              </p:cNvSpPr>
              <p:nvPr/>
            </p:nvSpPr>
            <p:spPr bwMode="auto">
              <a:xfrm>
                <a:off x="1453" y="2384"/>
                <a:ext cx="2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25" name="Oval 480"/>
              <p:cNvSpPr>
                <a:spLocks noChangeArrowheads="1"/>
              </p:cNvSpPr>
              <p:nvPr/>
            </p:nvSpPr>
            <p:spPr bwMode="auto">
              <a:xfrm>
                <a:off x="1455" y="2389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26" name="Oval 481"/>
              <p:cNvSpPr>
                <a:spLocks noChangeArrowheads="1"/>
              </p:cNvSpPr>
              <p:nvPr/>
            </p:nvSpPr>
            <p:spPr bwMode="auto">
              <a:xfrm>
                <a:off x="1463" y="2387"/>
                <a:ext cx="2" cy="2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27" name="Oval 482"/>
              <p:cNvSpPr>
                <a:spLocks noChangeArrowheads="1"/>
              </p:cNvSpPr>
              <p:nvPr/>
            </p:nvSpPr>
            <p:spPr bwMode="auto">
              <a:xfrm>
                <a:off x="1470" y="2389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28" name="Oval 483"/>
              <p:cNvSpPr>
                <a:spLocks noChangeArrowheads="1"/>
              </p:cNvSpPr>
              <p:nvPr/>
            </p:nvSpPr>
            <p:spPr bwMode="auto">
              <a:xfrm>
                <a:off x="1473" y="2395"/>
                <a:ext cx="2" cy="2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29" name="Oval 484"/>
              <p:cNvSpPr>
                <a:spLocks noChangeArrowheads="1"/>
              </p:cNvSpPr>
              <p:nvPr/>
            </p:nvSpPr>
            <p:spPr bwMode="auto">
              <a:xfrm>
                <a:off x="1483" y="2400"/>
                <a:ext cx="2" cy="3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30" name="Oval 485"/>
              <p:cNvSpPr>
                <a:spLocks noChangeArrowheads="1"/>
              </p:cNvSpPr>
              <p:nvPr/>
            </p:nvSpPr>
            <p:spPr bwMode="auto">
              <a:xfrm>
                <a:off x="1473" y="2403"/>
                <a:ext cx="5" cy="2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31" name="Oval 486"/>
              <p:cNvSpPr>
                <a:spLocks noChangeArrowheads="1"/>
              </p:cNvSpPr>
              <p:nvPr/>
            </p:nvSpPr>
            <p:spPr bwMode="auto">
              <a:xfrm>
                <a:off x="1475" y="2413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32" name="Oval 487"/>
              <p:cNvSpPr>
                <a:spLocks noChangeArrowheads="1"/>
              </p:cNvSpPr>
              <p:nvPr/>
            </p:nvSpPr>
            <p:spPr bwMode="auto">
              <a:xfrm>
                <a:off x="1473" y="2424"/>
                <a:ext cx="2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33" name="Oval 488"/>
              <p:cNvSpPr>
                <a:spLocks noChangeArrowheads="1"/>
              </p:cNvSpPr>
              <p:nvPr/>
            </p:nvSpPr>
            <p:spPr bwMode="auto">
              <a:xfrm>
                <a:off x="1473" y="2432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34" name="Oval 489"/>
              <p:cNvSpPr>
                <a:spLocks noChangeArrowheads="1"/>
              </p:cNvSpPr>
              <p:nvPr/>
            </p:nvSpPr>
            <p:spPr bwMode="auto">
              <a:xfrm>
                <a:off x="1470" y="2419"/>
                <a:ext cx="3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35" name="Oval 490"/>
              <p:cNvSpPr>
                <a:spLocks noChangeArrowheads="1"/>
              </p:cNvSpPr>
              <p:nvPr/>
            </p:nvSpPr>
            <p:spPr bwMode="auto">
              <a:xfrm>
                <a:off x="1465" y="2416"/>
                <a:ext cx="5" cy="3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36" name="Oval 491"/>
              <p:cNvSpPr>
                <a:spLocks noChangeArrowheads="1"/>
              </p:cNvSpPr>
              <p:nvPr/>
            </p:nvSpPr>
            <p:spPr bwMode="auto">
              <a:xfrm>
                <a:off x="1468" y="2424"/>
                <a:ext cx="2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37" name="Oval 492"/>
              <p:cNvSpPr>
                <a:spLocks noChangeArrowheads="1"/>
              </p:cNvSpPr>
              <p:nvPr/>
            </p:nvSpPr>
            <p:spPr bwMode="auto">
              <a:xfrm>
                <a:off x="1478" y="2403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38" name="Oval 493"/>
              <p:cNvSpPr>
                <a:spLocks noChangeArrowheads="1"/>
              </p:cNvSpPr>
              <p:nvPr/>
            </p:nvSpPr>
            <p:spPr bwMode="auto">
              <a:xfrm>
                <a:off x="1465" y="2392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39" name="Oval 494"/>
              <p:cNvSpPr>
                <a:spLocks noChangeArrowheads="1"/>
              </p:cNvSpPr>
              <p:nvPr/>
            </p:nvSpPr>
            <p:spPr bwMode="auto">
              <a:xfrm>
                <a:off x="1460" y="2427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40" name="Oval 495"/>
              <p:cNvSpPr>
                <a:spLocks noChangeArrowheads="1"/>
              </p:cNvSpPr>
              <p:nvPr/>
            </p:nvSpPr>
            <p:spPr bwMode="auto">
              <a:xfrm>
                <a:off x="1443" y="2400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41" name="Oval 496"/>
              <p:cNvSpPr>
                <a:spLocks noChangeArrowheads="1"/>
              </p:cNvSpPr>
              <p:nvPr/>
            </p:nvSpPr>
            <p:spPr bwMode="auto">
              <a:xfrm>
                <a:off x="1445" y="2389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42" name="Oval 497"/>
              <p:cNvSpPr>
                <a:spLocks noChangeArrowheads="1"/>
              </p:cNvSpPr>
              <p:nvPr/>
            </p:nvSpPr>
            <p:spPr bwMode="auto">
              <a:xfrm>
                <a:off x="1465" y="2400"/>
                <a:ext cx="3" cy="3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43" name="Oval 498"/>
              <p:cNvSpPr>
                <a:spLocks noChangeArrowheads="1"/>
              </p:cNvSpPr>
              <p:nvPr/>
            </p:nvSpPr>
            <p:spPr bwMode="auto">
              <a:xfrm>
                <a:off x="1480" y="2387"/>
                <a:ext cx="3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44" name="Oval 499"/>
              <p:cNvSpPr>
                <a:spLocks noChangeArrowheads="1"/>
              </p:cNvSpPr>
              <p:nvPr/>
            </p:nvSpPr>
            <p:spPr bwMode="auto">
              <a:xfrm>
                <a:off x="1468" y="2376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45" name="Oval 500"/>
              <p:cNvSpPr>
                <a:spLocks noChangeArrowheads="1"/>
              </p:cNvSpPr>
              <p:nvPr/>
            </p:nvSpPr>
            <p:spPr bwMode="auto">
              <a:xfrm>
                <a:off x="1780" y="2165"/>
                <a:ext cx="43" cy="54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46" name="Oval 501"/>
              <p:cNvSpPr>
                <a:spLocks noChangeArrowheads="1"/>
              </p:cNvSpPr>
              <p:nvPr/>
            </p:nvSpPr>
            <p:spPr bwMode="auto">
              <a:xfrm>
                <a:off x="1813" y="2179"/>
                <a:ext cx="5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47" name="Oval 502"/>
              <p:cNvSpPr>
                <a:spLocks noChangeArrowheads="1"/>
              </p:cNvSpPr>
              <p:nvPr/>
            </p:nvSpPr>
            <p:spPr bwMode="auto">
              <a:xfrm>
                <a:off x="1823" y="2184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48" name="Oval 503"/>
              <p:cNvSpPr>
                <a:spLocks noChangeArrowheads="1"/>
              </p:cNvSpPr>
              <p:nvPr/>
            </p:nvSpPr>
            <p:spPr bwMode="auto">
              <a:xfrm>
                <a:off x="1830" y="2200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49" name="Oval 504"/>
              <p:cNvSpPr>
                <a:spLocks noChangeArrowheads="1"/>
              </p:cNvSpPr>
              <p:nvPr/>
            </p:nvSpPr>
            <p:spPr bwMode="auto">
              <a:xfrm>
                <a:off x="1820" y="2211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50" name="Oval 505"/>
              <p:cNvSpPr>
                <a:spLocks noChangeArrowheads="1"/>
              </p:cNvSpPr>
              <p:nvPr/>
            </p:nvSpPr>
            <p:spPr bwMode="auto">
              <a:xfrm>
                <a:off x="1823" y="2216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51" name="Oval 506"/>
              <p:cNvSpPr>
                <a:spLocks noChangeArrowheads="1"/>
              </p:cNvSpPr>
              <p:nvPr/>
            </p:nvSpPr>
            <p:spPr bwMode="auto">
              <a:xfrm>
                <a:off x="1808" y="2221"/>
                <a:ext cx="7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52" name="Oval 507"/>
              <p:cNvSpPr>
                <a:spLocks noChangeArrowheads="1"/>
              </p:cNvSpPr>
              <p:nvPr/>
            </p:nvSpPr>
            <p:spPr bwMode="auto">
              <a:xfrm>
                <a:off x="1785" y="2221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53" name="Oval 508"/>
              <p:cNvSpPr>
                <a:spLocks noChangeArrowheads="1"/>
              </p:cNvSpPr>
              <p:nvPr/>
            </p:nvSpPr>
            <p:spPr bwMode="auto">
              <a:xfrm>
                <a:off x="1775" y="2219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54" name="Oval 509"/>
              <p:cNvSpPr>
                <a:spLocks noChangeArrowheads="1"/>
              </p:cNvSpPr>
              <p:nvPr/>
            </p:nvSpPr>
            <p:spPr bwMode="auto">
              <a:xfrm>
                <a:off x="1780" y="2211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55" name="Oval 510"/>
              <p:cNvSpPr>
                <a:spLocks noChangeArrowheads="1"/>
              </p:cNvSpPr>
              <p:nvPr/>
            </p:nvSpPr>
            <p:spPr bwMode="auto">
              <a:xfrm>
                <a:off x="1775" y="2197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56" name="Oval 511"/>
              <p:cNvSpPr>
                <a:spLocks noChangeArrowheads="1"/>
              </p:cNvSpPr>
              <p:nvPr/>
            </p:nvSpPr>
            <p:spPr bwMode="auto">
              <a:xfrm>
                <a:off x="1780" y="2187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57" name="Oval 512"/>
              <p:cNvSpPr>
                <a:spLocks noChangeArrowheads="1"/>
              </p:cNvSpPr>
              <p:nvPr/>
            </p:nvSpPr>
            <p:spPr bwMode="auto">
              <a:xfrm>
                <a:off x="1768" y="2176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58" name="Oval 513"/>
              <p:cNvSpPr>
                <a:spLocks noChangeArrowheads="1"/>
              </p:cNvSpPr>
              <p:nvPr/>
            </p:nvSpPr>
            <p:spPr bwMode="auto">
              <a:xfrm>
                <a:off x="1775" y="2168"/>
                <a:ext cx="8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59" name="Oval 514"/>
              <p:cNvSpPr>
                <a:spLocks noChangeArrowheads="1"/>
              </p:cNvSpPr>
              <p:nvPr/>
            </p:nvSpPr>
            <p:spPr bwMode="auto">
              <a:xfrm>
                <a:off x="1793" y="2157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60" name="Oval 515"/>
              <p:cNvSpPr>
                <a:spLocks noChangeArrowheads="1"/>
              </p:cNvSpPr>
              <p:nvPr/>
            </p:nvSpPr>
            <p:spPr bwMode="auto">
              <a:xfrm>
                <a:off x="1788" y="2165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61" name="Oval 516"/>
              <p:cNvSpPr>
                <a:spLocks noChangeArrowheads="1"/>
              </p:cNvSpPr>
              <p:nvPr/>
            </p:nvSpPr>
            <p:spPr bwMode="auto">
              <a:xfrm>
                <a:off x="1798" y="2160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62" name="Oval 517"/>
              <p:cNvSpPr>
                <a:spLocks noChangeArrowheads="1"/>
              </p:cNvSpPr>
              <p:nvPr/>
            </p:nvSpPr>
            <p:spPr bwMode="auto">
              <a:xfrm>
                <a:off x="1810" y="2163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63" name="Oval 518"/>
              <p:cNvSpPr>
                <a:spLocks noChangeArrowheads="1"/>
              </p:cNvSpPr>
              <p:nvPr/>
            </p:nvSpPr>
            <p:spPr bwMode="auto">
              <a:xfrm>
                <a:off x="1818" y="2163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64" name="Oval 519"/>
              <p:cNvSpPr>
                <a:spLocks noChangeArrowheads="1"/>
              </p:cNvSpPr>
              <p:nvPr/>
            </p:nvSpPr>
            <p:spPr bwMode="auto">
              <a:xfrm>
                <a:off x="1820" y="2176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65" name="Oval 520"/>
              <p:cNvSpPr>
                <a:spLocks noChangeArrowheads="1"/>
              </p:cNvSpPr>
              <p:nvPr/>
            </p:nvSpPr>
            <p:spPr bwMode="auto">
              <a:xfrm>
                <a:off x="1795" y="2219"/>
                <a:ext cx="5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66" name="Oval 521"/>
              <p:cNvSpPr>
                <a:spLocks noChangeArrowheads="1"/>
              </p:cNvSpPr>
              <p:nvPr/>
            </p:nvSpPr>
            <p:spPr bwMode="auto">
              <a:xfrm>
                <a:off x="1800" y="2208"/>
                <a:ext cx="5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67" name="Oval 522"/>
              <p:cNvSpPr>
                <a:spLocks noChangeArrowheads="1"/>
              </p:cNvSpPr>
              <p:nvPr/>
            </p:nvSpPr>
            <p:spPr bwMode="auto">
              <a:xfrm>
                <a:off x="1788" y="2216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68" name="Oval 523"/>
              <p:cNvSpPr>
                <a:spLocks noChangeArrowheads="1"/>
              </p:cNvSpPr>
              <p:nvPr/>
            </p:nvSpPr>
            <p:spPr bwMode="auto">
              <a:xfrm>
                <a:off x="1790" y="2211"/>
                <a:ext cx="5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69" name="Oval 524"/>
              <p:cNvSpPr>
                <a:spLocks noChangeArrowheads="1"/>
              </p:cNvSpPr>
              <p:nvPr/>
            </p:nvSpPr>
            <p:spPr bwMode="auto">
              <a:xfrm>
                <a:off x="1780" y="2203"/>
                <a:ext cx="8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70" name="Oval 525"/>
              <p:cNvSpPr>
                <a:spLocks noChangeArrowheads="1"/>
              </p:cNvSpPr>
              <p:nvPr/>
            </p:nvSpPr>
            <p:spPr bwMode="auto">
              <a:xfrm>
                <a:off x="1773" y="2181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71" name="Oval 526"/>
              <p:cNvSpPr>
                <a:spLocks noChangeArrowheads="1"/>
              </p:cNvSpPr>
              <p:nvPr/>
            </p:nvSpPr>
            <p:spPr bwMode="auto">
              <a:xfrm>
                <a:off x="1783" y="2179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72" name="Oval 527"/>
              <p:cNvSpPr>
                <a:spLocks noChangeArrowheads="1"/>
              </p:cNvSpPr>
              <p:nvPr/>
            </p:nvSpPr>
            <p:spPr bwMode="auto">
              <a:xfrm>
                <a:off x="1785" y="2189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73" name="Oval 528"/>
              <p:cNvSpPr>
                <a:spLocks noChangeArrowheads="1"/>
              </p:cNvSpPr>
              <p:nvPr/>
            </p:nvSpPr>
            <p:spPr bwMode="auto">
              <a:xfrm>
                <a:off x="1778" y="2168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74" name="Oval 529"/>
              <p:cNvSpPr>
                <a:spLocks noChangeArrowheads="1"/>
              </p:cNvSpPr>
              <p:nvPr/>
            </p:nvSpPr>
            <p:spPr bwMode="auto">
              <a:xfrm>
                <a:off x="1785" y="2163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75" name="Oval 530"/>
              <p:cNvSpPr>
                <a:spLocks noChangeArrowheads="1"/>
              </p:cNvSpPr>
              <p:nvPr/>
            </p:nvSpPr>
            <p:spPr bwMode="auto">
              <a:xfrm>
                <a:off x="1790" y="2163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76" name="Oval 531"/>
              <p:cNvSpPr>
                <a:spLocks noChangeArrowheads="1"/>
              </p:cNvSpPr>
              <p:nvPr/>
            </p:nvSpPr>
            <p:spPr bwMode="auto">
              <a:xfrm>
                <a:off x="1793" y="2171"/>
                <a:ext cx="7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77" name="Oval 532"/>
              <p:cNvSpPr>
                <a:spLocks noChangeArrowheads="1"/>
              </p:cNvSpPr>
              <p:nvPr/>
            </p:nvSpPr>
            <p:spPr bwMode="auto">
              <a:xfrm>
                <a:off x="1803" y="2165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78" name="Oval 533"/>
              <p:cNvSpPr>
                <a:spLocks noChangeArrowheads="1"/>
              </p:cNvSpPr>
              <p:nvPr/>
            </p:nvSpPr>
            <p:spPr bwMode="auto">
              <a:xfrm>
                <a:off x="1813" y="2168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79" name="Oval 534"/>
              <p:cNvSpPr>
                <a:spLocks noChangeArrowheads="1"/>
              </p:cNvSpPr>
              <p:nvPr/>
            </p:nvSpPr>
            <p:spPr bwMode="auto">
              <a:xfrm>
                <a:off x="1815" y="2176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80" name="Oval 535"/>
              <p:cNvSpPr>
                <a:spLocks noChangeArrowheads="1"/>
              </p:cNvSpPr>
              <p:nvPr/>
            </p:nvSpPr>
            <p:spPr bwMode="auto">
              <a:xfrm>
                <a:off x="1828" y="2181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81" name="Oval 536"/>
              <p:cNvSpPr>
                <a:spLocks noChangeArrowheads="1"/>
              </p:cNvSpPr>
              <p:nvPr/>
            </p:nvSpPr>
            <p:spPr bwMode="auto">
              <a:xfrm>
                <a:off x="1815" y="2184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82" name="Oval 537"/>
              <p:cNvSpPr>
                <a:spLocks noChangeArrowheads="1"/>
              </p:cNvSpPr>
              <p:nvPr/>
            </p:nvSpPr>
            <p:spPr bwMode="auto">
              <a:xfrm>
                <a:off x="1820" y="2200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83" name="Oval 538"/>
              <p:cNvSpPr>
                <a:spLocks noChangeArrowheads="1"/>
              </p:cNvSpPr>
              <p:nvPr/>
            </p:nvSpPr>
            <p:spPr bwMode="auto">
              <a:xfrm>
                <a:off x="1815" y="2213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84" name="Oval 539"/>
              <p:cNvSpPr>
                <a:spLocks noChangeArrowheads="1"/>
              </p:cNvSpPr>
              <p:nvPr/>
            </p:nvSpPr>
            <p:spPr bwMode="auto">
              <a:xfrm>
                <a:off x="1815" y="2224"/>
                <a:ext cx="8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85" name="Oval 540"/>
              <p:cNvSpPr>
                <a:spLocks noChangeArrowheads="1"/>
              </p:cNvSpPr>
              <p:nvPr/>
            </p:nvSpPr>
            <p:spPr bwMode="auto">
              <a:xfrm>
                <a:off x="1813" y="2205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86" name="Oval 541"/>
              <p:cNvSpPr>
                <a:spLocks noChangeArrowheads="1"/>
              </p:cNvSpPr>
              <p:nvPr/>
            </p:nvSpPr>
            <p:spPr bwMode="auto">
              <a:xfrm>
                <a:off x="1808" y="2200"/>
                <a:ext cx="5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87" name="Oval 542"/>
              <p:cNvSpPr>
                <a:spLocks noChangeArrowheads="1"/>
              </p:cNvSpPr>
              <p:nvPr/>
            </p:nvSpPr>
            <p:spPr bwMode="auto">
              <a:xfrm>
                <a:off x="1808" y="2213"/>
                <a:ext cx="5" cy="6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88" name="Oval 543"/>
              <p:cNvSpPr>
                <a:spLocks noChangeArrowheads="1"/>
              </p:cNvSpPr>
              <p:nvPr/>
            </p:nvSpPr>
            <p:spPr bwMode="auto">
              <a:xfrm>
                <a:off x="1823" y="2187"/>
                <a:ext cx="5" cy="5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89" name="Oval 544"/>
              <p:cNvSpPr>
                <a:spLocks noChangeArrowheads="1"/>
              </p:cNvSpPr>
              <p:nvPr/>
            </p:nvSpPr>
            <p:spPr bwMode="auto">
              <a:xfrm>
                <a:off x="1808" y="2171"/>
                <a:ext cx="5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90" name="Oval 545"/>
              <p:cNvSpPr>
                <a:spLocks noChangeArrowheads="1"/>
              </p:cNvSpPr>
              <p:nvPr/>
            </p:nvSpPr>
            <p:spPr bwMode="auto">
              <a:xfrm>
                <a:off x="1800" y="2216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91" name="Oval 546"/>
              <p:cNvSpPr>
                <a:spLocks noChangeArrowheads="1"/>
              </p:cNvSpPr>
              <p:nvPr/>
            </p:nvSpPr>
            <p:spPr bwMode="auto">
              <a:xfrm>
                <a:off x="1778" y="2181"/>
                <a:ext cx="5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92" name="Oval 547"/>
              <p:cNvSpPr>
                <a:spLocks noChangeArrowheads="1"/>
              </p:cNvSpPr>
              <p:nvPr/>
            </p:nvSpPr>
            <p:spPr bwMode="auto">
              <a:xfrm>
                <a:off x="1783" y="2171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93" name="Oval 548"/>
              <p:cNvSpPr>
                <a:spLocks noChangeArrowheads="1"/>
              </p:cNvSpPr>
              <p:nvPr/>
            </p:nvSpPr>
            <p:spPr bwMode="auto">
              <a:xfrm>
                <a:off x="1805" y="2181"/>
                <a:ext cx="5" cy="6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94" name="Oval 549"/>
              <p:cNvSpPr>
                <a:spLocks noChangeArrowheads="1"/>
              </p:cNvSpPr>
              <p:nvPr/>
            </p:nvSpPr>
            <p:spPr bwMode="auto">
              <a:xfrm>
                <a:off x="1825" y="2165"/>
                <a:ext cx="5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95" name="Oval 550"/>
              <p:cNvSpPr>
                <a:spLocks noChangeArrowheads="1"/>
              </p:cNvSpPr>
              <p:nvPr/>
            </p:nvSpPr>
            <p:spPr bwMode="auto">
              <a:xfrm>
                <a:off x="1810" y="2152"/>
                <a:ext cx="5" cy="5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96" name="Freeform 551"/>
              <p:cNvSpPr>
                <a:spLocks/>
              </p:cNvSpPr>
              <p:nvPr/>
            </p:nvSpPr>
            <p:spPr bwMode="auto">
              <a:xfrm>
                <a:off x="1355" y="2480"/>
                <a:ext cx="38" cy="35"/>
              </a:xfrm>
              <a:custGeom>
                <a:avLst/>
                <a:gdLst>
                  <a:gd name="T0" fmla="*/ 9 w 15"/>
                  <a:gd name="T1" fmla="*/ 12 h 13"/>
                  <a:gd name="T2" fmla="*/ 1 w 15"/>
                  <a:gd name="T3" fmla="*/ 8 h 13"/>
                  <a:gd name="T4" fmla="*/ 6 w 15"/>
                  <a:gd name="T5" fmla="*/ 1 h 13"/>
                  <a:gd name="T6" fmla="*/ 14 w 15"/>
                  <a:gd name="T7" fmla="*/ 5 h 13"/>
                  <a:gd name="T8" fmla="*/ 9 w 15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9" y="12"/>
                    </a:moveTo>
                    <a:cubicBezTo>
                      <a:pt x="6" y="13"/>
                      <a:pt x="2" y="11"/>
                      <a:pt x="1" y="8"/>
                    </a:cubicBezTo>
                    <a:cubicBezTo>
                      <a:pt x="0" y="5"/>
                      <a:pt x="2" y="2"/>
                      <a:pt x="6" y="1"/>
                    </a:cubicBezTo>
                    <a:cubicBezTo>
                      <a:pt x="9" y="0"/>
                      <a:pt x="13" y="2"/>
                      <a:pt x="14" y="5"/>
                    </a:cubicBezTo>
                    <a:cubicBezTo>
                      <a:pt x="15" y="8"/>
                      <a:pt x="13" y="11"/>
                      <a:pt x="9" y="1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97" name="Freeform 552"/>
              <p:cNvSpPr>
                <a:spLocks/>
              </p:cNvSpPr>
              <p:nvPr/>
            </p:nvSpPr>
            <p:spPr bwMode="auto">
              <a:xfrm>
                <a:off x="1363" y="2488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2"/>
                      <a:pt x="1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98" name="Freeform 553"/>
              <p:cNvSpPr>
                <a:spLocks/>
              </p:cNvSpPr>
              <p:nvPr/>
            </p:nvSpPr>
            <p:spPr bwMode="auto">
              <a:xfrm>
                <a:off x="1365" y="2480"/>
                <a:ext cx="3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499" name="Freeform 554"/>
              <p:cNvSpPr>
                <a:spLocks/>
              </p:cNvSpPr>
              <p:nvPr/>
            </p:nvSpPr>
            <p:spPr bwMode="auto">
              <a:xfrm>
                <a:off x="1373" y="2472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00" name="Freeform 555"/>
              <p:cNvSpPr>
                <a:spLocks/>
              </p:cNvSpPr>
              <p:nvPr/>
            </p:nvSpPr>
            <p:spPr bwMode="auto">
              <a:xfrm>
                <a:off x="1380" y="247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01" name="Freeform 556"/>
              <p:cNvSpPr>
                <a:spLocks/>
              </p:cNvSpPr>
              <p:nvPr/>
            </p:nvSpPr>
            <p:spPr bwMode="auto">
              <a:xfrm>
                <a:off x="1385" y="2475"/>
                <a:ext cx="3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02" name="Freeform 557"/>
              <p:cNvSpPr>
                <a:spLocks/>
              </p:cNvSpPr>
              <p:nvPr/>
            </p:nvSpPr>
            <p:spPr bwMode="auto">
              <a:xfrm>
                <a:off x="1390" y="2483"/>
                <a:ext cx="3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03" name="Freeform 558"/>
              <p:cNvSpPr>
                <a:spLocks/>
              </p:cNvSpPr>
              <p:nvPr/>
            </p:nvSpPr>
            <p:spPr bwMode="auto">
              <a:xfrm>
                <a:off x="1395" y="2499"/>
                <a:ext cx="3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04" name="Freeform 559"/>
              <p:cNvSpPr>
                <a:spLocks/>
              </p:cNvSpPr>
              <p:nvPr/>
            </p:nvSpPr>
            <p:spPr bwMode="auto">
              <a:xfrm>
                <a:off x="1393" y="2507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05" name="Freeform 560"/>
              <p:cNvSpPr>
                <a:spLocks/>
              </p:cNvSpPr>
              <p:nvPr/>
            </p:nvSpPr>
            <p:spPr bwMode="auto">
              <a:xfrm>
                <a:off x="1388" y="2504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06" name="Freeform 561"/>
              <p:cNvSpPr>
                <a:spLocks/>
              </p:cNvSpPr>
              <p:nvPr/>
            </p:nvSpPr>
            <p:spPr bwMode="auto">
              <a:xfrm>
                <a:off x="1383" y="2509"/>
                <a:ext cx="2" cy="6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07" name="Freeform 562"/>
              <p:cNvSpPr>
                <a:spLocks/>
              </p:cNvSpPr>
              <p:nvPr/>
            </p:nvSpPr>
            <p:spPr bwMode="auto">
              <a:xfrm>
                <a:off x="1375" y="2509"/>
                <a:ext cx="3" cy="6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08" name="Freeform 563"/>
              <p:cNvSpPr>
                <a:spLocks/>
              </p:cNvSpPr>
              <p:nvPr/>
            </p:nvSpPr>
            <p:spPr bwMode="auto">
              <a:xfrm>
                <a:off x="1370" y="2520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09" name="Freeform 564"/>
              <p:cNvSpPr>
                <a:spLocks/>
              </p:cNvSpPr>
              <p:nvPr/>
            </p:nvSpPr>
            <p:spPr bwMode="auto">
              <a:xfrm>
                <a:off x="1363" y="251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10" name="Freeform 565"/>
              <p:cNvSpPr>
                <a:spLocks/>
              </p:cNvSpPr>
              <p:nvPr/>
            </p:nvSpPr>
            <p:spPr bwMode="auto">
              <a:xfrm>
                <a:off x="1355" y="2507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11" name="Freeform 566"/>
              <p:cNvSpPr>
                <a:spLocks/>
              </p:cNvSpPr>
              <p:nvPr/>
            </p:nvSpPr>
            <p:spPr bwMode="auto">
              <a:xfrm>
                <a:off x="1360" y="2509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12" name="Freeform 567"/>
              <p:cNvSpPr>
                <a:spLocks/>
              </p:cNvSpPr>
              <p:nvPr/>
            </p:nvSpPr>
            <p:spPr bwMode="auto">
              <a:xfrm>
                <a:off x="1355" y="2504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13" name="Freeform 568"/>
              <p:cNvSpPr>
                <a:spLocks/>
              </p:cNvSpPr>
              <p:nvPr/>
            </p:nvSpPr>
            <p:spPr bwMode="auto">
              <a:xfrm>
                <a:off x="1355" y="2493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14" name="Freeform 569"/>
              <p:cNvSpPr>
                <a:spLocks/>
              </p:cNvSpPr>
              <p:nvPr/>
            </p:nvSpPr>
            <p:spPr bwMode="auto">
              <a:xfrm>
                <a:off x="1353" y="2488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15" name="Freeform 570"/>
              <p:cNvSpPr>
                <a:spLocks/>
              </p:cNvSpPr>
              <p:nvPr/>
            </p:nvSpPr>
            <p:spPr bwMode="auto">
              <a:xfrm>
                <a:off x="1360" y="2483"/>
                <a:ext cx="3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16" name="Freeform 571"/>
              <p:cNvSpPr>
                <a:spLocks/>
              </p:cNvSpPr>
              <p:nvPr/>
            </p:nvSpPr>
            <p:spPr bwMode="auto">
              <a:xfrm>
                <a:off x="1390" y="2493"/>
                <a:ext cx="5" cy="6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2"/>
                      <a:pt x="1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17" name="Freeform 572"/>
              <p:cNvSpPr>
                <a:spLocks/>
              </p:cNvSpPr>
              <p:nvPr/>
            </p:nvSpPr>
            <p:spPr bwMode="auto">
              <a:xfrm>
                <a:off x="1383" y="2491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1" y="2"/>
                      <a:pt x="1" y="1"/>
                    </a:cubicBezTo>
                    <a:cubicBezTo>
                      <a:pt x="0" y="1"/>
                      <a:pt x="1" y="1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18" name="Freeform 573"/>
              <p:cNvSpPr>
                <a:spLocks/>
              </p:cNvSpPr>
              <p:nvPr/>
            </p:nvSpPr>
            <p:spPr bwMode="auto">
              <a:xfrm>
                <a:off x="1390" y="2499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19" name="Freeform 574"/>
              <p:cNvSpPr>
                <a:spLocks/>
              </p:cNvSpPr>
              <p:nvPr/>
            </p:nvSpPr>
            <p:spPr bwMode="auto">
              <a:xfrm>
                <a:off x="1388" y="2496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20" name="Freeform 575"/>
              <p:cNvSpPr>
                <a:spLocks/>
              </p:cNvSpPr>
              <p:nvPr/>
            </p:nvSpPr>
            <p:spPr bwMode="auto">
              <a:xfrm>
                <a:off x="1383" y="250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1" y="1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21" name="Freeform 576"/>
              <p:cNvSpPr>
                <a:spLocks/>
              </p:cNvSpPr>
              <p:nvPr/>
            </p:nvSpPr>
            <p:spPr bwMode="auto">
              <a:xfrm>
                <a:off x="1373" y="2515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22" name="Freeform 577"/>
              <p:cNvSpPr>
                <a:spLocks/>
              </p:cNvSpPr>
              <p:nvPr/>
            </p:nvSpPr>
            <p:spPr bwMode="auto">
              <a:xfrm>
                <a:off x="1368" y="2509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23" name="Freeform 578"/>
              <p:cNvSpPr>
                <a:spLocks/>
              </p:cNvSpPr>
              <p:nvPr/>
            </p:nvSpPr>
            <p:spPr bwMode="auto">
              <a:xfrm>
                <a:off x="1375" y="2507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24" name="Freeform 579"/>
              <p:cNvSpPr>
                <a:spLocks/>
              </p:cNvSpPr>
              <p:nvPr/>
            </p:nvSpPr>
            <p:spPr bwMode="auto">
              <a:xfrm>
                <a:off x="1363" y="2515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1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25" name="Freeform 580"/>
              <p:cNvSpPr>
                <a:spLocks/>
              </p:cNvSpPr>
              <p:nvPr/>
            </p:nvSpPr>
            <p:spPr bwMode="auto">
              <a:xfrm>
                <a:off x="1358" y="2509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26" name="Freeform 581"/>
              <p:cNvSpPr>
                <a:spLocks/>
              </p:cNvSpPr>
              <p:nvPr/>
            </p:nvSpPr>
            <p:spPr bwMode="auto">
              <a:xfrm>
                <a:off x="1358" y="2507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27" name="Freeform 582"/>
              <p:cNvSpPr>
                <a:spLocks/>
              </p:cNvSpPr>
              <p:nvPr/>
            </p:nvSpPr>
            <p:spPr bwMode="auto">
              <a:xfrm>
                <a:off x="1360" y="2504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28" name="Freeform 583"/>
              <p:cNvSpPr>
                <a:spLocks/>
              </p:cNvSpPr>
              <p:nvPr/>
            </p:nvSpPr>
            <p:spPr bwMode="auto">
              <a:xfrm>
                <a:off x="1355" y="2499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29" name="Freeform 584"/>
              <p:cNvSpPr>
                <a:spLocks/>
              </p:cNvSpPr>
              <p:nvPr/>
            </p:nvSpPr>
            <p:spPr bwMode="auto">
              <a:xfrm>
                <a:off x="1358" y="2491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30" name="Freeform 585"/>
              <p:cNvSpPr>
                <a:spLocks/>
              </p:cNvSpPr>
              <p:nvPr/>
            </p:nvSpPr>
            <p:spPr bwMode="auto">
              <a:xfrm>
                <a:off x="1360" y="2488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31" name="Freeform 586"/>
              <p:cNvSpPr>
                <a:spLocks/>
              </p:cNvSpPr>
              <p:nvPr/>
            </p:nvSpPr>
            <p:spPr bwMode="auto">
              <a:xfrm>
                <a:off x="1363" y="2477"/>
                <a:ext cx="2" cy="6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ubicBezTo>
                      <a:pt x="1" y="1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32" name="Freeform 587"/>
              <p:cNvSpPr>
                <a:spLocks/>
              </p:cNvSpPr>
              <p:nvPr/>
            </p:nvSpPr>
            <p:spPr bwMode="auto">
              <a:xfrm>
                <a:off x="1365" y="2485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33" name="Freeform 588"/>
              <p:cNvSpPr>
                <a:spLocks/>
              </p:cNvSpPr>
              <p:nvPr/>
            </p:nvSpPr>
            <p:spPr bwMode="auto">
              <a:xfrm>
                <a:off x="1373" y="2480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34" name="Freeform 589"/>
              <p:cNvSpPr>
                <a:spLocks/>
              </p:cNvSpPr>
              <p:nvPr/>
            </p:nvSpPr>
            <p:spPr bwMode="auto">
              <a:xfrm>
                <a:off x="1383" y="248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1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35" name="Freeform 590"/>
              <p:cNvSpPr>
                <a:spLocks/>
              </p:cNvSpPr>
              <p:nvPr/>
            </p:nvSpPr>
            <p:spPr bwMode="auto">
              <a:xfrm>
                <a:off x="1390" y="2477"/>
                <a:ext cx="3" cy="6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36" name="Freeform 591"/>
              <p:cNvSpPr>
                <a:spLocks/>
              </p:cNvSpPr>
              <p:nvPr/>
            </p:nvSpPr>
            <p:spPr bwMode="auto">
              <a:xfrm>
                <a:off x="1380" y="2483"/>
                <a:ext cx="3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37" name="Freeform 592"/>
              <p:cNvSpPr>
                <a:spLocks/>
              </p:cNvSpPr>
              <p:nvPr/>
            </p:nvSpPr>
            <p:spPr bwMode="auto">
              <a:xfrm>
                <a:off x="1378" y="2488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38" name="Freeform 593"/>
              <p:cNvSpPr>
                <a:spLocks/>
              </p:cNvSpPr>
              <p:nvPr/>
            </p:nvSpPr>
            <p:spPr bwMode="auto">
              <a:xfrm>
                <a:off x="1385" y="2485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39" name="Freeform 594"/>
              <p:cNvSpPr>
                <a:spLocks/>
              </p:cNvSpPr>
              <p:nvPr/>
            </p:nvSpPr>
            <p:spPr bwMode="auto">
              <a:xfrm>
                <a:off x="1365" y="248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40" name="Freeform 595"/>
              <p:cNvSpPr>
                <a:spLocks/>
              </p:cNvSpPr>
              <p:nvPr/>
            </p:nvSpPr>
            <p:spPr bwMode="auto">
              <a:xfrm>
                <a:off x="1360" y="2493"/>
                <a:ext cx="3" cy="6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41" name="Freeform 596"/>
              <p:cNvSpPr>
                <a:spLocks/>
              </p:cNvSpPr>
              <p:nvPr/>
            </p:nvSpPr>
            <p:spPr bwMode="auto">
              <a:xfrm>
                <a:off x="1388" y="2488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42" name="Freeform 597"/>
              <p:cNvSpPr>
                <a:spLocks/>
              </p:cNvSpPr>
              <p:nvPr/>
            </p:nvSpPr>
            <p:spPr bwMode="auto">
              <a:xfrm>
                <a:off x="1373" y="2512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43" name="Freeform 598"/>
              <p:cNvSpPr>
                <a:spLocks/>
              </p:cNvSpPr>
              <p:nvPr/>
            </p:nvSpPr>
            <p:spPr bwMode="auto">
              <a:xfrm>
                <a:off x="1363" y="2512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44" name="Freeform 599"/>
              <p:cNvSpPr>
                <a:spLocks/>
              </p:cNvSpPr>
              <p:nvPr/>
            </p:nvSpPr>
            <p:spPr bwMode="auto">
              <a:xfrm>
                <a:off x="1365" y="2493"/>
                <a:ext cx="5" cy="6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45" name="Freeform 600"/>
              <p:cNvSpPr>
                <a:spLocks/>
              </p:cNvSpPr>
              <p:nvPr/>
            </p:nvSpPr>
            <p:spPr bwMode="auto">
              <a:xfrm>
                <a:off x="1353" y="2483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2"/>
                      <a:pt x="1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46" name="Freeform 601"/>
              <p:cNvSpPr>
                <a:spLocks/>
              </p:cNvSpPr>
              <p:nvPr/>
            </p:nvSpPr>
            <p:spPr bwMode="auto">
              <a:xfrm>
                <a:off x="1348" y="2496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1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47" name="Freeform 602"/>
              <p:cNvSpPr>
                <a:spLocks/>
              </p:cNvSpPr>
              <p:nvPr/>
            </p:nvSpPr>
            <p:spPr bwMode="auto">
              <a:xfrm>
                <a:off x="1925" y="2765"/>
                <a:ext cx="38" cy="38"/>
              </a:xfrm>
              <a:custGeom>
                <a:avLst/>
                <a:gdLst>
                  <a:gd name="T0" fmla="*/ 9 w 15"/>
                  <a:gd name="T1" fmla="*/ 13 h 14"/>
                  <a:gd name="T2" fmla="*/ 1 w 15"/>
                  <a:gd name="T3" fmla="*/ 9 h 14"/>
                  <a:gd name="T4" fmla="*/ 6 w 15"/>
                  <a:gd name="T5" fmla="*/ 1 h 14"/>
                  <a:gd name="T6" fmla="*/ 14 w 15"/>
                  <a:gd name="T7" fmla="*/ 5 h 14"/>
                  <a:gd name="T8" fmla="*/ 9 w 15"/>
                  <a:gd name="T9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4">
                    <a:moveTo>
                      <a:pt x="9" y="13"/>
                    </a:moveTo>
                    <a:cubicBezTo>
                      <a:pt x="6" y="14"/>
                      <a:pt x="2" y="12"/>
                      <a:pt x="1" y="9"/>
                    </a:cubicBezTo>
                    <a:cubicBezTo>
                      <a:pt x="0" y="6"/>
                      <a:pt x="3" y="2"/>
                      <a:pt x="6" y="1"/>
                    </a:cubicBezTo>
                    <a:cubicBezTo>
                      <a:pt x="10" y="0"/>
                      <a:pt x="13" y="2"/>
                      <a:pt x="14" y="5"/>
                    </a:cubicBezTo>
                    <a:cubicBezTo>
                      <a:pt x="15" y="8"/>
                      <a:pt x="13" y="12"/>
                      <a:pt x="9" y="1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48" name="Freeform 603"/>
              <p:cNvSpPr>
                <a:spLocks/>
              </p:cNvSpPr>
              <p:nvPr/>
            </p:nvSpPr>
            <p:spPr bwMode="auto">
              <a:xfrm>
                <a:off x="1935" y="2773"/>
                <a:ext cx="3" cy="6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49" name="Freeform 604"/>
              <p:cNvSpPr>
                <a:spLocks/>
              </p:cNvSpPr>
              <p:nvPr/>
            </p:nvSpPr>
            <p:spPr bwMode="auto">
              <a:xfrm>
                <a:off x="1935" y="2768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50" name="Freeform 605"/>
              <p:cNvSpPr>
                <a:spLocks/>
              </p:cNvSpPr>
              <p:nvPr/>
            </p:nvSpPr>
            <p:spPr bwMode="auto">
              <a:xfrm>
                <a:off x="1943" y="2760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1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51" name="Freeform 606"/>
              <p:cNvSpPr>
                <a:spLocks/>
              </p:cNvSpPr>
              <p:nvPr/>
            </p:nvSpPr>
            <p:spPr bwMode="auto">
              <a:xfrm>
                <a:off x="1950" y="2765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52" name="Freeform 607"/>
              <p:cNvSpPr>
                <a:spLocks/>
              </p:cNvSpPr>
              <p:nvPr/>
            </p:nvSpPr>
            <p:spPr bwMode="auto">
              <a:xfrm>
                <a:off x="1955" y="2763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53" name="Freeform 608"/>
              <p:cNvSpPr>
                <a:spLocks/>
              </p:cNvSpPr>
              <p:nvPr/>
            </p:nvSpPr>
            <p:spPr bwMode="auto">
              <a:xfrm>
                <a:off x="1960" y="2771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1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54" name="Freeform 609"/>
              <p:cNvSpPr>
                <a:spLocks/>
              </p:cNvSpPr>
              <p:nvPr/>
            </p:nvSpPr>
            <p:spPr bwMode="auto">
              <a:xfrm>
                <a:off x="1965" y="2787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55" name="Freeform 610"/>
              <p:cNvSpPr>
                <a:spLocks/>
              </p:cNvSpPr>
              <p:nvPr/>
            </p:nvSpPr>
            <p:spPr bwMode="auto">
              <a:xfrm>
                <a:off x="1965" y="2795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" name="Group 611"/>
            <p:cNvGrpSpPr>
              <a:grpSpLocks/>
            </p:cNvGrpSpPr>
            <p:nvPr/>
          </p:nvGrpSpPr>
          <p:grpSpPr bwMode="auto">
            <a:xfrm>
              <a:off x="1225" y="1803"/>
              <a:ext cx="740" cy="1008"/>
              <a:chOff x="1225" y="1803"/>
              <a:chExt cx="740" cy="1008"/>
            </a:xfrm>
          </p:grpSpPr>
          <p:sp>
            <p:nvSpPr>
              <p:cNvPr id="1156" name="Freeform 612"/>
              <p:cNvSpPr>
                <a:spLocks/>
              </p:cNvSpPr>
              <p:nvPr/>
            </p:nvSpPr>
            <p:spPr bwMode="auto">
              <a:xfrm>
                <a:off x="1958" y="2789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57" name="Freeform 613"/>
              <p:cNvSpPr>
                <a:spLocks/>
              </p:cNvSpPr>
              <p:nvPr/>
            </p:nvSpPr>
            <p:spPr bwMode="auto">
              <a:xfrm>
                <a:off x="1953" y="2797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58" name="Freeform 614"/>
              <p:cNvSpPr>
                <a:spLocks/>
              </p:cNvSpPr>
              <p:nvPr/>
            </p:nvSpPr>
            <p:spPr bwMode="auto">
              <a:xfrm>
                <a:off x="1945" y="2795"/>
                <a:ext cx="3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1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59" name="Freeform 615"/>
              <p:cNvSpPr>
                <a:spLocks/>
              </p:cNvSpPr>
              <p:nvPr/>
            </p:nvSpPr>
            <p:spPr bwMode="auto">
              <a:xfrm>
                <a:off x="1940" y="2805"/>
                <a:ext cx="3" cy="6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60" name="Freeform 616"/>
              <p:cNvSpPr>
                <a:spLocks/>
              </p:cNvSpPr>
              <p:nvPr/>
            </p:nvSpPr>
            <p:spPr bwMode="auto">
              <a:xfrm>
                <a:off x="1933" y="2803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61" name="Freeform 617"/>
              <p:cNvSpPr>
                <a:spLocks/>
              </p:cNvSpPr>
              <p:nvPr/>
            </p:nvSpPr>
            <p:spPr bwMode="auto">
              <a:xfrm>
                <a:off x="1925" y="2792"/>
                <a:ext cx="3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62" name="Freeform 618"/>
              <p:cNvSpPr>
                <a:spLocks/>
              </p:cNvSpPr>
              <p:nvPr/>
            </p:nvSpPr>
            <p:spPr bwMode="auto">
              <a:xfrm>
                <a:off x="1930" y="279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63" name="Freeform 619"/>
              <p:cNvSpPr>
                <a:spLocks/>
              </p:cNvSpPr>
              <p:nvPr/>
            </p:nvSpPr>
            <p:spPr bwMode="auto">
              <a:xfrm>
                <a:off x="1925" y="2789"/>
                <a:ext cx="5" cy="6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64" name="Freeform 620"/>
              <p:cNvSpPr>
                <a:spLocks/>
              </p:cNvSpPr>
              <p:nvPr/>
            </p:nvSpPr>
            <p:spPr bwMode="auto">
              <a:xfrm>
                <a:off x="1925" y="2779"/>
                <a:ext cx="3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65" name="Freeform 621"/>
              <p:cNvSpPr>
                <a:spLocks/>
              </p:cNvSpPr>
              <p:nvPr/>
            </p:nvSpPr>
            <p:spPr bwMode="auto">
              <a:xfrm>
                <a:off x="1923" y="2776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66" name="Freeform 622"/>
              <p:cNvSpPr>
                <a:spLocks/>
              </p:cNvSpPr>
              <p:nvPr/>
            </p:nvSpPr>
            <p:spPr bwMode="auto">
              <a:xfrm>
                <a:off x="1930" y="2771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67" name="Freeform 623"/>
              <p:cNvSpPr>
                <a:spLocks/>
              </p:cNvSpPr>
              <p:nvPr/>
            </p:nvSpPr>
            <p:spPr bwMode="auto">
              <a:xfrm>
                <a:off x="1963" y="2779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68" name="Freeform 624"/>
              <p:cNvSpPr>
                <a:spLocks/>
              </p:cNvSpPr>
              <p:nvPr/>
            </p:nvSpPr>
            <p:spPr bwMode="auto">
              <a:xfrm>
                <a:off x="1955" y="2779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69" name="Freeform 625"/>
              <p:cNvSpPr>
                <a:spLocks/>
              </p:cNvSpPr>
              <p:nvPr/>
            </p:nvSpPr>
            <p:spPr bwMode="auto">
              <a:xfrm>
                <a:off x="1960" y="278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1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70" name="Freeform 626"/>
              <p:cNvSpPr>
                <a:spLocks/>
              </p:cNvSpPr>
              <p:nvPr/>
            </p:nvSpPr>
            <p:spPr bwMode="auto">
              <a:xfrm>
                <a:off x="1958" y="2784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71" name="Freeform 627"/>
              <p:cNvSpPr>
                <a:spLocks/>
              </p:cNvSpPr>
              <p:nvPr/>
            </p:nvSpPr>
            <p:spPr bwMode="auto">
              <a:xfrm>
                <a:off x="1953" y="2792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72" name="Freeform 628"/>
              <p:cNvSpPr>
                <a:spLocks/>
              </p:cNvSpPr>
              <p:nvPr/>
            </p:nvSpPr>
            <p:spPr bwMode="auto">
              <a:xfrm>
                <a:off x="1943" y="2803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73" name="Freeform 629"/>
              <p:cNvSpPr>
                <a:spLocks/>
              </p:cNvSpPr>
              <p:nvPr/>
            </p:nvSpPr>
            <p:spPr bwMode="auto">
              <a:xfrm>
                <a:off x="1940" y="2795"/>
                <a:ext cx="3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74" name="Freeform 630"/>
              <p:cNvSpPr>
                <a:spLocks/>
              </p:cNvSpPr>
              <p:nvPr/>
            </p:nvSpPr>
            <p:spPr bwMode="auto">
              <a:xfrm>
                <a:off x="1945" y="279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75" name="Freeform 631"/>
              <p:cNvSpPr>
                <a:spLocks/>
              </p:cNvSpPr>
              <p:nvPr/>
            </p:nvSpPr>
            <p:spPr bwMode="auto">
              <a:xfrm>
                <a:off x="1933" y="280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76" name="Freeform 632"/>
              <p:cNvSpPr>
                <a:spLocks/>
              </p:cNvSpPr>
              <p:nvPr/>
            </p:nvSpPr>
            <p:spPr bwMode="auto">
              <a:xfrm>
                <a:off x="1928" y="2797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77" name="Freeform 633"/>
              <p:cNvSpPr>
                <a:spLocks/>
              </p:cNvSpPr>
              <p:nvPr/>
            </p:nvSpPr>
            <p:spPr bwMode="auto">
              <a:xfrm>
                <a:off x="1928" y="2795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78" name="Freeform 634"/>
              <p:cNvSpPr>
                <a:spLocks/>
              </p:cNvSpPr>
              <p:nvPr/>
            </p:nvSpPr>
            <p:spPr bwMode="auto">
              <a:xfrm>
                <a:off x="1933" y="2789"/>
                <a:ext cx="2" cy="6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79" name="Freeform 635"/>
              <p:cNvSpPr>
                <a:spLocks/>
              </p:cNvSpPr>
              <p:nvPr/>
            </p:nvSpPr>
            <p:spPr bwMode="auto">
              <a:xfrm>
                <a:off x="1928" y="2784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80" name="Freeform 636"/>
              <p:cNvSpPr>
                <a:spLocks/>
              </p:cNvSpPr>
              <p:nvPr/>
            </p:nvSpPr>
            <p:spPr bwMode="auto">
              <a:xfrm>
                <a:off x="1928" y="2776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81" name="Freeform 637"/>
              <p:cNvSpPr>
                <a:spLocks/>
              </p:cNvSpPr>
              <p:nvPr/>
            </p:nvSpPr>
            <p:spPr bwMode="auto">
              <a:xfrm>
                <a:off x="1930" y="2773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82" name="Freeform 638"/>
              <p:cNvSpPr>
                <a:spLocks/>
              </p:cNvSpPr>
              <p:nvPr/>
            </p:nvSpPr>
            <p:spPr bwMode="auto">
              <a:xfrm>
                <a:off x="1933" y="2765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83" name="Freeform 639"/>
              <p:cNvSpPr>
                <a:spLocks/>
              </p:cNvSpPr>
              <p:nvPr/>
            </p:nvSpPr>
            <p:spPr bwMode="auto">
              <a:xfrm>
                <a:off x="1938" y="2771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84" name="Freeform 640"/>
              <p:cNvSpPr>
                <a:spLocks/>
              </p:cNvSpPr>
              <p:nvPr/>
            </p:nvSpPr>
            <p:spPr bwMode="auto">
              <a:xfrm>
                <a:off x="1945" y="2765"/>
                <a:ext cx="3" cy="6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85" name="Freeform 641"/>
              <p:cNvSpPr>
                <a:spLocks/>
              </p:cNvSpPr>
              <p:nvPr/>
            </p:nvSpPr>
            <p:spPr bwMode="auto">
              <a:xfrm>
                <a:off x="1955" y="2768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86" name="Freeform 642"/>
              <p:cNvSpPr>
                <a:spLocks/>
              </p:cNvSpPr>
              <p:nvPr/>
            </p:nvSpPr>
            <p:spPr bwMode="auto">
              <a:xfrm>
                <a:off x="1960" y="2763"/>
                <a:ext cx="3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87" name="Freeform 643"/>
              <p:cNvSpPr>
                <a:spLocks/>
              </p:cNvSpPr>
              <p:nvPr/>
            </p:nvSpPr>
            <p:spPr bwMode="auto">
              <a:xfrm>
                <a:off x="1950" y="2771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88" name="Freeform 644"/>
              <p:cNvSpPr>
                <a:spLocks/>
              </p:cNvSpPr>
              <p:nvPr/>
            </p:nvSpPr>
            <p:spPr bwMode="auto">
              <a:xfrm>
                <a:off x="1948" y="2773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1" y="1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89" name="Freeform 645"/>
              <p:cNvSpPr>
                <a:spLocks/>
              </p:cNvSpPr>
              <p:nvPr/>
            </p:nvSpPr>
            <p:spPr bwMode="auto">
              <a:xfrm>
                <a:off x="1955" y="2771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ubicBezTo>
                      <a:pt x="1" y="0"/>
                      <a:pt x="1" y="1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90" name="Freeform 646"/>
              <p:cNvSpPr>
                <a:spLocks/>
              </p:cNvSpPr>
              <p:nvPr/>
            </p:nvSpPr>
            <p:spPr bwMode="auto">
              <a:xfrm>
                <a:off x="1938" y="2768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0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91" name="Freeform 647"/>
              <p:cNvSpPr>
                <a:spLocks/>
              </p:cNvSpPr>
              <p:nvPr/>
            </p:nvSpPr>
            <p:spPr bwMode="auto">
              <a:xfrm>
                <a:off x="1930" y="2781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92" name="Freeform 648"/>
              <p:cNvSpPr>
                <a:spLocks/>
              </p:cNvSpPr>
              <p:nvPr/>
            </p:nvSpPr>
            <p:spPr bwMode="auto">
              <a:xfrm>
                <a:off x="1958" y="2776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93" name="Freeform 649"/>
              <p:cNvSpPr>
                <a:spLocks/>
              </p:cNvSpPr>
              <p:nvPr/>
            </p:nvSpPr>
            <p:spPr bwMode="auto">
              <a:xfrm>
                <a:off x="1943" y="2797"/>
                <a:ext cx="2" cy="6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94" name="Freeform 650"/>
              <p:cNvSpPr>
                <a:spLocks/>
              </p:cNvSpPr>
              <p:nvPr/>
            </p:nvSpPr>
            <p:spPr bwMode="auto">
              <a:xfrm>
                <a:off x="1933" y="279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1" y="2"/>
                      <a:pt x="1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95" name="Freeform 651"/>
              <p:cNvSpPr>
                <a:spLocks/>
              </p:cNvSpPr>
              <p:nvPr/>
            </p:nvSpPr>
            <p:spPr bwMode="auto">
              <a:xfrm>
                <a:off x="1935" y="2779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96" name="Freeform 652"/>
              <p:cNvSpPr>
                <a:spLocks/>
              </p:cNvSpPr>
              <p:nvPr/>
            </p:nvSpPr>
            <p:spPr bwMode="auto">
              <a:xfrm>
                <a:off x="1925" y="2768"/>
                <a:ext cx="3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97" name="Freeform 653"/>
              <p:cNvSpPr>
                <a:spLocks/>
              </p:cNvSpPr>
              <p:nvPr/>
            </p:nvSpPr>
            <p:spPr bwMode="auto">
              <a:xfrm>
                <a:off x="1918" y="2781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98" name="Freeform 654"/>
              <p:cNvSpPr>
                <a:spLocks/>
              </p:cNvSpPr>
              <p:nvPr/>
            </p:nvSpPr>
            <p:spPr bwMode="auto">
              <a:xfrm>
                <a:off x="1848" y="1813"/>
                <a:ext cx="50" cy="48"/>
              </a:xfrm>
              <a:custGeom>
                <a:avLst/>
                <a:gdLst>
                  <a:gd name="T0" fmla="*/ 12 w 20"/>
                  <a:gd name="T1" fmla="*/ 17 h 18"/>
                  <a:gd name="T2" fmla="*/ 1 w 20"/>
                  <a:gd name="T3" fmla="*/ 12 h 18"/>
                  <a:gd name="T4" fmla="*/ 8 w 20"/>
                  <a:gd name="T5" fmla="*/ 1 h 18"/>
                  <a:gd name="T6" fmla="*/ 19 w 20"/>
                  <a:gd name="T7" fmla="*/ 7 h 18"/>
                  <a:gd name="T8" fmla="*/ 12 w 20"/>
                  <a:gd name="T9" fmla="*/ 1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8">
                    <a:moveTo>
                      <a:pt x="12" y="17"/>
                    </a:moveTo>
                    <a:cubicBezTo>
                      <a:pt x="7" y="18"/>
                      <a:pt x="2" y="16"/>
                      <a:pt x="1" y="12"/>
                    </a:cubicBezTo>
                    <a:cubicBezTo>
                      <a:pt x="0" y="7"/>
                      <a:pt x="3" y="3"/>
                      <a:pt x="8" y="1"/>
                    </a:cubicBezTo>
                    <a:cubicBezTo>
                      <a:pt x="13" y="0"/>
                      <a:pt x="18" y="2"/>
                      <a:pt x="19" y="7"/>
                    </a:cubicBezTo>
                    <a:cubicBezTo>
                      <a:pt x="20" y="11"/>
                      <a:pt x="17" y="16"/>
                      <a:pt x="12" y="17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99" name="Freeform 655"/>
              <p:cNvSpPr>
                <a:spLocks/>
              </p:cNvSpPr>
              <p:nvPr/>
            </p:nvSpPr>
            <p:spPr bwMode="auto">
              <a:xfrm>
                <a:off x="1858" y="182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2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00" name="Freeform 656"/>
              <p:cNvSpPr>
                <a:spLocks/>
              </p:cNvSpPr>
              <p:nvPr/>
            </p:nvSpPr>
            <p:spPr bwMode="auto">
              <a:xfrm>
                <a:off x="1858" y="1813"/>
                <a:ext cx="7" cy="8"/>
              </a:xfrm>
              <a:custGeom>
                <a:avLst/>
                <a:gdLst>
                  <a:gd name="T0" fmla="*/ 2 w 3"/>
                  <a:gd name="T1" fmla="*/ 2 h 3"/>
                  <a:gd name="T2" fmla="*/ 1 w 3"/>
                  <a:gd name="T3" fmla="*/ 2 h 3"/>
                  <a:gd name="T4" fmla="*/ 1 w 3"/>
                  <a:gd name="T5" fmla="*/ 1 h 3"/>
                  <a:gd name="T6" fmla="*/ 2 w 3"/>
                  <a:gd name="T7" fmla="*/ 1 h 3"/>
                  <a:gd name="T8" fmla="*/ 2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2"/>
                    </a:moveTo>
                    <a:cubicBezTo>
                      <a:pt x="1" y="3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3" y="2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01" name="Freeform 657"/>
              <p:cNvSpPr>
                <a:spLocks/>
              </p:cNvSpPr>
              <p:nvPr/>
            </p:nvSpPr>
            <p:spPr bwMode="auto">
              <a:xfrm>
                <a:off x="1870" y="1803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2 h 3"/>
                  <a:gd name="T4" fmla="*/ 1 w 2"/>
                  <a:gd name="T5" fmla="*/ 1 h 3"/>
                  <a:gd name="T6" fmla="*/ 2 w 2"/>
                  <a:gd name="T7" fmla="*/ 1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02" name="Freeform 658"/>
              <p:cNvSpPr>
                <a:spLocks/>
              </p:cNvSpPr>
              <p:nvPr/>
            </p:nvSpPr>
            <p:spPr bwMode="auto">
              <a:xfrm>
                <a:off x="1880" y="1811"/>
                <a:ext cx="8" cy="5"/>
              </a:xfrm>
              <a:custGeom>
                <a:avLst/>
                <a:gdLst>
                  <a:gd name="T0" fmla="*/ 2 w 3"/>
                  <a:gd name="T1" fmla="*/ 2 h 2"/>
                  <a:gd name="T2" fmla="*/ 1 w 3"/>
                  <a:gd name="T3" fmla="*/ 1 h 2"/>
                  <a:gd name="T4" fmla="*/ 1 w 3"/>
                  <a:gd name="T5" fmla="*/ 0 h 2"/>
                  <a:gd name="T6" fmla="*/ 3 w 3"/>
                  <a:gd name="T7" fmla="*/ 1 h 2"/>
                  <a:gd name="T8" fmla="*/ 2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1" y="2"/>
                      <a:pt x="1" y="2"/>
                      <a:pt x="1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03" name="Freeform 659"/>
              <p:cNvSpPr>
                <a:spLocks/>
              </p:cNvSpPr>
              <p:nvPr/>
            </p:nvSpPr>
            <p:spPr bwMode="auto">
              <a:xfrm>
                <a:off x="1888" y="1805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2 h 3"/>
                  <a:gd name="T4" fmla="*/ 1 w 2"/>
                  <a:gd name="T5" fmla="*/ 0 h 3"/>
                  <a:gd name="T6" fmla="*/ 2 w 2"/>
                  <a:gd name="T7" fmla="*/ 1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04" name="Freeform 660"/>
              <p:cNvSpPr>
                <a:spLocks/>
              </p:cNvSpPr>
              <p:nvPr/>
            </p:nvSpPr>
            <p:spPr bwMode="auto">
              <a:xfrm>
                <a:off x="1895" y="1816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2 h 3"/>
                  <a:gd name="T4" fmla="*/ 1 w 2"/>
                  <a:gd name="T5" fmla="*/ 1 h 3"/>
                  <a:gd name="T6" fmla="*/ 2 w 2"/>
                  <a:gd name="T7" fmla="*/ 1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05" name="Freeform 661"/>
              <p:cNvSpPr>
                <a:spLocks/>
              </p:cNvSpPr>
              <p:nvPr/>
            </p:nvSpPr>
            <p:spPr bwMode="auto">
              <a:xfrm>
                <a:off x="1900" y="1840"/>
                <a:ext cx="5" cy="5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2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06" name="Freeform 662"/>
              <p:cNvSpPr>
                <a:spLocks/>
              </p:cNvSpPr>
              <p:nvPr/>
            </p:nvSpPr>
            <p:spPr bwMode="auto">
              <a:xfrm>
                <a:off x="1900" y="1851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2 h 3"/>
                  <a:gd name="T4" fmla="*/ 1 w 2"/>
                  <a:gd name="T5" fmla="*/ 1 h 3"/>
                  <a:gd name="T6" fmla="*/ 2 w 2"/>
                  <a:gd name="T7" fmla="*/ 1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07" name="Freeform 663"/>
              <p:cNvSpPr>
                <a:spLocks/>
              </p:cNvSpPr>
              <p:nvPr/>
            </p:nvSpPr>
            <p:spPr bwMode="auto">
              <a:xfrm>
                <a:off x="1893" y="1848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0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08" name="Freeform 664"/>
              <p:cNvSpPr>
                <a:spLocks/>
              </p:cNvSpPr>
              <p:nvPr/>
            </p:nvSpPr>
            <p:spPr bwMode="auto">
              <a:xfrm>
                <a:off x="1883" y="1856"/>
                <a:ext cx="5" cy="5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2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09" name="Freeform 665"/>
              <p:cNvSpPr>
                <a:spLocks/>
              </p:cNvSpPr>
              <p:nvPr/>
            </p:nvSpPr>
            <p:spPr bwMode="auto">
              <a:xfrm>
                <a:off x="1873" y="1853"/>
                <a:ext cx="5" cy="8"/>
              </a:xfrm>
              <a:custGeom>
                <a:avLst/>
                <a:gdLst>
                  <a:gd name="T0" fmla="*/ 2 w 2"/>
                  <a:gd name="T1" fmla="*/ 3 h 3"/>
                  <a:gd name="T2" fmla="*/ 0 w 2"/>
                  <a:gd name="T3" fmla="*/ 2 h 3"/>
                  <a:gd name="T4" fmla="*/ 1 w 2"/>
                  <a:gd name="T5" fmla="*/ 1 h 3"/>
                  <a:gd name="T6" fmla="*/ 2 w 2"/>
                  <a:gd name="T7" fmla="*/ 1 h 3"/>
                  <a:gd name="T8" fmla="*/ 2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3"/>
                      <a:pt x="1" y="2"/>
                      <a:pt x="0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10" name="Freeform 666"/>
              <p:cNvSpPr>
                <a:spLocks/>
              </p:cNvSpPr>
              <p:nvPr/>
            </p:nvSpPr>
            <p:spPr bwMode="auto">
              <a:xfrm>
                <a:off x="1865" y="1869"/>
                <a:ext cx="5" cy="6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0 h 2"/>
                  <a:gd name="T8" fmla="*/ 2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11" name="Freeform 667"/>
              <p:cNvSpPr>
                <a:spLocks/>
              </p:cNvSpPr>
              <p:nvPr/>
            </p:nvSpPr>
            <p:spPr bwMode="auto">
              <a:xfrm>
                <a:off x="1858" y="186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0 w 2"/>
                  <a:gd name="T5" fmla="*/ 0 h 2"/>
                  <a:gd name="T6" fmla="*/ 2 w 2"/>
                  <a:gd name="T7" fmla="*/ 0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12" name="Freeform 668"/>
              <p:cNvSpPr>
                <a:spLocks/>
              </p:cNvSpPr>
              <p:nvPr/>
            </p:nvSpPr>
            <p:spPr bwMode="auto">
              <a:xfrm>
                <a:off x="1845" y="1848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2 h 3"/>
                  <a:gd name="T4" fmla="*/ 1 w 2"/>
                  <a:gd name="T5" fmla="*/ 1 h 3"/>
                  <a:gd name="T6" fmla="*/ 2 w 2"/>
                  <a:gd name="T7" fmla="*/ 1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13" name="Freeform 669"/>
              <p:cNvSpPr>
                <a:spLocks/>
              </p:cNvSpPr>
              <p:nvPr/>
            </p:nvSpPr>
            <p:spPr bwMode="auto">
              <a:xfrm>
                <a:off x="1853" y="1853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14" name="Freeform 670"/>
              <p:cNvSpPr>
                <a:spLocks/>
              </p:cNvSpPr>
              <p:nvPr/>
            </p:nvSpPr>
            <p:spPr bwMode="auto">
              <a:xfrm>
                <a:off x="1845" y="1845"/>
                <a:ext cx="5" cy="6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2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15" name="Freeform 671"/>
              <p:cNvSpPr>
                <a:spLocks/>
              </p:cNvSpPr>
              <p:nvPr/>
            </p:nvSpPr>
            <p:spPr bwMode="auto">
              <a:xfrm>
                <a:off x="1845" y="183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16" name="Freeform 672"/>
              <p:cNvSpPr>
                <a:spLocks/>
              </p:cNvSpPr>
              <p:nvPr/>
            </p:nvSpPr>
            <p:spPr bwMode="auto">
              <a:xfrm>
                <a:off x="1843" y="1824"/>
                <a:ext cx="5" cy="8"/>
              </a:xfrm>
              <a:custGeom>
                <a:avLst/>
                <a:gdLst>
                  <a:gd name="T0" fmla="*/ 2 w 2"/>
                  <a:gd name="T1" fmla="*/ 2 h 3"/>
                  <a:gd name="T2" fmla="*/ 0 w 2"/>
                  <a:gd name="T3" fmla="*/ 2 h 3"/>
                  <a:gd name="T4" fmla="*/ 1 w 2"/>
                  <a:gd name="T5" fmla="*/ 0 h 3"/>
                  <a:gd name="T6" fmla="*/ 2 w 2"/>
                  <a:gd name="T7" fmla="*/ 1 h 3"/>
                  <a:gd name="T8" fmla="*/ 2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2" y="2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17" name="Freeform 673"/>
              <p:cNvSpPr>
                <a:spLocks/>
              </p:cNvSpPr>
              <p:nvPr/>
            </p:nvSpPr>
            <p:spPr bwMode="auto">
              <a:xfrm>
                <a:off x="1853" y="1819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18" name="Freeform 674"/>
              <p:cNvSpPr>
                <a:spLocks/>
              </p:cNvSpPr>
              <p:nvPr/>
            </p:nvSpPr>
            <p:spPr bwMode="auto">
              <a:xfrm>
                <a:off x="1898" y="183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0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19" name="Freeform 675"/>
              <p:cNvSpPr>
                <a:spLocks/>
              </p:cNvSpPr>
              <p:nvPr/>
            </p:nvSpPr>
            <p:spPr bwMode="auto">
              <a:xfrm>
                <a:off x="1885" y="1829"/>
                <a:ext cx="8" cy="6"/>
              </a:xfrm>
              <a:custGeom>
                <a:avLst/>
                <a:gdLst>
                  <a:gd name="T0" fmla="*/ 2 w 3"/>
                  <a:gd name="T1" fmla="*/ 2 h 2"/>
                  <a:gd name="T2" fmla="*/ 1 w 3"/>
                  <a:gd name="T3" fmla="*/ 2 h 2"/>
                  <a:gd name="T4" fmla="*/ 1 w 3"/>
                  <a:gd name="T5" fmla="*/ 0 h 2"/>
                  <a:gd name="T6" fmla="*/ 2 w 3"/>
                  <a:gd name="T7" fmla="*/ 1 h 2"/>
                  <a:gd name="T8" fmla="*/ 2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3" y="2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20" name="Freeform 676"/>
              <p:cNvSpPr>
                <a:spLocks/>
              </p:cNvSpPr>
              <p:nvPr/>
            </p:nvSpPr>
            <p:spPr bwMode="auto">
              <a:xfrm>
                <a:off x="1895" y="1837"/>
                <a:ext cx="5" cy="6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2 h 2"/>
                  <a:gd name="T4" fmla="*/ 1 w 2"/>
                  <a:gd name="T5" fmla="*/ 0 h 2"/>
                  <a:gd name="T6" fmla="*/ 2 w 2"/>
                  <a:gd name="T7" fmla="*/ 1 h 2"/>
                  <a:gd name="T8" fmla="*/ 2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1" y="1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21" name="Freeform 677"/>
              <p:cNvSpPr>
                <a:spLocks/>
              </p:cNvSpPr>
              <p:nvPr/>
            </p:nvSpPr>
            <p:spPr bwMode="auto">
              <a:xfrm>
                <a:off x="1890" y="1837"/>
                <a:ext cx="8" cy="6"/>
              </a:xfrm>
              <a:custGeom>
                <a:avLst/>
                <a:gdLst>
                  <a:gd name="T0" fmla="*/ 2 w 3"/>
                  <a:gd name="T1" fmla="*/ 2 h 2"/>
                  <a:gd name="T2" fmla="*/ 0 w 3"/>
                  <a:gd name="T3" fmla="*/ 1 h 2"/>
                  <a:gd name="T4" fmla="*/ 1 w 3"/>
                  <a:gd name="T5" fmla="*/ 0 h 2"/>
                  <a:gd name="T6" fmla="*/ 2 w 3"/>
                  <a:gd name="T7" fmla="*/ 1 h 2"/>
                  <a:gd name="T8" fmla="*/ 2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3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22" name="Freeform 678"/>
              <p:cNvSpPr>
                <a:spLocks/>
              </p:cNvSpPr>
              <p:nvPr/>
            </p:nvSpPr>
            <p:spPr bwMode="auto">
              <a:xfrm>
                <a:off x="1885" y="1848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2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23" name="Freeform 679"/>
              <p:cNvSpPr>
                <a:spLocks/>
              </p:cNvSpPr>
              <p:nvPr/>
            </p:nvSpPr>
            <p:spPr bwMode="auto">
              <a:xfrm>
                <a:off x="1870" y="186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24" name="Freeform 680"/>
              <p:cNvSpPr>
                <a:spLocks/>
              </p:cNvSpPr>
              <p:nvPr/>
            </p:nvSpPr>
            <p:spPr bwMode="auto">
              <a:xfrm>
                <a:off x="1865" y="1853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25" name="Freeform 681"/>
              <p:cNvSpPr>
                <a:spLocks/>
              </p:cNvSpPr>
              <p:nvPr/>
            </p:nvSpPr>
            <p:spPr bwMode="auto">
              <a:xfrm>
                <a:off x="1873" y="1851"/>
                <a:ext cx="7" cy="5"/>
              </a:xfrm>
              <a:custGeom>
                <a:avLst/>
                <a:gdLst>
                  <a:gd name="T0" fmla="*/ 2 w 3"/>
                  <a:gd name="T1" fmla="*/ 2 h 2"/>
                  <a:gd name="T2" fmla="*/ 0 w 3"/>
                  <a:gd name="T3" fmla="*/ 1 h 2"/>
                  <a:gd name="T4" fmla="*/ 1 w 3"/>
                  <a:gd name="T5" fmla="*/ 0 h 2"/>
                  <a:gd name="T6" fmla="*/ 2 w 3"/>
                  <a:gd name="T7" fmla="*/ 0 h 2"/>
                  <a:gd name="T8" fmla="*/ 2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1" y="2"/>
                      <a:pt x="1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1"/>
                      <a:pt x="2" y="1"/>
                      <a:pt x="2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26" name="Freeform 682"/>
              <p:cNvSpPr>
                <a:spLocks/>
              </p:cNvSpPr>
              <p:nvPr/>
            </p:nvSpPr>
            <p:spPr bwMode="auto">
              <a:xfrm>
                <a:off x="1858" y="1861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0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27" name="Freeform 683"/>
              <p:cNvSpPr>
                <a:spLocks/>
              </p:cNvSpPr>
              <p:nvPr/>
            </p:nvSpPr>
            <p:spPr bwMode="auto">
              <a:xfrm>
                <a:off x="1850" y="185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0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28" name="Freeform 684"/>
              <p:cNvSpPr>
                <a:spLocks/>
              </p:cNvSpPr>
              <p:nvPr/>
            </p:nvSpPr>
            <p:spPr bwMode="auto">
              <a:xfrm>
                <a:off x="1850" y="1851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2 h 3"/>
                  <a:gd name="T4" fmla="*/ 0 w 2"/>
                  <a:gd name="T5" fmla="*/ 1 h 3"/>
                  <a:gd name="T6" fmla="*/ 2 w 2"/>
                  <a:gd name="T7" fmla="*/ 1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3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29" name="Freeform 685"/>
              <p:cNvSpPr>
                <a:spLocks/>
              </p:cNvSpPr>
              <p:nvPr/>
            </p:nvSpPr>
            <p:spPr bwMode="auto">
              <a:xfrm>
                <a:off x="1855" y="184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30" name="Freeform 686"/>
              <p:cNvSpPr>
                <a:spLocks/>
              </p:cNvSpPr>
              <p:nvPr/>
            </p:nvSpPr>
            <p:spPr bwMode="auto">
              <a:xfrm>
                <a:off x="1848" y="1837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2 h 3"/>
                  <a:gd name="T4" fmla="*/ 1 w 2"/>
                  <a:gd name="T5" fmla="*/ 1 h 3"/>
                  <a:gd name="T6" fmla="*/ 2 w 2"/>
                  <a:gd name="T7" fmla="*/ 1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31" name="Freeform 687"/>
              <p:cNvSpPr>
                <a:spLocks/>
              </p:cNvSpPr>
              <p:nvPr/>
            </p:nvSpPr>
            <p:spPr bwMode="auto">
              <a:xfrm>
                <a:off x="1848" y="1827"/>
                <a:ext cx="5" cy="5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2 h 2"/>
                  <a:gd name="T4" fmla="*/ 1 w 2"/>
                  <a:gd name="T5" fmla="*/ 0 h 2"/>
                  <a:gd name="T6" fmla="*/ 2 w 2"/>
                  <a:gd name="T7" fmla="*/ 1 h 2"/>
                  <a:gd name="T8" fmla="*/ 2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32" name="Freeform 688"/>
              <p:cNvSpPr>
                <a:spLocks/>
              </p:cNvSpPr>
              <p:nvPr/>
            </p:nvSpPr>
            <p:spPr bwMode="auto">
              <a:xfrm>
                <a:off x="1853" y="1824"/>
                <a:ext cx="5" cy="5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2 h 2"/>
                  <a:gd name="T4" fmla="*/ 1 w 2"/>
                  <a:gd name="T5" fmla="*/ 0 h 2"/>
                  <a:gd name="T6" fmla="*/ 2 w 2"/>
                  <a:gd name="T7" fmla="*/ 1 h 2"/>
                  <a:gd name="T8" fmla="*/ 2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33" name="Freeform 689"/>
              <p:cNvSpPr>
                <a:spLocks/>
              </p:cNvSpPr>
              <p:nvPr/>
            </p:nvSpPr>
            <p:spPr bwMode="auto">
              <a:xfrm>
                <a:off x="1855" y="1811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34" name="Freeform 690"/>
              <p:cNvSpPr>
                <a:spLocks/>
              </p:cNvSpPr>
              <p:nvPr/>
            </p:nvSpPr>
            <p:spPr bwMode="auto">
              <a:xfrm>
                <a:off x="1860" y="1821"/>
                <a:ext cx="8" cy="6"/>
              </a:xfrm>
              <a:custGeom>
                <a:avLst/>
                <a:gdLst>
                  <a:gd name="T0" fmla="*/ 2 w 3"/>
                  <a:gd name="T1" fmla="*/ 2 h 2"/>
                  <a:gd name="T2" fmla="*/ 1 w 3"/>
                  <a:gd name="T3" fmla="*/ 1 h 2"/>
                  <a:gd name="T4" fmla="*/ 1 w 3"/>
                  <a:gd name="T5" fmla="*/ 0 h 2"/>
                  <a:gd name="T6" fmla="*/ 3 w 3"/>
                  <a:gd name="T7" fmla="*/ 0 h 2"/>
                  <a:gd name="T8" fmla="*/ 2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3" y="0"/>
                    </a:cubicBezTo>
                    <a:cubicBezTo>
                      <a:pt x="3" y="1"/>
                      <a:pt x="2" y="1"/>
                      <a:pt x="2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35" name="Freeform 691"/>
              <p:cNvSpPr>
                <a:spLocks/>
              </p:cNvSpPr>
              <p:nvPr/>
            </p:nvSpPr>
            <p:spPr bwMode="auto">
              <a:xfrm>
                <a:off x="1873" y="1813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0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36" name="Freeform 692"/>
              <p:cNvSpPr>
                <a:spLocks/>
              </p:cNvSpPr>
              <p:nvPr/>
            </p:nvSpPr>
            <p:spPr bwMode="auto">
              <a:xfrm>
                <a:off x="1885" y="1813"/>
                <a:ext cx="8" cy="6"/>
              </a:xfrm>
              <a:custGeom>
                <a:avLst/>
                <a:gdLst>
                  <a:gd name="T0" fmla="*/ 2 w 3"/>
                  <a:gd name="T1" fmla="*/ 2 h 2"/>
                  <a:gd name="T2" fmla="*/ 0 w 3"/>
                  <a:gd name="T3" fmla="*/ 2 h 2"/>
                  <a:gd name="T4" fmla="*/ 1 w 3"/>
                  <a:gd name="T5" fmla="*/ 0 h 2"/>
                  <a:gd name="T6" fmla="*/ 2 w 3"/>
                  <a:gd name="T7" fmla="*/ 1 h 2"/>
                  <a:gd name="T8" fmla="*/ 2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3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37" name="Freeform 693"/>
              <p:cNvSpPr>
                <a:spLocks/>
              </p:cNvSpPr>
              <p:nvPr/>
            </p:nvSpPr>
            <p:spPr bwMode="auto">
              <a:xfrm>
                <a:off x="1895" y="1811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0 w 2"/>
                  <a:gd name="T5" fmla="*/ 0 h 2"/>
                  <a:gd name="T6" fmla="*/ 2 w 2"/>
                  <a:gd name="T7" fmla="*/ 0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38" name="Freeform 694"/>
              <p:cNvSpPr>
                <a:spLocks/>
              </p:cNvSpPr>
              <p:nvPr/>
            </p:nvSpPr>
            <p:spPr bwMode="auto">
              <a:xfrm>
                <a:off x="1880" y="1819"/>
                <a:ext cx="5" cy="5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2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39" name="Freeform 695"/>
              <p:cNvSpPr>
                <a:spLocks/>
              </p:cNvSpPr>
              <p:nvPr/>
            </p:nvSpPr>
            <p:spPr bwMode="auto">
              <a:xfrm>
                <a:off x="1878" y="182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40" name="Freeform 696"/>
              <p:cNvSpPr>
                <a:spLocks/>
              </p:cNvSpPr>
              <p:nvPr/>
            </p:nvSpPr>
            <p:spPr bwMode="auto">
              <a:xfrm>
                <a:off x="1888" y="1821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0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41" name="Freeform 697"/>
              <p:cNvSpPr>
                <a:spLocks/>
              </p:cNvSpPr>
              <p:nvPr/>
            </p:nvSpPr>
            <p:spPr bwMode="auto">
              <a:xfrm>
                <a:off x="1860" y="1813"/>
                <a:ext cx="8" cy="8"/>
              </a:xfrm>
              <a:custGeom>
                <a:avLst/>
                <a:gdLst>
                  <a:gd name="T0" fmla="*/ 2 w 3"/>
                  <a:gd name="T1" fmla="*/ 2 h 3"/>
                  <a:gd name="T2" fmla="*/ 1 w 3"/>
                  <a:gd name="T3" fmla="*/ 2 h 3"/>
                  <a:gd name="T4" fmla="*/ 1 w 3"/>
                  <a:gd name="T5" fmla="*/ 0 h 3"/>
                  <a:gd name="T6" fmla="*/ 3 w 3"/>
                  <a:gd name="T7" fmla="*/ 1 h 3"/>
                  <a:gd name="T8" fmla="*/ 2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2"/>
                    </a:moveTo>
                    <a:cubicBezTo>
                      <a:pt x="1" y="3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ubicBezTo>
                      <a:pt x="3" y="2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42" name="Freeform 698"/>
              <p:cNvSpPr>
                <a:spLocks/>
              </p:cNvSpPr>
              <p:nvPr/>
            </p:nvSpPr>
            <p:spPr bwMode="auto">
              <a:xfrm>
                <a:off x="1853" y="183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43" name="Freeform 699"/>
              <p:cNvSpPr>
                <a:spLocks/>
              </p:cNvSpPr>
              <p:nvPr/>
            </p:nvSpPr>
            <p:spPr bwMode="auto">
              <a:xfrm>
                <a:off x="1893" y="1827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44" name="Freeform 700"/>
              <p:cNvSpPr>
                <a:spLocks/>
              </p:cNvSpPr>
              <p:nvPr/>
            </p:nvSpPr>
            <p:spPr bwMode="auto">
              <a:xfrm>
                <a:off x="1870" y="1856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2 h 3"/>
                  <a:gd name="T4" fmla="*/ 0 w 2"/>
                  <a:gd name="T5" fmla="*/ 1 h 3"/>
                  <a:gd name="T6" fmla="*/ 2 w 2"/>
                  <a:gd name="T7" fmla="*/ 1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45" name="Freeform 701"/>
              <p:cNvSpPr>
                <a:spLocks/>
              </p:cNvSpPr>
              <p:nvPr/>
            </p:nvSpPr>
            <p:spPr bwMode="auto">
              <a:xfrm>
                <a:off x="1858" y="1856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2 h 3"/>
                  <a:gd name="T4" fmla="*/ 1 w 2"/>
                  <a:gd name="T5" fmla="*/ 1 h 3"/>
                  <a:gd name="T6" fmla="*/ 2 w 2"/>
                  <a:gd name="T7" fmla="*/ 1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46" name="Freeform 702"/>
              <p:cNvSpPr>
                <a:spLocks/>
              </p:cNvSpPr>
              <p:nvPr/>
            </p:nvSpPr>
            <p:spPr bwMode="auto">
              <a:xfrm>
                <a:off x="1860" y="1832"/>
                <a:ext cx="5" cy="5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2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47" name="Freeform 703"/>
              <p:cNvSpPr>
                <a:spLocks/>
              </p:cNvSpPr>
              <p:nvPr/>
            </p:nvSpPr>
            <p:spPr bwMode="auto">
              <a:xfrm>
                <a:off x="1843" y="1816"/>
                <a:ext cx="7" cy="8"/>
              </a:xfrm>
              <a:custGeom>
                <a:avLst/>
                <a:gdLst>
                  <a:gd name="T0" fmla="*/ 2 w 3"/>
                  <a:gd name="T1" fmla="*/ 2 h 3"/>
                  <a:gd name="T2" fmla="*/ 1 w 3"/>
                  <a:gd name="T3" fmla="*/ 2 h 3"/>
                  <a:gd name="T4" fmla="*/ 1 w 3"/>
                  <a:gd name="T5" fmla="*/ 1 h 3"/>
                  <a:gd name="T6" fmla="*/ 3 w 3"/>
                  <a:gd name="T7" fmla="*/ 1 h 3"/>
                  <a:gd name="T8" fmla="*/ 2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2"/>
                    </a:moveTo>
                    <a:cubicBezTo>
                      <a:pt x="1" y="3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2" y="0"/>
                      <a:pt x="2" y="1"/>
                      <a:pt x="3" y="1"/>
                    </a:cubicBezTo>
                    <a:cubicBezTo>
                      <a:pt x="3" y="2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48" name="Freeform 704"/>
              <p:cNvSpPr>
                <a:spLocks/>
              </p:cNvSpPr>
              <p:nvPr/>
            </p:nvSpPr>
            <p:spPr bwMode="auto">
              <a:xfrm>
                <a:off x="1835" y="1835"/>
                <a:ext cx="5" cy="5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2 h 2"/>
                  <a:gd name="T4" fmla="*/ 1 w 2"/>
                  <a:gd name="T5" fmla="*/ 0 h 2"/>
                  <a:gd name="T6" fmla="*/ 2 w 2"/>
                  <a:gd name="T7" fmla="*/ 1 h 2"/>
                  <a:gd name="T8" fmla="*/ 2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49" name="Freeform 705"/>
              <p:cNvSpPr>
                <a:spLocks/>
              </p:cNvSpPr>
              <p:nvPr/>
            </p:nvSpPr>
            <p:spPr bwMode="auto">
              <a:xfrm>
                <a:off x="1443" y="2061"/>
                <a:ext cx="50" cy="51"/>
              </a:xfrm>
              <a:custGeom>
                <a:avLst/>
                <a:gdLst>
                  <a:gd name="T0" fmla="*/ 5 w 20"/>
                  <a:gd name="T1" fmla="*/ 3 h 19"/>
                  <a:gd name="T2" fmla="*/ 18 w 20"/>
                  <a:gd name="T3" fmla="*/ 4 h 19"/>
                  <a:gd name="T4" fmla="*/ 14 w 20"/>
                  <a:gd name="T5" fmla="*/ 16 h 19"/>
                  <a:gd name="T6" fmla="*/ 2 w 20"/>
                  <a:gd name="T7" fmla="*/ 15 h 19"/>
                  <a:gd name="T8" fmla="*/ 5 w 20"/>
                  <a:gd name="T9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19">
                    <a:moveTo>
                      <a:pt x="5" y="3"/>
                    </a:moveTo>
                    <a:cubicBezTo>
                      <a:pt x="9" y="0"/>
                      <a:pt x="15" y="1"/>
                      <a:pt x="18" y="4"/>
                    </a:cubicBezTo>
                    <a:cubicBezTo>
                      <a:pt x="20" y="8"/>
                      <a:pt x="19" y="13"/>
                      <a:pt x="14" y="16"/>
                    </a:cubicBezTo>
                    <a:cubicBezTo>
                      <a:pt x="10" y="19"/>
                      <a:pt x="5" y="19"/>
                      <a:pt x="2" y="15"/>
                    </a:cubicBezTo>
                    <a:cubicBezTo>
                      <a:pt x="0" y="11"/>
                      <a:pt x="1" y="6"/>
                      <a:pt x="5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50" name="Freeform 706"/>
              <p:cNvSpPr>
                <a:spLocks/>
              </p:cNvSpPr>
              <p:nvPr/>
            </p:nvSpPr>
            <p:spPr bwMode="auto">
              <a:xfrm>
                <a:off x="1478" y="2091"/>
                <a:ext cx="7" cy="5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0 h 2"/>
                  <a:gd name="T4" fmla="*/ 2 w 3"/>
                  <a:gd name="T5" fmla="*/ 2 h 2"/>
                  <a:gd name="T6" fmla="*/ 1 w 3"/>
                  <a:gd name="T7" fmla="*/ 1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51" name="Freeform 707"/>
              <p:cNvSpPr>
                <a:spLocks/>
              </p:cNvSpPr>
              <p:nvPr/>
            </p:nvSpPr>
            <p:spPr bwMode="auto">
              <a:xfrm>
                <a:off x="1480" y="2099"/>
                <a:ext cx="8" cy="8"/>
              </a:xfrm>
              <a:custGeom>
                <a:avLst/>
                <a:gdLst>
                  <a:gd name="T0" fmla="*/ 1 w 3"/>
                  <a:gd name="T1" fmla="*/ 1 h 3"/>
                  <a:gd name="T2" fmla="*/ 2 w 3"/>
                  <a:gd name="T3" fmla="*/ 1 h 3"/>
                  <a:gd name="T4" fmla="*/ 2 w 3"/>
                  <a:gd name="T5" fmla="*/ 2 h 3"/>
                  <a:gd name="T6" fmla="*/ 1 w 3"/>
                  <a:gd name="T7" fmla="*/ 2 h 3"/>
                  <a:gd name="T8" fmla="*/ 1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52" name="Freeform 708"/>
              <p:cNvSpPr>
                <a:spLocks/>
              </p:cNvSpPr>
              <p:nvPr/>
            </p:nvSpPr>
            <p:spPr bwMode="auto">
              <a:xfrm>
                <a:off x="1473" y="2115"/>
                <a:ext cx="7" cy="5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0 h 2"/>
                  <a:gd name="T4" fmla="*/ 2 w 3"/>
                  <a:gd name="T5" fmla="*/ 2 h 2"/>
                  <a:gd name="T6" fmla="*/ 1 w 3"/>
                  <a:gd name="T7" fmla="*/ 1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53" name="Freeform 709"/>
              <p:cNvSpPr>
                <a:spLocks/>
              </p:cNvSpPr>
              <p:nvPr/>
            </p:nvSpPr>
            <p:spPr bwMode="auto">
              <a:xfrm>
                <a:off x="1460" y="2112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54" name="Freeform 710"/>
              <p:cNvSpPr>
                <a:spLocks/>
              </p:cNvSpPr>
              <p:nvPr/>
            </p:nvSpPr>
            <p:spPr bwMode="auto">
              <a:xfrm>
                <a:off x="1458" y="2117"/>
                <a:ext cx="5" cy="6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55" name="Freeform 711"/>
              <p:cNvSpPr>
                <a:spLocks/>
              </p:cNvSpPr>
              <p:nvPr/>
            </p:nvSpPr>
            <p:spPr bwMode="auto">
              <a:xfrm>
                <a:off x="1445" y="2109"/>
                <a:ext cx="8" cy="6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1 h 2"/>
                  <a:gd name="T4" fmla="*/ 2 w 3"/>
                  <a:gd name="T5" fmla="*/ 2 h 2"/>
                  <a:gd name="T6" fmla="*/ 1 w 3"/>
                  <a:gd name="T7" fmla="*/ 2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56" name="Freeform 712"/>
              <p:cNvSpPr>
                <a:spLocks/>
              </p:cNvSpPr>
              <p:nvPr/>
            </p:nvSpPr>
            <p:spPr bwMode="auto">
              <a:xfrm>
                <a:off x="1433" y="2091"/>
                <a:ext cx="7" cy="5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0 h 2"/>
                  <a:gd name="T4" fmla="*/ 2 w 3"/>
                  <a:gd name="T5" fmla="*/ 2 h 2"/>
                  <a:gd name="T6" fmla="*/ 1 w 3"/>
                  <a:gd name="T7" fmla="*/ 1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57" name="Freeform 713"/>
              <p:cNvSpPr>
                <a:spLocks/>
              </p:cNvSpPr>
              <p:nvPr/>
            </p:nvSpPr>
            <p:spPr bwMode="auto">
              <a:xfrm>
                <a:off x="1430" y="2077"/>
                <a:ext cx="5" cy="8"/>
              </a:xfrm>
              <a:custGeom>
                <a:avLst/>
                <a:gdLst>
                  <a:gd name="T0" fmla="*/ 1 w 2"/>
                  <a:gd name="T1" fmla="*/ 1 h 3"/>
                  <a:gd name="T2" fmla="*/ 2 w 2"/>
                  <a:gd name="T3" fmla="*/ 1 h 3"/>
                  <a:gd name="T4" fmla="*/ 2 w 2"/>
                  <a:gd name="T5" fmla="*/ 2 h 3"/>
                  <a:gd name="T6" fmla="*/ 1 w 2"/>
                  <a:gd name="T7" fmla="*/ 2 h 3"/>
                  <a:gd name="T8" fmla="*/ 1 w 2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58" name="Freeform 714"/>
              <p:cNvSpPr>
                <a:spLocks/>
              </p:cNvSpPr>
              <p:nvPr/>
            </p:nvSpPr>
            <p:spPr bwMode="auto">
              <a:xfrm>
                <a:off x="1440" y="2080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59" name="Freeform 715"/>
              <p:cNvSpPr>
                <a:spLocks/>
              </p:cNvSpPr>
              <p:nvPr/>
            </p:nvSpPr>
            <p:spPr bwMode="auto">
              <a:xfrm>
                <a:off x="1445" y="2069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0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60" name="Freeform 716"/>
              <p:cNvSpPr>
                <a:spLocks/>
              </p:cNvSpPr>
              <p:nvPr/>
            </p:nvSpPr>
            <p:spPr bwMode="auto">
              <a:xfrm>
                <a:off x="1455" y="2067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0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61" name="Freeform 717"/>
              <p:cNvSpPr>
                <a:spLocks/>
              </p:cNvSpPr>
              <p:nvPr/>
            </p:nvSpPr>
            <p:spPr bwMode="auto">
              <a:xfrm>
                <a:off x="1458" y="2051"/>
                <a:ext cx="7" cy="5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1 h 2"/>
                  <a:gd name="T4" fmla="*/ 2 w 3"/>
                  <a:gd name="T5" fmla="*/ 2 h 2"/>
                  <a:gd name="T6" fmla="*/ 1 w 3"/>
                  <a:gd name="T7" fmla="*/ 2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62" name="Freeform 718"/>
              <p:cNvSpPr>
                <a:spLocks/>
              </p:cNvSpPr>
              <p:nvPr/>
            </p:nvSpPr>
            <p:spPr bwMode="auto">
              <a:xfrm>
                <a:off x="1468" y="2053"/>
                <a:ext cx="7" cy="6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1 h 2"/>
                  <a:gd name="T4" fmla="*/ 2 w 3"/>
                  <a:gd name="T5" fmla="*/ 2 h 2"/>
                  <a:gd name="T6" fmla="*/ 1 w 3"/>
                  <a:gd name="T7" fmla="*/ 2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63" name="Freeform 719"/>
              <p:cNvSpPr>
                <a:spLocks/>
              </p:cNvSpPr>
              <p:nvPr/>
            </p:nvSpPr>
            <p:spPr bwMode="auto">
              <a:xfrm>
                <a:off x="1483" y="2061"/>
                <a:ext cx="7" cy="8"/>
              </a:xfrm>
              <a:custGeom>
                <a:avLst/>
                <a:gdLst>
                  <a:gd name="T0" fmla="*/ 1 w 3"/>
                  <a:gd name="T1" fmla="*/ 1 h 3"/>
                  <a:gd name="T2" fmla="*/ 2 w 3"/>
                  <a:gd name="T3" fmla="*/ 1 h 3"/>
                  <a:gd name="T4" fmla="*/ 2 w 3"/>
                  <a:gd name="T5" fmla="*/ 2 h 3"/>
                  <a:gd name="T6" fmla="*/ 1 w 3"/>
                  <a:gd name="T7" fmla="*/ 2 h 3"/>
                  <a:gd name="T8" fmla="*/ 1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0" y="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64" name="Freeform 720"/>
              <p:cNvSpPr>
                <a:spLocks/>
              </p:cNvSpPr>
              <p:nvPr/>
            </p:nvSpPr>
            <p:spPr bwMode="auto">
              <a:xfrm>
                <a:off x="1475" y="2061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0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65" name="Freeform 721"/>
              <p:cNvSpPr>
                <a:spLocks/>
              </p:cNvSpPr>
              <p:nvPr/>
            </p:nvSpPr>
            <p:spPr bwMode="auto">
              <a:xfrm>
                <a:off x="1485" y="2067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2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66" name="Freeform 722"/>
              <p:cNvSpPr>
                <a:spLocks/>
              </p:cNvSpPr>
              <p:nvPr/>
            </p:nvSpPr>
            <p:spPr bwMode="auto">
              <a:xfrm>
                <a:off x="1490" y="2077"/>
                <a:ext cx="5" cy="8"/>
              </a:xfrm>
              <a:custGeom>
                <a:avLst/>
                <a:gdLst>
                  <a:gd name="T0" fmla="*/ 0 w 2"/>
                  <a:gd name="T1" fmla="*/ 1 h 3"/>
                  <a:gd name="T2" fmla="*/ 2 w 2"/>
                  <a:gd name="T3" fmla="*/ 1 h 3"/>
                  <a:gd name="T4" fmla="*/ 1 w 2"/>
                  <a:gd name="T5" fmla="*/ 2 h 3"/>
                  <a:gd name="T6" fmla="*/ 0 w 2"/>
                  <a:gd name="T7" fmla="*/ 2 h 3"/>
                  <a:gd name="T8" fmla="*/ 0 w 2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1"/>
                    </a:moveTo>
                    <a:cubicBezTo>
                      <a:pt x="1" y="0"/>
                      <a:pt x="1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0" y="3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67" name="Freeform 723"/>
              <p:cNvSpPr>
                <a:spLocks/>
              </p:cNvSpPr>
              <p:nvPr/>
            </p:nvSpPr>
            <p:spPr bwMode="auto">
              <a:xfrm>
                <a:off x="1493" y="2085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68" name="Freeform 724"/>
              <p:cNvSpPr>
                <a:spLocks/>
              </p:cNvSpPr>
              <p:nvPr/>
            </p:nvSpPr>
            <p:spPr bwMode="auto">
              <a:xfrm>
                <a:off x="1485" y="2093"/>
                <a:ext cx="8" cy="8"/>
              </a:xfrm>
              <a:custGeom>
                <a:avLst/>
                <a:gdLst>
                  <a:gd name="T0" fmla="*/ 1 w 3"/>
                  <a:gd name="T1" fmla="*/ 1 h 3"/>
                  <a:gd name="T2" fmla="*/ 2 w 3"/>
                  <a:gd name="T3" fmla="*/ 1 h 3"/>
                  <a:gd name="T4" fmla="*/ 2 w 3"/>
                  <a:gd name="T5" fmla="*/ 2 h 3"/>
                  <a:gd name="T6" fmla="*/ 1 w 3"/>
                  <a:gd name="T7" fmla="*/ 2 h 3"/>
                  <a:gd name="T8" fmla="*/ 1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69" name="Freeform 725"/>
              <p:cNvSpPr>
                <a:spLocks/>
              </p:cNvSpPr>
              <p:nvPr/>
            </p:nvSpPr>
            <p:spPr bwMode="auto">
              <a:xfrm>
                <a:off x="1440" y="2096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70" name="Freeform 726"/>
              <p:cNvSpPr>
                <a:spLocks/>
              </p:cNvSpPr>
              <p:nvPr/>
            </p:nvSpPr>
            <p:spPr bwMode="auto">
              <a:xfrm>
                <a:off x="1450" y="2093"/>
                <a:ext cx="5" cy="8"/>
              </a:xfrm>
              <a:custGeom>
                <a:avLst/>
                <a:gdLst>
                  <a:gd name="T0" fmla="*/ 1 w 2"/>
                  <a:gd name="T1" fmla="*/ 1 h 3"/>
                  <a:gd name="T2" fmla="*/ 2 w 2"/>
                  <a:gd name="T3" fmla="*/ 1 h 3"/>
                  <a:gd name="T4" fmla="*/ 2 w 2"/>
                  <a:gd name="T5" fmla="*/ 2 h 3"/>
                  <a:gd name="T6" fmla="*/ 0 w 2"/>
                  <a:gd name="T7" fmla="*/ 2 h 3"/>
                  <a:gd name="T8" fmla="*/ 1 w 2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0" y="2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71" name="Freeform 727"/>
              <p:cNvSpPr>
                <a:spLocks/>
              </p:cNvSpPr>
              <p:nvPr/>
            </p:nvSpPr>
            <p:spPr bwMode="auto">
              <a:xfrm>
                <a:off x="1438" y="2091"/>
                <a:ext cx="7" cy="5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0 h 2"/>
                  <a:gd name="T4" fmla="*/ 2 w 3"/>
                  <a:gd name="T5" fmla="*/ 2 h 2"/>
                  <a:gd name="T6" fmla="*/ 1 w 3"/>
                  <a:gd name="T7" fmla="*/ 1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72" name="Freeform 728"/>
              <p:cNvSpPr>
                <a:spLocks/>
              </p:cNvSpPr>
              <p:nvPr/>
            </p:nvSpPr>
            <p:spPr bwMode="auto">
              <a:xfrm>
                <a:off x="1443" y="2088"/>
                <a:ext cx="7" cy="8"/>
              </a:xfrm>
              <a:custGeom>
                <a:avLst/>
                <a:gdLst>
                  <a:gd name="T0" fmla="*/ 1 w 3"/>
                  <a:gd name="T1" fmla="*/ 1 h 3"/>
                  <a:gd name="T2" fmla="*/ 2 w 3"/>
                  <a:gd name="T3" fmla="*/ 1 h 3"/>
                  <a:gd name="T4" fmla="*/ 2 w 3"/>
                  <a:gd name="T5" fmla="*/ 2 h 3"/>
                  <a:gd name="T6" fmla="*/ 1 w 3"/>
                  <a:gd name="T7" fmla="*/ 2 h 3"/>
                  <a:gd name="T8" fmla="*/ 1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73" name="Freeform 729"/>
              <p:cNvSpPr>
                <a:spLocks/>
              </p:cNvSpPr>
              <p:nvPr/>
            </p:nvSpPr>
            <p:spPr bwMode="auto">
              <a:xfrm>
                <a:off x="1445" y="2077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74" name="Freeform 730"/>
              <p:cNvSpPr>
                <a:spLocks/>
              </p:cNvSpPr>
              <p:nvPr/>
            </p:nvSpPr>
            <p:spPr bwMode="auto">
              <a:xfrm>
                <a:off x="1455" y="2056"/>
                <a:ext cx="8" cy="8"/>
              </a:xfrm>
              <a:custGeom>
                <a:avLst/>
                <a:gdLst>
                  <a:gd name="T0" fmla="*/ 1 w 3"/>
                  <a:gd name="T1" fmla="*/ 1 h 3"/>
                  <a:gd name="T2" fmla="*/ 2 w 3"/>
                  <a:gd name="T3" fmla="*/ 1 h 3"/>
                  <a:gd name="T4" fmla="*/ 2 w 3"/>
                  <a:gd name="T5" fmla="*/ 2 h 3"/>
                  <a:gd name="T6" fmla="*/ 1 w 3"/>
                  <a:gd name="T7" fmla="*/ 2 h 3"/>
                  <a:gd name="T8" fmla="*/ 1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0" y="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75" name="Freeform 731"/>
              <p:cNvSpPr>
                <a:spLocks/>
              </p:cNvSpPr>
              <p:nvPr/>
            </p:nvSpPr>
            <p:spPr bwMode="auto">
              <a:xfrm>
                <a:off x="1463" y="2064"/>
                <a:ext cx="5" cy="8"/>
              </a:xfrm>
              <a:custGeom>
                <a:avLst/>
                <a:gdLst>
                  <a:gd name="T0" fmla="*/ 1 w 2"/>
                  <a:gd name="T1" fmla="*/ 1 h 3"/>
                  <a:gd name="T2" fmla="*/ 2 w 2"/>
                  <a:gd name="T3" fmla="*/ 1 h 3"/>
                  <a:gd name="T4" fmla="*/ 2 w 2"/>
                  <a:gd name="T5" fmla="*/ 2 h 3"/>
                  <a:gd name="T6" fmla="*/ 1 w 2"/>
                  <a:gd name="T7" fmla="*/ 2 h 3"/>
                  <a:gd name="T8" fmla="*/ 1 w 2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76" name="Freeform 732"/>
              <p:cNvSpPr>
                <a:spLocks/>
              </p:cNvSpPr>
              <p:nvPr/>
            </p:nvSpPr>
            <p:spPr bwMode="auto">
              <a:xfrm>
                <a:off x="1458" y="2072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2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77" name="Freeform 733"/>
              <p:cNvSpPr>
                <a:spLocks/>
              </p:cNvSpPr>
              <p:nvPr/>
            </p:nvSpPr>
            <p:spPr bwMode="auto">
              <a:xfrm>
                <a:off x="1470" y="2056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2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78" name="Freeform 734"/>
              <p:cNvSpPr>
                <a:spLocks/>
              </p:cNvSpPr>
              <p:nvPr/>
            </p:nvSpPr>
            <p:spPr bwMode="auto">
              <a:xfrm>
                <a:off x="1478" y="2059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0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79" name="Freeform 735"/>
              <p:cNvSpPr>
                <a:spLocks/>
              </p:cNvSpPr>
              <p:nvPr/>
            </p:nvSpPr>
            <p:spPr bwMode="auto">
              <a:xfrm>
                <a:off x="1478" y="2061"/>
                <a:ext cx="7" cy="6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1 h 2"/>
                  <a:gd name="T4" fmla="*/ 2 w 3"/>
                  <a:gd name="T5" fmla="*/ 2 h 2"/>
                  <a:gd name="T6" fmla="*/ 1 w 3"/>
                  <a:gd name="T7" fmla="*/ 2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2" y="0"/>
                      <a:pt x="2" y="0"/>
                      <a:pt x="2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80" name="Freeform 736"/>
              <p:cNvSpPr>
                <a:spLocks/>
              </p:cNvSpPr>
              <p:nvPr/>
            </p:nvSpPr>
            <p:spPr bwMode="auto">
              <a:xfrm>
                <a:off x="1475" y="2069"/>
                <a:ext cx="8" cy="6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0 h 2"/>
                  <a:gd name="T4" fmla="*/ 2 w 3"/>
                  <a:gd name="T5" fmla="*/ 2 h 2"/>
                  <a:gd name="T6" fmla="*/ 1 w 3"/>
                  <a:gd name="T7" fmla="*/ 2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81" name="Freeform 737"/>
              <p:cNvSpPr>
                <a:spLocks/>
              </p:cNvSpPr>
              <p:nvPr/>
            </p:nvSpPr>
            <p:spPr bwMode="auto">
              <a:xfrm>
                <a:off x="1485" y="2075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82" name="Freeform 738"/>
              <p:cNvSpPr>
                <a:spLocks/>
              </p:cNvSpPr>
              <p:nvPr/>
            </p:nvSpPr>
            <p:spPr bwMode="auto">
              <a:xfrm>
                <a:off x="1488" y="2085"/>
                <a:ext cx="5" cy="6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2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83" name="Freeform 739"/>
              <p:cNvSpPr>
                <a:spLocks/>
              </p:cNvSpPr>
              <p:nvPr/>
            </p:nvSpPr>
            <p:spPr bwMode="auto">
              <a:xfrm>
                <a:off x="1483" y="2088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0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84" name="Freeform 740"/>
              <p:cNvSpPr>
                <a:spLocks/>
              </p:cNvSpPr>
              <p:nvPr/>
            </p:nvSpPr>
            <p:spPr bwMode="auto">
              <a:xfrm>
                <a:off x="1485" y="2101"/>
                <a:ext cx="5" cy="8"/>
              </a:xfrm>
              <a:custGeom>
                <a:avLst/>
                <a:gdLst>
                  <a:gd name="T0" fmla="*/ 1 w 2"/>
                  <a:gd name="T1" fmla="*/ 1 h 3"/>
                  <a:gd name="T2" fmla="*/ 2 w 2"/>
                  <a:gd name="T3" fmla="*/ 1 h 3"/>
                  <a:gd name="T4" fmla="*/ 2 w 2"/>
                  <a:gd name="T5" fmla="*/ 2 h 3"/>
                  <a:gd name="T6" fmla="*/ 1 w 2"/>
                  <a:gd name="T7" fmla="*/ 2 h 3"/>
                  <a:gd name="T8" fmla="*/ 1 w 2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85" name="Freeform 741"/>
              <p:cNvSpPr>
                <a:spLocks/>
              </p:cNvSpPr>
              <p:nvPr/>
            </p:nvSpPr>
            <p:spPr bwMode="auto">
              <a:xfrm>
                <a:off x="1478" y="2096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2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86" name="Freeform 742"/>
              <p:cNvSpPr>
                <a:spLocks/>
              </p:cNvSpPr>
              <p:nvPr/>
            </p:nvSpPr>
            <p:spPr bwMode="auto">
              <a:xfrm>
                <a:off x="1468" y="2107"/>
                <a:ext cx="7" cy="5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0 h 2"/>
                  <a:gd name="T4" fmla="*/ 2 w 3"/>
                  <a:gd name="T5" fmla="*/ 2 h 2"/>
                  <a:gd name="T6" fmla="*/ 1 w 3"/>
                  <a:gd name="T7" fmla="*/ 2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87" name="Freeform 743"/>
              <p:cNvSpPr>
                <a:spLocks/>
              </p:cNvSpPr>
              <p:nvPr/>
            </p:nvSpPr>
            <p:spPr bwMode="auto">
              <a:xfrm>
                <a:off x="1455" y="2109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0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88" name="Freeform 744"/>
              <p:cNvSpPr>
                <a:spLocks/>
              </p:cNvSpPr>
              <p:nvPr/>
            </p:nvSpPr>
            <p:spPr bwMode="auto">
              <a:xfrm>
                <a:off x="1448" y="2117"/>
                <a:ext cx="7" cy="6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0 h 2"/>
                  <a:gd name="T4" fmla="*/ 2 w 3"/>
                  <a:gd name="T5" fmla="*/ 2 h 2"/>
                  <a:gd name="T6" fmla="*/ 1 w 3"/>
                  <a:gd name="T7" fmla="*/ 1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89" name="Freeform 745"/>
              <p:cNvSpPr>
                <a:spLocks/>
              </p:cNvSpPr>
              <p:nvPr/>
            </p:nvSpPr>
            <p:spPr bwMode="auto">
              <a:xfrm>
                <a:off x="1458" y="2104"/>
                <a:ext cx="7" cy="5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0 h 2"/>
                  <a:gd name="T4" fmla="*/ 2 w 3"/>
                  <a:gd name="T5" fmla="*/ 2 h 2"/>
                  <a:gd name="T6" fmla="*/ 1 w 3"/>
                  <a:gd name="T7" fmla="*/ 1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90" name="Freeform 746"/>
              <p:cNvSpPr>
                <a:spLocks/>
              </p:cNvSpPr>
              <p:nvPr/>
            </p:nvSpPr>
            <p:spPr bwMode="auto">
              <a:xfrm>
                <a:off x="1460" y="2096"/>
                <a:ext cx="5" cy="8"/>
              </a:xfrm>
              <a:custGeom>
                <a:avLst/>
                <a:gdLst>
                  <a:gd name="T0" fmla="*/ 1 w 2"/>
                  <a:gd name="T1" fmla="*/ 1 h 3"/>
                  <a:gd name="T2" fmla="*/ 2 w 2"/>
                  <a:gd name="T3" fmla="*/ 1 h 3"/>
                  <a:gd name="T4" fmla="*/ 2 w 2"/>
                  <a:gd name="T5" fmla="*/ 2 h 3"/>
                  <a:gd name="T6" fmla="*/ 0 w 2"/>
                  <a:gd name="T7" fmla="*/ 2 h 3"/>
                  <a:gd name="T8" fmla="*/ 1 w 2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2"/>
                      <a:pt x="0" y="2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91" name="Freeform 747"/>
              <p:cNvSpPr>
                <a:spLocks/>
              </p:cNvSpPr>
              <p:nvPr/>
            </p:nvSpPr>
            <p:spPr bwMode="auto">
              <a:xfrm>
                <a:off x="1453" y="2104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92" name="Freeform 748"/>
              <p:cNvSpPr>
                <a:spLocks/>
              </p:cNvSpPr>
              <p:nvPr/>
            </p:nvSpPr>
            <p:spPr bwMode="auto">
              <a:xfrm>
                <a:off x="1478" y="2101"/>
                <a:ext cx="7" cy="6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0 h 2"/>
                  <a:gd name="T4" fmla="*/ 2 w 3"/>
                  <a:gd name="T5" fmla="*/ 2 h 2"/>
                  <a:gd name="T6" fmla="*/ 1 w 3"/>
                  <a:gd name="T7" fmla="*/ 1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93" name="Freeform 749"/>
              <p:cNvSpPr>
                <a:spLocks/>
              </p:cNvSpPr>
              <p:nvPr/>
            </p:nvSpPr>
            <p:spPr bwMode="auto">
              <a:xfrm>
                <a:off x="1480" y="2080"/>
                <a:ext cx="8" cy="8"/>
              </a:xfrm>
              <a:custGeom>
                <a:avLst/>
                <a:gdLst>
                  <a:gd name="T0" fmla="*/ 1 w 3"/>
                  <a:gd name="T1" fmla="*/ 1 h 3"/>
                  <a:gd name="T2" fmla="*/ 2 w 3"/>
                  <a:gd name="T3" fmla="*/ 1 h 3"/>
                  <a:gd name="T4" fmla="*/ 2 w 3"/>
                  <a:gd name="T5" fmla="*/ 2 h 3"/>
                  <a:gd name="T6" fmla="*/ 1 w 3"/>
                  <a:gd name="T7" fmla="*/ 2 h 3"/>
                  <a:gd name="T8" fmla="*/ 1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0" y="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94" name="Freeform 750"/>
              <p:cNvSpPr>
                <a:spLocks/>
              </p:cNvSpPr>
              <p:nvPr/>
            </p:nvSpPr>
            <p:spPr bwMode="auto">
              <a:xfrm>
                <a:off x="1445" y="2099"/>
                <a:ext cx="8" cy="8"/>
              </a:xfrm>
              <a:custGeom>
                <a:avLst/>
                <a:gdLst>
                  <a:gd name="T0" fmla="*/ 1 w 3"/>
                  <a:gd name="T1" fmla="*/ 1 h 3"/>
                  <a:gd name="T2" fmla="*/ 2 w 3"/>
                  <a:gd name="T3" fmla="*/ 1 h 3"/>
                  <a:gd name="T4" fmla="*/ 2 w 3"/>
                  <a:gd name="T5" fmla="*/ 2 h 3"/>
                  <a:gd name="T6" fmla="*/ 1 w 3"/>
                  <a:gd name="T7" fmla="*/ 2 h 3"/>
                  <a:gd name="T8" fmla="*/ 1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95" name="Freeform 751"/>
              <p:cNvSpPr>
                <a:spLocks/>
              </p:cNvSpPr>
              <p:nvPr/>
            </p:nvSpPr>
            <p:spPr bwMode="auto">
              <a:xfrm>
                <a:off x="1458" y="2064"/>
                <a:ext cx="7" cy="5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0 h 2"/>
                  <a:gd name="T4" fmla="*/ 2 w 3"/>
                  <a:gd name="T5" fmla="*/ 2 h 2"/>
                  <a:gd name="T6" fmla="*/ 1 w 3"/>
                  <a:gd name="T7" fmla="*/ 1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96" name="Freeform 752"/>
              <p:cNvSpPr>
                <a:spLocks/>
              </p:cNvSpPr>
              <p:nvPr/>
            </p:nvSpPr>
            <p:spPr bwMode="auto">
              <a:xfrm>
                <a:off x="1470" y="2059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97" name="Freeform 753"/>
              <p:cNvSpPr>
                <a:spLocks/>
              </p:cNvSpPr>
              <p:nvPr/>
            </p:nvSpPr>
            <p:spPr bwMode="auto">
              <a:xfrm>
                <a:off x="1473" y="2083"/>
                <a:ext cx="7" cy="8"/>
              </a:xfrm>
              <a:custGeom>
                <a:avLst/>
                <a:gdLst>
                  <a:gd name="T0" fmla="*/ 1 w 3"/>
                  <a:gd name="T1" fmla="*/ 1 h 3"/>
                  <a:gd name="T2" fmla="*/ 2 w 3"/>
                  <a:gd name="T3" fmla="*/ 1 h 3"/>
                  <a:gd name="T4" fmla="*/ 2 w 3"/>
                  <a:gd name="T5" fmla="*/ 2 h 3"/>
                  <a:gd name="T6" fmla="*/ 1 w 3"/>
                  <a:gd name="T7" fmla="*/ 2 h 3"/>
                  <a:gd name="T8" fmla="*/ 1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0" y="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98" name="Freeform 754"/>
              <p:cNvSpPr>
                <a:spLocks/>
              </p:cNvSpPr>
              <p:nvPr/>
            </p:nvSpPr>
            <p:spPr bwMode="auto">
              <a:xfrm>
                <a:off x="1495" y="2093"/>
                <a:ext cx="5" cy="6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2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299" name="Freeform 755"/>
              <p:cNvSpPr>
                <a:spLocks/>
              </p:cNvSpPr>
              <p:nvPr/>
            </p:nvSpPr>
            <p:spPr bwMode="auto">
              <a:xfrm>
                <a:off x="1498" y="2072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00" name="Freeform 756"/>
              <p:cNvSpPr>
                <a:spLocks/>
              </p:cNvSpPr>
              <p:nvPr/>
            </p:nvSpPr>
            <p:spPr bwMode="auto">
              <a:xfrm>
                <a:off x="1235" y="2371"/>
                <a:ext cx="43" cy="42"/>
              </a:xfrm>
              <a:custGeom>
                <a:avLst/>
                <a:gdLst>
                  <a:gd name="T0" fmla="*/ 5 w 17"/>
                  <a:gd name="T1" fmla="*/ 2 h 16"/>
                  <a:gd name="T2" fmla="*/ 15 w 17"/>
                  <a:gd name="T3" fmla="*/ 3 h 16"/>
                  <a:gd name="T4" fmla="*/ 13 w 17"/>
                  <a:gd name="T5" fmla="*/ 14 h 16"/>
                  <a:gd name="T6" fmla="*/ 2 w 17"/>
                  <a:gd name="T7" fmla="*/ 12 h 16"/>
                  <a:gd name="T8" fmla="*/ 5 w 17"/>
                  <a:gd name="T9" fmla="*/ 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6">
                    <a:moveTo>
                      <a:pt x="5" y="2"/>
                    </a:moveTo>
                    <a:cubicBezTo>
                      <a:pt x="8" y="0"/>
                      <a:pt x="13" y="0"/>
                      <a:pt x="15" y="3"/>
                    </a:cubicBezTo>
                    <a:cubicBezTo>
                      <a:pt x="17" y="7"/>
                      <a:pt x="16" y="11"/>
                      <a:pt x="13" y="14"/>
                    </a:cubicBezTo>
                    <a:cubicBezTo>
                      <a:pt x="9" y="16"/>
                      <a:pt x="4" y="16"/>
                      <a:pt x="2" y="12"/>
                    </a:cubicBezTo>
                    <a:cubicBezTo>
                      <a:pt x="0" y="9"/>
                      <a:pt x="1" y="5"/>
                      <a:pt x="5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01" name="Freeform 757"/>
              <p:cNvSpPr>
                <a:spLocks/>
              </p:cNvSpPr>
              <p:nvPr/>
            </p:nvSpPr>
            <p:spPr bwMode="auto">
              <a:xfrm>
                <a:off x="1265" y="2395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02" name="Freeform 758"/>
              <p:cNvSpPr>
                <a:spLocks/>
              </p:cNvSpPr>
              <p:nvPr/>
            </p:nvSpPr>
            <p:spPr bwMode="auto">
              <a:xfrm>
                <a:off x="1268" y="2403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03" name="Freeform 759"/>
              <p:cNvSpPr>
                <a:spLocks/>
              </p:cNvSpPr>
              <p:nvPr/>
            </p:nvSpPr>
            <p:spPr bwMode="auto">
              <a:xfrm>
                <a:off x="1263" y="2413"/>
                <a:ext cx="5" cy="6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1"/>
                      <a:pt x="1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04" name="Freeform 760"/>
              <p:cNvSpPr>
                <a:spLocks/>
              </p:cNvSpPr>
              <p:nvPr/>
            </p:nvSpPr>
            <p:spPr bwMode="auto">
              <a:xfrm>
                <a:off x="1250" y="2413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05" name="Freeform 761"/>
              <p:cNvSpPr>
                <a:spLocks/>
              </p:cNvSpPr>
              <p:nvPr/>
            </p:nvSpPr>
            <p:spPr bwMode="auto">
              <a:xfrm>
                <a:off x="1248" y="2419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06" name="Freeform 762"/>
              <p:cNvSpPr>
                <a:spLocks/>
              </p:cNvSpPr>
              <p:nvPr/>
            </p:nvSpPr>
            <p:spPr bwMode="auto">
              <a:xfrm>
                <a:off x="1238" y="2411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0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07" name="Freeform 763"/>
              <p:cNvSpPr>
                <a:spLocks/>
              </p:cNvSpPr>
              <p:nvPr/>
            </p:nvSpPr>
            <p:spPr bwMode="auto">
              <a:xfrm>
                <a:off x="1228" y="2395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2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08" name="Freeform 764"/>
              <p:cNvSpPr>
                <a:spLocks/>
              </p:cNvSpPr>
              <p:nvPr/>
            </p:nvSpPr>
            <p:spPr bwMode="auto">
              <a:xfrm>
                <a:off x="1225" y="2384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2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09" name="Freeform 765"/>
              <p:cNvSpPr>
                <a:spLocks/>
              </p:cNvSpPr>
              <p:nvPr/>
            </p:nvSpPr>
            <p:spPr bwMode="auto">
              <a:xfrm>
                <a:off x="1233" y="2387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1" y="2"/>
                      <a:pt x="1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10" name="Freeform 766"/>
              <p:cNvSpPr>
                <a:spLocks/>
              </p:cNvSpPr>
              <p:nvPr/>
            </p:nvSpPr>
            <p:spPr bwMode="auto">
              <a:xfrm>
                <a:off x="1238" y="2376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11" name="Freeform 767"/>
              <p:cNvSpPr>
                <a:spLocks/>
              </p:cNvSpPr>
              <p:nvPr/>
            </p:nvSpPr>
            <p:spPr bwMode="auto">
              <a:xfrm>
                <a:off x="1245" y="2373"/>
                <a:ext cx="5" cy="6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12" name="Freeform 768"/>
              <p:cNvSpPr>
                <a:spLocks/>
              </p:cNvSpPr>
              <p:nvPr/>
            </p:nvSpPr>
            <p:spPr bwMode="auto">
              <a:xfrm>
                <a:off x="1248" y="2360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13" name="Freeform 769"/>
              <p:cNvSpPr>
                <a:spLocks/>
              </p:cNvSpPr>
              <p:nvPr/>
            </p:nvSpPr>
            <p:spPr bwMode="auto">
              <a:xfrm>
                <a:off x="1258" y="2363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2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14" name="Freeform 770"/>
              <p:cNvSpPr>
                <a:spLocks/>
              </p:cNvSpPr>
              <p:nvPr/>
            </p:nvSpPr>
            <p:spPr bwMode="auto">
              <a:xfrm>
                <a:off x="1270" y="2371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15" name="Freeform 771"/>
              <p:cNvSpPr>
                <a:spLocks/>
              </p:cNvSpPr>
              <p:nvPr/>
            </p:nvSpPr>
            <p:spPr bwMode="auto">
              <a:xfrm>
                <a:off x="1263" y="2368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16" name="Freeform 772"/>
              <p:cNvSpPr>
                <a:spLocks/>
              </p:cNvSpPr>
              <p:nvPr/>
            </p:nvSpPr>
            <p:spPr bwMode="auto">
              <a:xfrm>
                <a:off x="1270" y="2373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17" name="Freeform 773"/>
              <p:cNvSpPr>
                <a:spLocks/>
              </p:cNvSpPr>
              <p:nvPr/>
            </p:nvSpPr>
            <p:spPr bwMode="auto">
              <a:xfrm>
                <a:off x="1275" y="2384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0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18" name="Freeform 774"/>
              <p:cNvSpPr>
                <a:spLocks/>
              </p:cNvSpPr>
              <p:nvPr/>
            </p:nvSpPr>
            <p:spPr bwMode="auto">
              <a:xfrm>
                <a:off x="1278" y="2389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19" name="Freeform 775"/>
              <p:cNvSpPr>
                <a:spLocks/>
              </p:cNvSpPr>
              <p:nvPr/>
            </p:nvSpPr>
            <p:spPr bwMode="auto">
              <a:xfrm>
                <a:off x="1273" y="2397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20" name="Freeform 776"/>
              <p:cNvSpPr>
                <a:spLocks/>
              </p:cNvSpPr>
              <p:nvPr/>
            </p:nvSpPr>
            <p:spPr bwMode="auto">
              <a:xfrm>
                <a:off x="1233" y="2400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21" name="Freeform 777"/>
              <p:cNvSpPr>
                <a:spLocks/>
              </p:cNvSpPr>
              <p:nvPr/>
            </p:nvSpPr>
            <p:spPr bwMode="auto">
              <a:xfrm>
                <a:off x="1243" y="2397"/>
                <a:ext cx="5" cy="6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22" name="Freeform 778"/>
              <p:cNvSpPr>
                <a:spLocks/>
              </p:cNvSpPr>
              <p:nvPr/>
            </p:nvSpPr>
            <p:spPr bwMode="auto">
              <a:xfrm>
                <a:off x="1233" y="2395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23" name="Freeform 779"/>
              <p:cNvSpPr>
                <a:spLocks/>
              </p:cNvSpPr>
              <p:nvPr/>
            </p:nvSpPr>
            <p:spPr bwMode="auto">
              <a:xfrm>
                <a:off x="1235" y="2392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24" name="Freeform 780"/>
              <p:cNvSpPr>
                <a:spLocks/>
              </p:cNvSpPr>
              <p:nvPr/>
            </p:nvSpPr>
            <p:spPr bwMode="auto">
              <a:xfrm>
                <a:off x="1238" y="2381"/>
                <a:ext cx="5" cy="6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0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25" name="Freeform 781"/>
              <p:cNvSpPr>
                <a:spLocks/>
              </p:cNvSpPr>
              <p:nvPr/>
            </p:nvSpPr>
            <p:spPr bwMode="auto">
              <a:xfrm>
                <a:off x="1248" y="2365"/>
                <a:ext cx="5" cy="6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26" name="Freeform 782"/>
              <p:cNvSpPr>
                <a:spLocks/>
              </p:cNvSpPr>
              <p:nvPr/>
            </p:nvSpPr>
            <p:spPr bwMode="auto">
              <a:xfrm>
                <a:off x="1253" y="2373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27" name="Freeform 783"/>
              <p:cNvSpPr>
                <a:spLocks/>
              </p:cNvSpPr>
              <p:nvPr/>
            </p:nvSpPr>
            <p:spPr bwMode="auto">
              <a:xfrm>
                <a:off x="1248" y="2379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28" name="Freeform 784"/>
              <p:cNvSpPr>
                <a:spLocks/>
              </p:cNvSpPr>
              <p:nvPr/>
            </p:nvSpPr>
            <p:spPr bwMode="auto">
              <a:xfrm>
                <a:off x="1258" y="2365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29" name="Freeform 785"/>
              <p:cNvSpPr>
                <a:spLocks/>
              </p:cNvSpPr>
              <p:nvPr/>
            </p:nvSpPr>
            <p:spPr bwMode="auto">
              <a:xfrm>
                <a:off x="1265" y="2368"/>
                <a:ext cx="5" cy="3"/>
              </a:xfrm>
              <a:custGeom>
                <a:avLst/>
                <a:gdLst>
                  <a:gd name="T0" fmla="*/ 1 w 2"/>
                  <a:gd name="T1" fmla="*/ 0 h 1"/>
                  <a:gd name="T2" fmla="*/ 2 w 2"/>
                  <a:gd name="T3" fmla="*/ 0 h 1"/>
                  <a:gd name="T4" fmla="*/ 2 w 2"/>
                  <a:gd name="T5" fmla="*/ 1 h 1"/>
                  <a:gd name="T6" fmla="*/ 0 w 2"/>
                  <a:gd name="T7" fmla="*/ 1 h 1"/>
                  <a:gd name="T8" fmla="*/ 1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30" name="Freeform 786"/>
              <p:cNvSpPr>
                <a:spLocks/>
              </p:cNvSpPr>
              <p:nvPr/>
            </p:nvSpPr>
            <p:spPr bwMode="auto">
              <a:xfrm>
                <a:off x="1268" y="2368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1 w 1"/>
                  <a:gd name="T5" fmla="*/ 2 h 2"/>
                  <a:gd name="T6" fmla="*/ 0 w 1"/>
                  <a:gd name="T7" fmla="*/ 2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31" name="Freeform 787"/>
              <p:cNvSpPr>
                <a:spLocks/>
              </p:cNvSpPr>
              <p:nvPr/>
            </p:nvSpPr>
            <p:spPr bwMode="auto">
              <a:xfrm>
                <a:off x="1263" y="2376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32" name="Freeform 788"/>
              <p:cNvSpPr>
                <a:spLocks/>
              </p:cNvSpPr>
              <p:nvPr/>
            </p:nvSpPr>
            <p:spPr bwMode="auto">
              <a:xfrm>
                <a:off x="1270" y="2379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33" name="Freeform 789"/>
              <p:cNvSpPr>
                <a:spLocks/>
              </p:cNvSpPr>
              <p:nvPr/>
            </p:nvSpPr>
            <p:spPr bwMode="auto">
              <a:xfrm>
                <a:off x="1273" y="2389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34" name="Freeform 790"/>
              <p:cNvSpPr>
                <a:spLocks/>
              </p:cNvSpPr>
              <p:nvPr/>
            </p:nvSpPr>
            <p:spPr bwMode="auto">
              <a:xfrm>
                <a:off x="1270" y="2392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35" name="Freeform 791"/>
              <p:cNvSpPr>
                <a:spLocks/>
              </p:cNvSpPr>
              <p:nvPr/>
            </p:nvSpPr>
            <p:spPr bwMode="auto">
              <a:xfrm>
                <a:off x="1273" y="2405"/>
                <a:ext cx="5" cy="6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2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36" name="Freeform 792"/>
              <p:cNvSpPr>
                <a:spLocks/>
              </p:cNvSpPr>
              <p:nvPr/>
            </p:nvSpPr>
            <p:spPr bwMode="auto">
              <a:xfrm>
                <a:off x="1265" y="2397"/>
                <a:ext cx="5" cy="6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1"/>
                      <a:pt x="1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37" name="Freeform 793"/>
              <p:cNvSpPr>
                <a:spLocks/>
              </p:cNvSpPr>
              <p:nvPr/>
            </p:nvSpPr>
            <p:spPr bwMode="auto">
              <a:xfrm>
                <a:off x="1258" y="2408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38" name="Freeform 794"/>
              <p:cNvSpPr>
                <a:spLocks/>
              </p:cNvSpPr>
              <p:nvPr/>
            </p:nvSpPr>
            <p:spPr bwMode="auto">
              <a:xfrm>
                <a:off x="1245" y="2411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39" name="Freeform 795"/>
              <p:cNvSpPr>
                <a:spLocks/>
              </p:cNvSpPr>
              <p:nvPr/>
            </p:nvSpPr>
            <p:spPr bwMode="auto">
              <a:xfrm>
                <a:off x="1240" y="2416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0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40" name="Freeform 796"/>
              <p:cNvSpPr>
                <a:spLocks/>
              </p:cNvSpPr>
              <p:nvPr/>
            </p:nvSpPr>
            <p:spPr bwMode="auto">
              <a:xfrm>
                <a:off x="1250" y="2405"/>
                <a:ext cx="5" cy="6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0"/>
                      <a:pt x="1" y="0"/>
                      <a:pt x="1" y="1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41" name="Freeform 797"/>
              <p:cNvSpPr>
                <a:spLocks/>
              </p:cNvSpPr>
              <p:nvPr/>
            </p:nvSpPr>
            <p:spPr bwMode="auto">
              <a:xfrm>
                <a:off x="1250" y="2400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42" name="Freeform 798"/>
              <p:cNvSpPr>
                <a:spLocks/>
              </p:cNvSpPr>
              <p:nvPr/>
            </p:nvSpPr>
            <p:spPr bwMode="auto">
              <a:xfrm>
                <a:off x="1243" y="2405"/>
                <a:ext cx="5" cy="6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0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43" name="Freeform 799"/>
              <p:cNvSpPr>
                <a:spLocks/>
              </p:cNvSpPr>
              <p:nvPr/>
            </p:nvSpPr>
            <p:spPr bwMode="auto">
              <a:xfrm>
                <a:off x="1265" y="2403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44" name="Freeform 800"/>
              <p:cNvSpPr>
                <a:spLocks/>
              </p:cNvSpPr>
              <p:nvPr/>
            </p:nvSpPr>
            <p:spPr bwMode="auto">
              <a:xfrm>
                <a:off x="1268" y="2387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45" name="Freeform 801"/>
              <p:cNvSpPr>
                <a:spLocks/>
              </p:cNvSpPr>
              <p:nvPr/>
            </p:nvSpPr>
            <p:spPr bwMode="auto">
              <a:xfrm>
                <a:off x="1238" y="2403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2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46" name="Freeform 802"/>
              <p:cNvSpPr>
                <a:spLocks/>
              </p:cNvSpPr>
              <p:nvPr/>
            </p:nvSpPr>
            <p:spPr bwMode="auto">
              <a:xfrm>
                <a:off x="1248" y="2371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47" name="Freeform 803"/>
              <p:cNvSpPr>
                <a:spLocks/>
              </p:cNvSpPr>
              <p:nvPr/>
            </p:nvSpPr>
            <p:spPr bwMode="auto">
              <a:xfrm>
                <a:off x="1258" y="2368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48" name="Freeform 804"/>
              <p:cNvSpPr>
                <a:spLocks/>
              </p:cNvSpPr>
              <p:nvPr/>
            </p:nvSpPr>
            <p:spPr bwMode="auto">
              <a:xfrm>
                <a:off x="1263" y="2389"/>
                <a:ext cx="5" cy="6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49" name="Freeform 805"/>
              <p:cNvSpPr>
                <a:spLocks/>
              </p:cNvSpPr>
              <p:nvPr/>
            </p:nvSpPr>
            <p:spPr bwMode="auto">
              <a:xfrm>
                <a:off x="1280" y="2397"/>
                <a:ext cx="5" cy="6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50" name="Freeform 806"/>
              <p:cNvSpPr>
                <a:spLocks/>
              </p:cNvSpPr>
              <p:nvPr/>
            </p:nvSpPr>
            <p:spPr bwMode="auto">
              <a:xfrm>
                <a:off x="1283" y="2379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51" name="Freeform 807"/>
              <p:cNvSpPr>
                <a:spLocks/>
              </p:cNvSpPr>
              <p:nvPr/>
            </p:nvSpPr>
            <p:spPr bwMode="auto">
              <a:xfrm>
                <a:off x="1408" y="2269"/>
                <a:ext cx="42" cy="48"/>
              </a:xfrm>
              <a:custGeom>
                <a:avLst/>
                <a:gdLst>
                  <a:gd name="T0" fmla="*/ 3 w 17"/>
                  <a:gd name="T1" fmla="*/ 5 h 18"/>
                  <a:gd name="T2" fmla="*/ 13 w 17"/>
                  <a:gd name="T3" fmla="*/ 2 h 18"/>
                  <a:gd name="T4" fmla="*/ 15 w 17"/>
                  <a:gd name="T5" fmla="*/ 13 h 18"/>
                  <a:gd name="T6" fmla="*/ 4 w 17"/>
                  <a:gd name="T7" fmla="*/ 16 h 18"/>
                  <a:gd name="T8" fmla="*/ 3 w 17"/>
                  <a:gd name="T9" fmla="*/ 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8">
                    <a:moveTo>
                      <a:pt x="3" y="5"/>
                    </a:moveTo>
                    <a:cubicBezTo>
                      <a:pt x="5" y="1"/>
                      <a:pt x="10" y="0"/>
                      <a:pt x="13" y="2"/>
                    </a:cubicBezTo>
                    <a:cubicBezTo>
                      <a:pt x="17" y="4"/>
                      <a:pt x="17" y="9"/>
                      <a:pt x="15" y="13"/>
                    </a:cubicBezTo>
                    <a:cubicBezTo>
                      <a:pt x="12" y="17"/>
                      <a:pt x="8" y="18"/>
                      <a:pt x="4" y="16"/>
                    </a:cubicBezTo>
                    <a:cubicBezTo>
                      <a:pt x="1" y="14"/>
                      <a:pt x="0" y="9"/>
                      <a:pt x="3" y="5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52" name="Freeform 808"/>
              <p:cNvSpPr>
                <a:spLocks/>
              </p:cNvSpPr>
              <p:nvPr/>
            </p:nvSpPr>
            <p:spPr bwMode="auto">
              <a:xfrm>
                <a:off x="1440" y="2291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53" name="Freeform 809"/>
              <p:cNvSpPr>
                <a:spLocks/>
              </p:cNvSpPr>
              <p:nvPr/>
            </p:nvSpPr>
            <p:spPr bwMode="auto">
              <a:xfrm>
                <a:off x="1445" y="2299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54" name="Freeform 810"/>
              <p:cNvSpPr>
                <a:spLocks/>
              </p:cNvSpPr>
              <p:nvPr/>
            </p:nvSpPr>
            <p:spPr bwMode="auto">
              <a:xfrm>
                <a:off x="1445" y="2312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1"/>
                      <a:pt x="2" y="1"/>
                      <a:pt x="1" y="1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355" name="Freeform 811"/>
              <p:cNvSpPr>
                <a:spLocks/>
              </p:cNvSpPr>
              <p:nvPr/>
            </p:nvSpPr>
            <p:spPr bwMode="auto">
              <a:xfrm>
                <a:off x="1433" y="2315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0 h 2"/>
                  <a:gd name="T4" fmla="*/ 2 w 2"/>
                  <a:gd name="T5" fmla="*/ 2 h 2"/>
                  <a:gd name="T6" fmla="*/ 1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" name="Group 812"/>
            <p:cNvGrpSpPr>
              <a:grpSpLocks/>
            </p:cNvGrpSpPr>
            <p:nvPr/>
          </p:nvGrpSpPr>
          <p:grpSpPr bwMode="auto">
            <a:xfrm>
              <a:off x="1305" y="1872"/>
              <a:ext cx="500" cy="923"/>
              <a:chOff x="1305" y="1872"/>
              <a:chExt cx="500" cy="923"/>
            </a:xfrm>
          </p:grpSpPr>
          <p:sp>
            <p:nvSpPr>
              <p:cNvPr id="955" name="Freeform 813"/>
              <p:cNvSpPr>
                <a:spLocks/>
              </p:cNvSpPr>
              <p:nvPr/>
            </p:nvSpPr>
            <p:spPr bwMode="auto">
              <a:xfrm>
                <a:off x="1430" y="2320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56" name="Freeform 814"/>
              <p:cNvSpPr>
                <a:spLocks/>
              </p:cNvSpPr>
              <p:nvPr/>
            </p:nvSpPr>
            <p:spPr bwMode="auto">
              <a:xfrm>
                <a:off x="1420" y="2317"/>
                <a:ext cx="5" cy="6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1 h 2"/>
                  <a:gd name="T4" fmla="*/ 2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57" name="Freeform 815"/>
              <p:cNvSpPr>
                <a:spLocks/>
              </p:cNvSpPr>
              <p:nvPr/>
            </p:nvSpPr>
            <p:spPr bwMode="auto">
              <a:xfrm>
                <a:off x="1403" y="2307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0 h 2"/>
                  <a:gd name="T4" fmla="*/ 2 w 2"/>
                  <a:gd name="T5" fmla="*/ 2 h 2"/>
                  <a:gd name="T6" fmla="*/ 1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58" name="Freeform 816"/>
              <p:cNvSpPr>
                <a:spLocks/>
              </p:cNvSpPr>
              <p:nvPr/>
            </p:nvSpPr>
            <p:spPr bwMode="auto">
              <a:xfrm>
                <a:off x="1398" y="2299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2 w 2"/>
                  <a:gd name="T5" fmla="*/ 1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59" name="Freeform 817"/>
              <p:cNvSpPr>
                <a:spLocks/>
              </p:cNvSpPr>
              <p:nvPr/>
            </p:nvSpPr>
            <p:spPr bwMode="auto">
              <a:xfrm>
                <a:off x="1405" y="2296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0 h 2"/>
                  <a:gd name="T4" fmla="*/ 2 w 2"/>
                  <a:gd name="T5" fmla="*/ 2 h 2"/>
                  <a:gd name="T6" fmla="*/ 1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60" name="Freeform 818"/>
              <p:cNvSpPr>
                <a:spLocks/>
              </p:cNvSpPr>
              <p:nvPr/>
            </p:nvSpPr>
            <p:spPr bwMode="auto">
              <a:xfrm>
                <a:off x="1408" y="2285"/>
                <a:ext cx="5" cy="6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61" name="Freeform 819"/>
              <p:cNvSpPr>
                <a:spLocks/>
              </p:cNvSpPr>
              <p:nvPr/>
            </p:nvSpPr>
            <p:spPr bwMode="auto">
              <a:xfrm>
                <a:off x="1413" y="2280"/>
                <a:ext cx="7" cy="5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0 h 2"/>
                  <a:gd name="T4" fmla="*/ 2 w 3"/>
                  <a:gd name="T5" fmla="*/ 1 h 2"/>
                  <a:gd name="T6" fmla="*/ 1 w 3"/>
                  <a:gd name="T7" fmla="*/ 2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1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62" name="Freeform 820"/>
              <p:cNvSpPr>
                <a:spLocks/>
              </p:cNvSpPr>
              <p:nvPr/>
            </p:nvSpPr>
            <p:spPr bwMode="auto">
              <a:xfrm>
                <a:off x="1413" y="2267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1"/>
                      <a:pt x="1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63" name="Freeform 821"/>
              <p:cNvSpPr>
                <a:spLocks/>
              </p:cNvSpPr>
              <p:nvPr/>
            </p:nvSpPr>
            <p:spPr bwMode="auto">
              <a:xfrm>
                <a:off x="1420" y="2264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64" name="Freeform 822"/>
              <p:cNvSpPr>
                <a:spLocks/>
              </p:cNvSpPr>
              <p:nvPr/>
            </p:nvSpPr>
            <p:spPr bwMode="auto">
              <a:xfrm>
                <a:off x="1435" y="2267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65" name="Freeform 823"/>
              <p:cNvSpPr>
                <a:spLocks/>
              </p:cNvSpPr>
              <p:nvPr/>
            </p:nvSpPr>
            <p:spPr bwMode="auto">
              <a:xfrm>
                <a:off x="1428" y="2267"/>
                <a:ext cx="7" cy="5"/>
              </a:xfrm>
              <a:custGeom>
                <a:avLst/>
                <a:gdLst>
                  <a:gd name="T0" fmla="*/ 1 w 3"/>
                  <a:gd name="T1" fmla="*/ 1 h 2"/>
                  <a:gd name="T2" fmla="*/ 2 w 3"/>
                  <a:gd name="T3" fmla="*/ 1 h 2"/>
                  <a:gd name="T4" fmla="*/ 2 w 3"/>
                  <a:gd name="T5" fmla="*/ 2 h 2"/>
                  <a:gd name="T6" fmla="*/ 1 w 3"/>
                  <a:gd name="T7" fmla="*/ 2 h 2"/>
                  <a:gd name="T8" fmla="*/ 1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1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66" name="Freeform 824"/>
              <p:cNvSpPr>
                <a:spLocks/>
              </p:cNvSpPr>
              <p:nvPr/>
            </p:nvSpPr>
            <p:spPr bwMode="auto">
              <a:xfrm>
                <a:off x="1438" y="2269"/>
                <a:ext cx="5" cy="6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67" name="Freeform 825"/>
              <p:cNvSpPr>
                <a:spLocks/>
              </p:cNvSpPr>
              <p:nvPr/>
            </p:nvSpPr>
            <p:spPr bwMode="auto">
              <a:xfrm>
                <a:off x="1445" y="2277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68" name="Freeform 826"/>
              <p:cNvSpPr>
                <a:spLocks/>
              </p:cNvSpPr>
              <p:nvPr/>
            </p:nvSpPr>
            <p:spPr bwMode="auto">
              <a:xfrm>
                <a:off x="1450" y="2280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69" name="Freeform 827"/>
              <p:cNvSpPr>
                <a:spLocks/>
              </p:cNvSpPr>
              <p:nvPr/>
            </p:nvSpPr>
            <p:spPr bwMode="auto">
              <a:xfrm>
                <a:off x="1448" y="2291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0 h 2"/>
                  <a:gd name="T4" fmla="*/ 2 w 2"/>
                  <a:gd name="T5" fmla="*/ 2 h 2"/>
                  <a:gd name="T6" fmla="*/ 1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70" name="Freeform 828"/>
              <p:cNvSpPr>
                <a:spLocks/>
              </p:cNvSpPr>
              <p:nvPr/>
            </p:nvSpPr>
            <p:spPr bwMode="auto">
              <a:xfrm>
                <a:off x="1410" y="2309"/>
                <a:ext cx="5" cy="6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0 h 2"/>
                  <a:gd name="T4" fmla="*/ 2 w 2"/>
                  <a:gd name="T5" fmla="*/ 2 h 2"/>
                  <a:gd name="T6" fmla="*/ 1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71" name="Freeform 829"/>
              <p:cNvSpPr>
                <a:spLocks/>
              </p:cNvSpPr>
              <p:nvPr/>
            </p:nvSpPr>
            <p:spPr bwMode="auto">
              <a:xfrm>
                <a:off x="1418" y="2304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0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72" name="Freeform 830"/>
              <p:cNvSpPr>
                <a:spLocks/>
              </p:cNvSpPr>
              <p:nvPr/>
            </p:nvSpPr>
            <p:spPr bwMode="auto">
              <a:xfrm>
                <a:off x="1408" y="2304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73" name="Freeform 831"/>
              <p:cNvSpPr>
                <a:spLocks/>
              </p:cNvSpPr>
              <p:nvPr/>
            </p:nvSpPr>
            <p:spPr bwMode="auto">
              <a:xfrm>
                <a:off x="1410" y="2301"/>
                <a:ext cx="5" cy="6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1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74" name="Freeform 832"/>
              <p:cNvSpPr>
                <a:spLocks/>
              </p:cNvSpPr>
              <p:nvPr/>
            </p:nvSpPr>
            <p:spPr bwMode="auto">
              <a:xfrm>
                <a:off x="1410" y="2291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0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75" name="Freeform 833"/>
              <p:cNvSpPr>
                <a:spLocks/>
              </p:cNvSpPr>
              <p:nvPr/>
            </p:nvSpPr>
            <p:spPr bwMode="auto">
              <a:xfrm>
                <a:off x="1413" y="2272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76" name="Freeform 834"/>
              <p:cNvSpPr>
                <a:spLocks/>
              </p:cNvSpPr>
              <p:nvPr/>
            </p:nvSpPr>
            <p:spPr bwMode="auto">
              <a:xfrm>
                <a:off x="1420" y="2275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0 h 2"/>
                  <a:gd name="T4" fmla="*/ 2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77" name="Freeform 835"/>
              <p:cNvSpPr>
                <a:spLocks/>
              </p:cNvSpPr>
              <p:nvPr/>
            </p:nvSpPr>
            <p:spPr bwMode="auto">
              <a:xfrm>
                <a:off x="1418" y="2283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0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78" name="Freeform 836"/>
              <p:cNvSpPr>
                <a:spLocks/>
              </p:cNvSpPr>
              <p:nvPr/>
            </p:nvSpPr>
            <p:spPr bwMode="auto">
              <a:xfrm>
                <a:off x="1423" y="2264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79" name="Freeform 837"/>
              <p:cNvSpPr>
                <a:spLocks/>
              </p:cNvSpPr>
              <p:nvPr/>
            </p:nvSpPr>
            <p:spPr bwMode="auto">
              <a:xfrm>
                <a:off x="1430" y="2264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0 h 2"/>
                  <a:gd name="T4" fmla="*/ 2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80" name="Freeform 838"/>
              <p:cNvSpPr>
                <a:spLocks/>
              </p:cNvSpPr>
              <p:nvPr/>
            </p:nvSpPr>
            <p:spPr bwMode="auto">
              <a:xfrm>
                <a:off x="1433" y="2267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81" name="Freeform 839"/>
              <p:cNvSpPr>
                <a:spLocks/>
              </p:cNvSpPr>
              <p:nvPr/>
            </p:nvSpPr>
            <p:spPr bwMode="auto">
              <a:xfrm>
                <a:off x="1433" y="2275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82" name="Freeform 840"/>
              <p:cNvSpPr>
                <a:spLocks/>
              </p:cNvSpPr>
              <p:nvPr/>
            </p:nvSpPr>
            <p:spPr bwMode="auto">
              <a:xfrm>
                <a:off x="1440" y="2275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0 h 2"/>
                  <a:gd name="T4" fmla="*/ 2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83" name="Freeform 841"/>
              <p:cNvSpPr>
                <a:spLocks/>
              </p:cNvSpPr>
              <p:nvPr/>
            </p:nvSpPr>
            <p:spPr bwMode="auto">
              <a:xfrm>
                <a:off x="1445" y="2283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84" name="Freeform 842"/>
              <p:cNvSpPr>
                <a:spLocks/>
              </p:cNvSpPr>
              <p:nvPr/>
            </p:nvSpPr>
            <p:spPr bwMode="auto">
              <a:xfrm>
                <a:off x="1445" y="2288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85" name="Freeform 843"/>
              <p:cNvSpPr>
                <a:spLocks/>
              </p:cNvSpPr>
              <p:nvPr/>
            </p:nvSpPr>
            <p:spPr bwMode="auto">
              <a:xfrm>
                <a:off x="1450" y="2299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86" name="Freeform 844"/>
              <p:cNvSpPr>
                <a:spLocks/>
              </p:cNvSpPr>
              <p:nvPr/>
            </p:nvSpPr>
            <p:spPr bwMode="auto">
              <a:xfrm>
                <a:off x="1440" y="2296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87" name="Freeform 845"/>
              <p:cNvSpPr>
                <a:spLocks/>
              </p:cNvSpPr>
              <p:nvPr/>
            </p:nvSpPr>
            <p:spPr bwMode="auto">
              <a:xfrm>
                <a:off x="1438" y="2307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88" name="Freeform 846"/>
              <p:cNvSpPr>
                <a:spLocks/>
              </p:cNvSpPr>
              <p:nvPr/>
            </p:nvSpPr>
            <p:spPr bwMode="auto">
              <a:xfrm>
                <a:off x="1428" y="2315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0 h 2"/>
                  <a:gd name="T4" fmla="*/ 2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89" name="Freeform 847"/>
              <p:cNvSpPr>
                <a:spLocks/>
              </p:cNvSpPr>
              <p:nvPr/>
            </p:nvSpPr>
            <p:spPr bwMode="auto">
              <a:xfrm>
                <a:off x="1425" y="2323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0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90" name="Freeform 848"/>
              <p:cNvSpPr>
                <a:spLocks/>
              </p:cNvSpPr>
              <p:nvPr/>
            </p:nvSpPr>
            <p:spPr bwMode="auto">
              <a:xfrm>
                <a:off x="1428" y="2309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91" name="Freeform 849"/>
              <p:cNvSpPr>
                <a:spLocks/>
              </p:cNvSpPr>
              <p:nvPr/>
            </p:nvSpPr>
            <p:spPr bwMode="auto">
              <a:xfrm>
                <a:off x="1428" y="2304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2 w 2"/>
                  <a:gd name="T5" fmla="*/ 1 h 2"/>
                  <a:gd name="T6" fmla="*/ 1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92" name="Freeform 850"/>
              <p:cNvSpPr>
                <a:spLocks/>
              </p:cNvSpPr>
              <p:nvPr/>
            </p:nvSpPr>
            <p:spPr bwMode="auto">
              <a:xfrm>
                <a:off x="1423" y="2312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2 w 2"/>
                  <a:gd name="T5" fmla="*/ 1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93" name="Freeform 851"/>
              <p:cNvSpPr>
                <a:spLocks/>
              </p:cNvSpPr>
              <p:nvPr/>
            </p:nvSpPr>
            <p:spPr bwMode="auto">
              <a:xfrm>
                <a:off x="1445" y="2299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0"/>
                      <a:pt x="1" y="0"/>
                      <a:pt x="1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94" name="Freeform 852"/>
              <p:cNvSpPr>
                <a:spLocks/>
              </p:cNvSpPr>
              <p:nvPr/>
            </p:nvSpPr>
            <p:spPr bwMode="auto">
              <a:xfrm>
                <a:off x="1440" y="2283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2 w 2"/>
                  <a:gd name="T5" fmla="*/ 1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95" name="Freeform 853"/>
              <p:cNvSpPr>
                <a:spLocks/>
              </p:cNvSpPr>
              <p:nvPr/>
            </p:nvSpPr>
            <p:spPr bwMode="auto">
              <a:xfrm>
                <a:off x="1418" y="2309"/>
                <a:ext cx="5" cy="6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0" y="0"/>
                      <a:pt x="1" y="0"/>
                      <a:pt x="1" y="1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96" name="Freeform 854"/>
              <p:cNvSpPr>
                <a:spLocks/>
              </p:cNvSpPr>
              <p:nvPr/>
            </p:nvSpPr>
            <p:spPr bwMode="auto">
              <a:xfrm>
                <a:off x="1415" y="2275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97" name="Freeform 855"/>
              <p:cNvSpPr>
                <a:spLocks/>
              </p:cNvSpPr>
              <p:nvPr/>
            </p:nvSpPr>
            <p:spPr bwMode="auto">
              <a:xfrm>
                <a:off x="1423" y="2269"/>
                <a:ext cx="5" cy="6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98" name="Freeform 856"/>
              <p:cNvSpPr>
                <a:spLocks/>
              </p:cNvSpPr>
              <p:nvPr/>
            </p:nvSpPr>
            <p:spPr bwMode="auto">
              <a:xfrm>
                <a:off x="1435" y="2288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2 w 2"/>
                  <a:gd name="T5" fmla="*/ 1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99" name="Freeform 857"/>
              <p:cNvSpPr>
                <a:spLocks/>
              </p:cNvSpPr>
              <p:nvPr/>
            </p:nvSpPr>
            <p:spPr bwMode="auto">
              <a:xfrm>
                <a:off x="1455" y="2288"/>
                <a:ext cx="5" cy="5"/>
              </a:xfrm>
              <a:custGeom>
                <a:avLst/>
                <a:gdLst>
                  <a:gd name="T0" fmla="*/ 0 w 2"/>
                  <a:gd name="T1" fmla="*/ 0 h 2"/>
                  <a:gd name="T2" fmla="*/ 1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1" y="1"/>
                      <a:pt x="1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00" name="Freeform 858"/>
              <p:cNvSpPr>
                <a:spLocks/>
              </p:cNvSpPr>
              <p:nvPr/>
            </p:nvSpPr>
            <p:spPr bwMode="auto">
              <a:xfrm>
                <a:off x="1450" y="2269"/>
                <a:ext cx="5" cy="6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0 h 2"/>
                  <a:gd name="T4" fmla="*/ 2 w 2"/>
                  <a:gd name="T5" fmla="*/ 2 h 2"/>
                  <a:gd name="T6" fmla="*/ 1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01" name="Freeform 859"/>
              <p:cNvSpPr>
                <a:spLocks/>
              </p:cNvSpPr>
              <p:nvPr/>
            </p:nvSpPr>
            <p:spPr bwMode="auto">
              <a:xfrm>
                <a:off x="1313" y="2667"/>
                <a:ext cx="75" cy="90"/>
              </a:xfrm>
              <a:custGeom>
                <a:avLst/>
                <a:gdLst>
                  <a:gd name="T0" fmla="*/ 10 w 30"/>
                  <a:gd name="T1" fmla="*/ 10 h 34"/>
                  <a:gd name="T2" fmla="*/ 1 w 30"/>
                  <a:gd name="T3" fmla="*/ 16 h 34"/>
                  <a:gd name="T4" fmla="*/ 5 w 30"/>
                  <a:gd name="T5" fmla="*/ 26 h 34"/>
                  <a:gd name="T6" fmla="*/ 9 w 30"/>
                  <a:gd name="T7" fmla="*/ 32 h 34"/>
                  <a:gd name="T8" fmla="*/ 18 w 30"/>
                  <a:gd name="T9" fmla="*/ 28 h 34"/>
                  <a:gd name="T10" fmla="*/ 21 w 30"/>
                  <a:gd name="T11" fmla="*/ 20 h 34"/>
                  <a:gd name="T12" fmla="*/ 29 w 30"/>
                  <a:gd name="T13" fmla="*/ 12 h 34"/>
                  <a:gd name="T14" fmla="*/ 10 w 30"/>
                  <a:gd name="T15" fmla="*/ 9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4">
                    <a:moveTo>
                      <a:pt x="10" y="10"/>
                    </a:moveTo>
                    <a:cubicBezTo>
                      <a:pt x="6" y="8"/>
                      <a:pt x="2" y="12"/>
                      <a:pt x="1" y="16"/>
                    </a:cubicBezTo>
                    <a:cubicBezTo>
                      <a:pt x="0" y="21"/>
                      <a:pt x="2" y="23"/>
                      <a:pt x="5" y="26"/>
                    </a:cubicBezTo>
                    <a:cubicBezTo>
                      <a:pt x="6" y="28"/>
                      <a:pt x="7" y="32"/>
                      <a:pt x="9" y="32"/>
                    </a:cubicBezTo>
                    <a:cubicBezTo>
                      <a:pt x="11" y="34"/>
                      <a:pt x="16" y="31"/>
                      <a:pt x="18" y="28"/>
                    </a:cubicBezTo>
                    <a:cubicBezTo>
                      <a:pt x="19" y="25"/>
                      <a:pt x="17" y="23"/>
                      <a:pt x="21" y="20"/>
                    </a:cubicBezTo>
                    <a:cubicBezTo>
                      <a:pt x="25" y="18"/>
                      <a:pt x="29" y="18"/>
                      <a:pt x="29" y="12"/>
                    </a:cubicBezTo>
                    <a:cubicBezTo>
                      <a:pt x="30" y="0"/>
                      <a:pt x="14" y="0"/>
                      <a:pt x="10" y="9"/>
                    </a:cubicBezTo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02" name="Freeform 860"/>
              <p:cNvSpPr>
                <a:spLocks/>
              </p:cNvSpPr>
              <p:nvPr/>
            </p:nvSpPr>
            <p:spPr bwMode="auto">
              <a:xfrm>
                <a:off x="1708" y="2488"/>
                <a:ext cx="90" cy="85"/>
              </a:xfrm>
              <a:custGeom>
                <a:avLst/>
                <a:gdLst>
                  <a:gd name="T0" fmla="*/ 16 w 36"/>
                  <a:gd name="T1" fmla="*/ 5 h 32"/>
                  <a:gd name="T2" fmla="*/ 1 w 36"/>
                  <a:gd name="T3" fmla="*/ 14 h 32"/>
                  <a:gd name="T4" fmla="*/ 18 w 36"/>
                  <a:gd name="T5" fmla="*/ 27 h 32"/>
                  <a:gd name="T6" fmla="*/ 18 w 36"/>
                  <a:gd name="T7" fmla="*/ 5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32">
                    <a:moveTo>
                      <a:pt x="16" y="5"/>
                    </a:moveTo>
                    <a:cubicBezTo>
                      <a:pt x="9" y="3"/>
                      <a:pt x="1" y="6"/>
                      <a:pt x="1" y="14"/>
                    </a:cubicBezTo>
                    <a:cubicBezTo>
                      <a:pt x="0" y="24"/>
                      <a:pt x="11" y="25"/>
                      <a:pt x="18" y="27"/>
                    </a:cubicBezTo>
                    <a:cubicBezTo>
                      <a:pt x="36" y="32"/>
                      <a:pt x="30" y="0"/>
                      <a:pt x="18" y="5"/>
                    </a:cubicBezTo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03" name="Freeform 861"/>
              <p:cNvSpPr>
                <a:spLocks/>
              </p:cNvSpPr>
              <p:nvPr/>
            </p:nvSpPr>
            <p:spPr bwMode="auto">
              <a:xfrm>
                <a:off x="1690" y="2504"/>
                <a:ext cx="45" cy="51"/>
              </a:xfrm>
              <a:custGeom>
                <a:avLst/>
                <a:gdLst>
                  <a:gd name="T0" fmla="*/ 8 w 18"/>
                  <a:gd name="T1" fmla="*/ 3 h 19"/>
                  <a:gd name="T2" fmla="*/ 8 w 18"/>
                  <a:gd name="T3" fmla="*/ 17 h 19"/>
                  <a:gd name="T4" fmla="*/ 18 w 18"/>
                  <a:gd name="T5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9">
                    <a:moveTo>
                      <a:pt x="8" y="3"/>
                    </a:moveTo>
                    <a:cubicBezTo>
                      <a:pt x="0" y="0"/>
                      <a:pt x="0" y="15"/>
                      <a:pt x="8" y="17"/>
                    </a:cubicBezTo>
                    <a:cubicBezTo>
                      <a:pt x="14" y="19"/>
                      <a:pt x="18" y="16"/>
                      <a:pt x="18" y="10"/>
                    </a:cubicBezTo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04" name="Freeform 862"/>
              <p:cNvSpPr>
                <a:spLocks/>
              </p:cNvSpPr>
              <p:nvPr/>
            </p:nvSpPr>
            <p:spPr bwMode="auto">
              <a:xfrm>
                <a:off x="1690" y="1883"/>
                <a:ext cx="113" cy="74"/>
              </a:xfrm>
              <a:custGeom>
                <a:avLst/>
                <a:gdLst>
                  <a:gd name="T0" fmla="*/ 19 w 45"/>
                  <a:gd name="T1" fmla="*/ 2 h 28"/>
                  <a:gd name="T2" fmla="*/ 2 w 45"/>
                  <a:gd name="T3" fmla="*/ 10 h 28"/>
                  <a:gd name="T4" fmla="*/ 23 w 45"/>
                  <a:gd name="T5" fmla="*/ 22 h 28"/>
                  <a:gd name="T6" fmla="*/ 42 w 45"/>
                  <a:gd name="T7" fmla="*/ 18 h 28"/>
                  <a:gd name="T8" fmla="*/ 25 w 45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28">
                    <a:moveTo>
                      <a:pt x="19" y="2"/>
                    </a:moveTo>
                    <a:cubicBezTo>
                      <a:pt x="11" y="1"/>
                      <a:pt x="3" y="1"/>
                      <a:pt x="2" y="10"/>
                    </a:cubicBezTo>
                    <a:cubicBezTo>
                      <a:pt x="0" y="24"/>
                      <a:pt x="15" y="21"/>
                      <a:pt x="23" y="22"/>
                    </a:cubicBezTo>
                    <a:cubicBezTo>
                      <a:pt x="30" y="23"/>
                      <a:pt x="39" y="28"/>
                      <a:pt x="42" y="18"/>
                    </a:cubicBezTo>
                    <a:cubicBezTo>
                      <a:pt x="45" y="6"/>
                      <a:pt x="32" y="4"/>
                      <a:pt x="25" y="0"/>
                    </a:cubicBezTo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05" name="Oval 863"/>
              <p:cNvSpPr>
                <a:spLocks noChangeArrowheads="1"/>
              </p:cNvSpPr>
              <p:nvPr/>
            </p:nvSpPr>
            <p:spPr bwMode="auto">
              <a:xfrm>
                <a:off x="1705" y="1939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06" name="Oval 864"/>
              <p:cNvSpPr>
                <a:spLocks noChangeArrowheads="1"/>
              </p:cNvSpPr>
              <p:nvPr/>
            </p:nvSpPr>
            <p:spPr bwMode="auto">
              <a:xfrm>
                <a:off x="1678" y="1936"/>
                <a:ext cx="7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07" name="Oval 865"/>
              <p:cNvSpPr>
                <a:spLocks noChangeArrowheads="1"/>
              </p:cNvSpPr>
              <p:nvPr/>
            </p:nvSpPr>
            <p:spPr bwMode="auto">
              <a:xfrm>
                <a:off x="1688" y="1920"/>
                <a:ext cx="7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08" name="Oval 866"/>
              <p:cNvSpPr>
                <a:spLocks noChangeArrowheads="1"/>
              </p:cNvSpPr>
              <p:nvPr/>
            </p:nvSpPr>
            <p:spPr bwMode="auto">
              <a:xfrm>
                <a:off x="1688" y="1901"/>
                <a:ext cx="7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09" name="Oval 867"/>
              <p:cNvSpPr>
                <a:spLocks noChangeArrowheads="1"/>
              </p:cNvSpPr>
              <p:nvPr/>
            </p:nvSpPr>
            <p:spPr bwMode="auto">
              <a:xfrm>
                <a:off x="1695" y="1888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10" name="Oval 868"/>
              <p:cNvSpPr>
                <a:spLocks noChangeArrowheads="1"/>
              </p:cNvSpPr>
              <p:nvPr/>
            </p:nvSpPr>
            <p:spPr bwMode="auto">
              <a:xfrm>
                <a:off x="1708" y="1880"/>
                <a:ext cx="7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11" name="Oval 869"/>
              <p:cNvSpPr>
                <a:spLocks noChangeArrowheads="1"/>
              </p:cNvSpPr>
              <p:nvPr/>
            </p:nvSpPr>
            <p:spPr bwMode="auto">
              <a:xfrm>
                <a:off x="1723" y="1883"/>
                <a:ext cx="7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12" name="Oval 870"/>
              <p:cNvSpPr>
                <a:spLocks noChangeArrowheads="1"/>
              </p:cNvSpPr>
              <p:nvPr/>
            </p:nvSpPr>
            <p:spPr bwMode="auto">
              <a:xfrm>
                <a:off x="1740" y="1880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13" name="Oval 871"/>
              <p:cNvSpPr>
                <a:spLocks noChangeArrowheads="1"/>
              </p:cNvSpPr>
              <p:nvPr/>
            </p:nvSpPr>
            <p:spPr bwMode="auto">
              <a:xfrm>
                <a:off x="1730" y="1872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14" name="Oval 872"/>
              <p:cNvSpPr>
                <a:spLocks noChangeArrowheads="1"/>
              </p:cNvSpPr>
              <p:nvPr/>
            </p:nvSpPr>
            <p:spPr bwMode="auto">
              <a:xfrm>
                <a:off x="1755" y="1875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15" name="Oval 873"/>
              <p:cNvSpPr>
                <a:spLocks noChangeArrowheads="1"/>
              </p:cNvSpPr>
              <p:nvPr/>
            </p:nvSpPr>
            <p:spPr bwMode="auto">
              <a:xfrm>
                <a:off x="1765" y="1883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16" name="Oval 874"/>
              <p:cNvSpPr>
                <a:spLocks noChangeArrowheads="1"/>
              </p:cNvSpPr>
              <p:nvPr/>
            </p:nvSpPr>
            <p:spPr bwMode="auto">
              <a:xfrm>
                <a:off x="1790" y="1885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17" name="Oval 875"/>
              <p:cNvSpPr>
                <a:spLocks noChangeArrowheads="1"/>
              </p:cNvSpPr>
              <p:nvPr/>
            </p:nvSpPr>
            <p:spPr bwMode="auto">
              <a:xfrm>
                <a:off x="1780" y="1896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18" name="Oval 876"/>
              <p:cNvSpPr>
                <a:spLocks noChangeArrowheads="1"/>
              </p:cNvSpPr>
              <p:nvPr/>
            </p:nvSpPr>
            <p:spPr bwMode="auto">
              <a:xfrm>
                <a:off x="1798" y="1904"/>
                <a:ext cx="7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19" name="Oval 877"/>
              <p:cNvSpPr>
                <a:spLocks noChangeArrowheads="1"/>
              </p:cNvSpPr>
              <p:nvPr/>
            </p:nvSpPr>
            <p:spPr bwMode="auto">
              <a:xfrm>
                <a:off x="1793" y="1915"/>
                <a:ext cx="7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20" name="Oval 878"/>
              <p:cNvSpPr>
                <a:spLocks noChangeArrowheads="1"/>
              </p:cNvSpPr>
              <p:nvPr/>
            </p:nvSpPr>
            <p:spPr bwMode="auto">
              <a:xfrm>
                <a:off x="1793" y="1931"/>
                <a:ext cx="7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21" name="Oval 879"/>
              <p:cNvSpPr>
                <a:spLocks noChangeArrowheads="1"/>
              </p:cNvSpPr>
              <p:nvPr/>
            </p:nvSpPr>
            <p:spPr bwMode="auto">
              <a:xfrm>
                <a:off x="1788" y="1941"/>
                <a:ext cx="7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22" name="Oval 880"/>
              <p:cNvSpPr>
                <a:spLocks noChangeArrowheads="1"/>
              </p:cNvSpPr>
              <p:nvPr/>
            </p:nvSpPr>
            <p:spPr bwMode="auto">
              <a:xfrm>
                <a:off x="1770" y="1944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23" name="Oval 881"/>
              <p:cNvSpPr>
                <a:spLocks noChangeArrowheads="1"/>
              </p:cNvSpPr>
              <p:nvPr/>
            </p:nvSpPr>
            <p:spPr bwMode="auto">
              <a:xfrm>
                <a:off x="1755" y="1944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24" name="Oval 882"/>
              <p:cNvSpPr>
                <a:spLocks noChangeArrowheads="1"/>
              </p:cNvSpPr>
              <p:nvPr/>
            </p:nvSpPr>
            <p:spPr bwMode="auto">
              <a:xfrm>
                <a:off x="1760" y="1955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25" name="Oval 883"/>
              <p:cNvSpPr>
                <a:spLocks noChangeArrowheads="1"/>
              </p:cNvSpPr>
              <p:nvPr/>
            </p:nvSpPr>
            <p:spPr bwMode="auto">
              <a:xfrm>
                <a:off x="1738" y="1952"/>
                <a:ext cx="7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26" name="Oval 884"/>
              <p:cNvSpPr>
                <a:spLocks noChangeArrowheads="1"/>
              </p:cNvSpPr>
              <p:nvPr/>
            </p:nvSpPr>
            <p:spPr bwMode="auto">
              <a:xfrm>
                <a:off x="1740" y="1944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28" name="Oval 885"/>
              <p:cNvSpPr>
                <a:spLocks noChangeArrowheads="1"/>
              </p:cNvSpPr>
              <p:nvPr/>
            </p:nvSpPr>
            <p:spPr bwMode="auto">
              <a:xfrm>
                <a:off x="1725" y="1939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29" name="Oval 886"/>
              <p:cNvSpPr>
                <a:spLocks noChangeArrowheads="1"/>
              </p:cNvSpPr>
              <p:nvPr/>
            </p:nvSpPr>
            <p:spPr bwMode="auto">
              <a:xfrm>
                <a:off x="1718" y="1952"/>
                <a:ext cx="7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30" name="Oval 887"/>
              <p:cNvSpPr>
                <a:spLocks noChangeArrowheads="1"/>
              </p:cNvSpPr>
              <p:nvPr/>
            </p:nvSpPr>
            <p:spPr bwMode="auto">
              <a:xfrm>
                <a:off x="1690" y="1933"/>
                <a:ext cx="8" cy="8"/>
              </a:xfrm>
              <a:prstGeom prst="ellipse">
                <a:avLst/>
              </a:pr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31" name="Oval 888"/>
              <p:cNvSpPr>
                <a:spLocks noChangeArrowheads="1"/>
              </p:cNvSpPr>
              <p:nvPr/>
            </p:nvSpPr>
            <p:spPr bwMode="auto">
              <a:xfrm>
                <a:off x="1713" y="1920"/>
                <a:ext cx="7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32" name="Oval 889"/>
              <p:cNvSpPr>
                <a:spLocks noChangeArrowheads="1"/>
              </p:cNvSpPr>
              <p:nvPr/>
            </p:nvSpPr>
            <p:spPr bwMode="auto">
              <a:xfrm>
                <a:off x="1700" y="1912"/>
                <a:ext cx="8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33" name="Oval 890"/>
              <p:cNvSpPr>
                <a:spLocks noChangeArrowheads="1"/>
              </p:cNvSpPr>
              <p:nvPr/>
            </p:nvSpPr>
            <p:spPr bwMode="auto">
              <a:xfrm>
                <a:off x="1710" y="1899"/>
                <a:ext cx="8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34" name="Oval 891"/>
              <p:cNvSpPr>
                <a:spLocks noChangeArrowheads="1"/>
              </p:cNvSpPr>
              <p:nvPr/>
            </p:nvSpPr>
            <p:spPr bwMode="auto">
              <a:xfrm>
                <a:off x="1700" y="1899"/>
                <a:ext cx="8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35" name="Oval 892"/>
              <p:cNvSpPr>
                <a:spLocks noChangeArrowheads="1"/>
              </p:cNvSpPr>
              <p:nvPr/>
            </p:nvSpPr>
            <p:spPr bwMode="auto">
              <a:xfrm>
                <a:off x="1730" y="1893"/>
                <a:ext cx="8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36" name="Oval 893"/>
              <p:cNvSpPr>
                <a:spLocks noChangeArrowheads="1"/>
              </p:cNvSpPr>
              <p:nvPr/>
            </p:nvSpPr>
            <p:spPr bwMode="auto">
              <a:xfrm>
                <a:off x="1723" y="1931"/>
                <a:ext cx="7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37" name="Oval 894"/>
              <p:cNvSpPr>
                <a:spLocks noChangeArrowheads="1"/>
              </p:cNvSpPr>
              <p:nvPr/>
            </p:nvSpPr>
            <p:spPr bwMode="auto">
              <a:xfrm>
                <a:off x="1748" y="1933"/>
                <a:ext cx="7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38" name="Oval 895"/>
              <p:cNvSpPr>
                <a:spLocks noChangeArrowheads="1"/>
              </p:cNvSpPr>
              <p:nvPr/>
            </p:nvSpPr>
            <p:spPr bwMode="auto">
              <a:xfrm>
                <a:off x="1763" y="1933"/>
                <a:ext cx="7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39" name="Oval 896"/>
              <p:cNvSpPr>
                <a:spLocks noChangeArrowheads="1"/>
              </p:cNvSpPr>
              <p:nvPr/>
            </p:nvSpPr>
            <p:spPr bwMode="auto">
              <a:xfrm>
                <a:off x="1780" y="1933"/>
                <a:ext cx="8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40" name="Oval 897"/>
              <p:cNvSpPr>
                <a:spLocks noChangeArrowheads="1"/>
              </p:cNvSpPr>
              <p:nvPr/>
            </p:nvSpPr>
            <p:spPr bwMode="auto">
              <a:xfrm>
                <a:off x="1783" y="1907"/>
                <a:ext cx="7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41" name="Oval 898"/>
              <p:cNvSpPr>
                <a:spLocks noChangeArrowheads="1"/>
              </p:cNvSpPr>
              <p:nvPr/>
            </p:nvSpPr>
            <p:spPr bwMode="auto">
              <a:xfrm>
                <a:off x="1770" y="1896"/>
                <a:ext cx="8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42" name="Oval 899"/>
              <p:cNvSpPr>
                <a:spLocks noChangeArrowheads="1"/>
              </p:cNvSpPr>
              <p:nvPr/>
            </p:nvSpPr>
            <p:spPr bwMode="auto">
              <a:xfrm>
                <a:off x="1750" y="1885"/>
                <a:ext cx="8" cy="8"/>
              </a:xfrm>
              <a:prstGeom prst="ellipse">
                <a:avLst/>
              </a:pr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43" name="Freeform 900"/>
              <p:cNvSpPr>
                <a:spLocks/>
              </p:cNvSpPr>
              <p:nvPr/>
            </p:nvSpPr>
            <p:spPr bwMode="auto">
              <a:xfrm>
                <a:off x="1598" y="2680"/>
                <a:ext cx="80" cy="99"/>
              </a:xfrm>
              <a:custGeom>
                <a:avLst/>
                <a:gdLst>
                  <a:gd name="T0" fmla="*/ 7 w 32"/>
                  <a:gd name="T1" fmla="*/ 16 h 37"/>
                  <a:gd name="T2" fmla="*/ 6 w 32"/>
                  <a:gd name="T3" fmla="*/ 31 h 37"/>
                  <a:gd name="T4" fmla="*/ 28 w 32"/>
                  <a:gd name="T5" fmla="*/ 28 h 37"/>
                  <a:gd name="T6" fmla="*/ 26 w 32"/>
                  <a:gd name="T7" fmla="*/ 7 h 37"/>
                  <a:gd name="T8" fmla="*/ 8 w 32"/>
                  <a:gd name="T9" fmla="*/ 12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7">
                    <a:moveTo>
                      <a:pt x="7" y="16"/>
                    </a:moveTo>
                    <a:cubicBezTo>
                      <a:pt x="3" y="21"/>
                      <a:pt x="0" y="26"/>
                      <a:pt x="6" y="31"/>
                    </a:cubicBezTo>
                    <a:cubicBezTo>
                      <a:pt x="14" y="37"/>
                      <a:pt x="24" y="33"/>
                      <a:pt x="28" y="28"/>
                    </a:cubicBezTo>
                    <a:cubicBezTo>
                      <a:pt x="31" y="24"/>
                      <a:pt x="32" y="13"/>
                      <a:pt x="26" y="7"/>
                    </a:cubicBezTo>
                    <a:cubicBezTo>
                      <a:pt x="19" y="0"/>
                      <a:pt x="13" y="8"/>
                      <a:pt x="8" y="12"/>
                    </a:cubicBezTo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44" name="Freeform 901"/>
              <p:cNvSpPr>
                <a:spLocks/>
              </p:cNvSpPr>
              <p:nvPr/>
            </p:nvSpPr>
            <p:spPr bwMode="auto">
              <a:xfrm>
                <a:off x="1648" y="2768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45" name="Freeform 902"/>
              <p:cNvSpPr>
                <a:spLocks/>
              </p:cNvSpPr>
              <p:nvPr/>
            </p:nvSpPr>
            <p:spPr bwMode="auto">
              <a:xfrm>
                <a:off x="1623" y="2779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46" name="Freeform 903"/>
              <p:cNvSpPr>
                <a:spLocks/>
              </p:cNvSpPr>
              <p:nvPr/>
            </p:nvSpPr>
            <p:spPr bwMode="auto">
              <a:xfrm>
                <a:off x="1615" y="2765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47" name="Freeform 904"/>
              <p:cNvSpPr>
                <a:spLocks/>
              </p:cNvSpPr>
              <p:nvPr/>
            </p:nvSpPr>
            <p:spPr bwMode="auto">
              <a:xfrm>
                <a:off x="1605" y="276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48" name="Freeform 905"/>
              <p:cNvSpPr>
                <a:spLocks/>
              </p:cNvSpPr>
              <p:nvPr/>
            </p:nvSpPr>
            <p:spPr bwMode="auto">
              <a:xfrm>
                <a:off x="1598" y="2749"/>
                <a:ext cx="7" cy="6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0 h 2"/>
                  <a:gd name="T4" fmla="*/ 2 w 3"/>
                  <a:gd name="T5" fmla="*/ 0 h 2"/>
                  <a:gd name="T6" fmla="*/ 3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49" name="Freeform 906"/>
              <p:cNvSpPr>
                <a:spLocks/>
              </p:cNvSpPr>
              <p:nvPr/>
            </p:nvSpPr>
            <p:spPr bwMode="auto">
              <a:xfrm>
                <a:off x="1600" y="2736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3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50" name="Freeform 907"/>
              <p:cNvSpPr>
                <a:spLocks/>
              </p:cNvSpPr>
              <p:nvPr/>
            </p:nvSpPr>
            <p:spPr bwMode="auto">
              <a:xfrm>
                <a:off x="1605" y="2725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51" name="Freeform 908"/>
              <p:cNvSpPr>
                <a:spLocks/>
              </p:cNvSpPr>
              <p:nvPr/>
            </p:nvSpPr>
            <p:spPr bwMode="auto">
              <a:xfrm>
                <a:off x="1613" y="2715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52" name="Freeform 909"/>
              <p:cNvSpPr>
                <a:spLocks/>
              </p:cNvSpPr>
              <p:nvPr/>
            </p:nvSpPr>
            <p:spPr bwMode="auto">
              <a:xfrm>
                <a:off x="1603" y="2717"/>
                <a:ext cx="7" cy="6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53" name="Freeform 910"/>
              <p:cNvSpPr>
                <a:spLocks/>
              </p:cNvSpPr>
              <p:nvPr/>
            </p:nvSpPr>
            <p:spPr bwMode="auto">
              <a:xfrm>
                <a:off x="1615" y="2701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54" name="Freeform 911"/>
              <p:cNvSpPr>
                <a:spLocks/>
              </p:cNvSpPr>
              <p:nvPr/>
            </p:nvSpPr>
            <p:spPr bwMode="auto">
              <a:xfrm>
                <a:off x="1623" y="2696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1" y="1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55" name="Freeform 912"/>
              <p:cNvSpPr>
                <a:spLocks/>
              </p:cNvSpPr>
              <p:nvPr/>
            </p:nvSpPr>
            <p:spPr bwMode="auto">
              <a:xfrm>
                <a:off x="1633" y="2680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56" name="Freeform 913"/>
              <p:cNvSpPr>
                <a:spLocks/>
              </p:cNvSpPr>
              <p:nvPr/>
            </p:nvSpPr>
            <p:spPr bwMode="auto">
              <a:xfrm>
                <a:off x="1635" y="2691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57" name="Freeform 914"/>
              <p:cNvSpPr>
                <a:spLocks/>
              </p:cNvSpPr>
              <p:nvPr/>
            </p:nvSpPr>
            <p:spPr bwMode="auto">
              <a:xfrm>
                <a:off x="1648" y="2683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58" name="Freeform 915"/>
              <p:cNvSpPr>
                <a:spLocks/>
              </p:cNvSpPr>
              <p:nvPr/>
            </p:nvSpPr>
            <p:spPr bwMode="auto">
              <a:xfrm>
                <a:off x="1653" y="2691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0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59" name="Freeform 916"/>
              <p:cNvSpPr>
                <a:spLocks/>
              </p:cNvSpPr>
              <p:nvPr/>
            </p:nvSpPr>
            <p:spPr bwMode="auto">
              <a:xfrm>
                <a:off x="1663" y="2696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0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60" name="Freeform 917"/>
              <p:cNvSpPr>
                <a:spLocks/>
              </p:cNvSpPr>
              <p:nvPr/>
            </p:nvSpPr>
            <p:spPr bwMode="auto">
              <a:xfrm>
                <a:off x="1668" y="2704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61" name="Freeform 918"/>
              <p:cNvSpPr>
                <a:spLocks/>
              </p:cNvSpPr>
              <p:nvPr/>
            </p:nvSpPr>
            <p:spPr bwMode="auto">
              <a:xfrm>
                <a:off x="1675" y="2723"/>
                <a:ext cx="5" cy="8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1 h 3"/>
                  <a:gd name="T4" fmla="*/ 2 w 2"/>
                  <a:gd name="T5" fmla="*/ 1 h 3"/>
                  <a:gd name="T6" fmla="*/ 2 w 2"/>
                  <a:gd name="T7" fmla="*/ 2 h 3"/>
                  <a:gd name="T8" fmla="*/ 0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62" name="Freeform 919"/>
              <p:cNvSpPr>
                <a:spLocks/>
              </p:cNvSpPr>
              <p:nvPr/>
            </p:nvSpPr>
            <p:spPr bwMode="auto">
              <a:xfrm>
                <a:off x="1678" y="2709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63" name="Freeform 920"/>
              <p:cNvSpPr>
                <a:spLocks/>
              </p:cNvSpPr>
              <p:nvPr/>
            </p:nvSpPr>
            <p:spPr bwMode="auto">
              <a:xfrm>
                <a:off x="1678" y="2752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64" name="Freeform 921"/>
              <p:cNvSpPr>
                <a:spLocks/>
              </p:cNvSpPr>
              <p:nvPr/>
            </p:nvSpPr>
            <p:spPr bwMode="auto">
              <a:xfrm>
                <a:off x="1638" y="2787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3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65" name="Freeform 922"/>
              <p:cNvSpPr>
                <a:spLocks/>
              </p:cNvSpPr>
              <p:nvPr/>
            </p:nvSpPr>
            <p:spPr bwMode="auto">
              <a:xfrm>
                <a:off x="1370" y="2720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2 w 2"/>
                  <a:gd name="T5" fmla="*/ 1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66" name="Freeform 923"/>
              <p:cNvSpPr>
                <a:spLocks/>
              </p:cNvSpPr>
              <p:nvPr/>
            </p:nvSpPr>
            <p:spPr bwMode="auto">
              <a:xfrm>
                <a:off x="1375" y="2712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67" name="Freeform 924"/>
              <p:cNvSpPr>
                <a:spLocks/>
              </p:cNvSpPr>
              <p:nvPr/>
            </p:nvSpPr>
            <p:spPr bwMode="auto">
              <a:xfrm>
                <a:off x="1385" y="2707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68" name="Freeform 925"/>
              <p:cNvSpPr>
                <a:spLocks/>
              </p:cNvSpPr>
              <p:nvPr/>
            </p:nvSpPr>
            <p:spPr bwMode="auto">
              <a:xfrm>
                <a:off x="1388" y="2688"/>
                <a:ext cx="5" cy="8"/>
              </a:xfrm>
              <a:custGeom>
                <a:avLst/>
                <a:gdLst>
                  <a:gd name="T0" fmla="*/ 0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0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69" name="Freeform 926"/>
              <p:cNvSpPr>
                <a:spLocks/>
              </p:cNvSpPr>
              <p:nvPr/>
            </p:nvSpPr>
            <p:spPr bwMode="auto">
              <a:xfrm>
                <a:off x="1378" y="2672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70" name="Freeform 927"/>
              <p:cNvSpPr>
                <a:spLocks/>
              </p:cNvSpPr>
              <p:nvPr/>
            </p:nvSpPr>
            <p:spPr bwMode="auto">
              <a:xfrm>
                <a:off x="1370" y="2664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71" name="Freeform 928"/>
              <p:cNvSpPr>
                <a:spLocks/>
              </p:cNvSpPr>
              <p:nvPr/>
            </p:nvSpPr>
            <p:spPr bwMode="auto">
              <a:xfrm>
                <a:off x="1388" y="2669"/>
                <a:ext cx="5" cy="8"/>
              </a:xfrm>
              <a:custGeom>
                <a:avLst/>
                <a:gdLst>
                  <a:gd name="T0" fmla="*/ 0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0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3"/>
                      <a:pt x="1" y="3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72" name="Freeform 929"/>
              <p:cNvSpPr>
                <a:spLocks/>
              </p:cNvSpPr>
              <p:nvPr/>
            </p:nvSpPr>
            <p:spPr bwMode="auto">
              <a:xfrm>
                <a:off x="1380" y="2677"/>
                <a:ext cx="8" cy="6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73" name="Freeform 930"/>
              <p:cNvSpPr>
                <a:spLocks/>
              </p:cNvSpPr>
              <p:nvPr/>
            </p:nvSpPr>
            <p:spPr bwMode="auto">
              <a:xfrm>
                <a:off x="1355" y="2667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74" name="Freeform 931"/>
              <p:cNvSpPr>
                <a:spLocks/>
              </p:cNvSpPr>
              <p:nvPr/>
            </p:nvSpPr>
            <p:spPr bwMode="auto">
              <a:xfrm>
                <a:off x="1343" y="2664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75" name="Freeform 932"/>
              <p:cNvSpPr>
                <a:spLocks/>
              </p:cNvSpPr>
              <p:nvPr/>
            </p:nvSpPr>
            <p:spPr bwMode="auto">
              <a:xfrm>
                <a:off x="1335" y="2677"/>
                <a:ext cx="8" cy="6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1 h 2"/>
                  <a:gd name="T4" fmla="*/ 2 w 3"/>
                  <a:gd name="T5" fmla="*/ 0 h 2"/>
                  <a:gd name="T6" fmla="*/ 3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76" name="Freeform 933"/>
              <p:cNvSpPr>
                <a:spLocks/>
              </p:cNvSpPr>
              <p:nvPr/>
            </p:nvSpPr>
            <p:spPr bwMode="auto">
              <a:xfrm>
                <a:off x="1328" y="2685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3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77" name="Freeform 934"/>
              <p:cNvSpPr>
                <a:spLocks/>
              </p:cNvSpPr>
              <p:nvPr/>
            </p:nvSpPr>
            <p:spPr bwMode="auto">
              <a:xfrm>
                <a:off x="1330" y="2693"/>
                <a:ext cx="8" cy="6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0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78" name="Freeform 935"/>
              <p:cNvSpPr>
                <a:spLocks/>
              </p:cNvSpPr>
              <p:nvPr/>
            </p:nvSpPr>
            <p:spPr bwMode="auto">
              <a:xfrm>
                <a:off x="1318" y="2691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79" name="Freeform 936"/>
              <p:cNvSpPr>
                <a:spLocks/>
              </p:cNvSpPr>
              <p:nvPr/>
            </p:nvSpPr>
            <p:spPr bwMode="auto">
              <a:xfrm>
                <a:off x="1310" y="2704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0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80" name="Freeform 937"/>
              <p:cNvSpPr>
                <a:spLocks/>
              </p:cNvSpPr>
              <p:nvPr/>
            </p:nvSpPr>
            <p:spPr bwMode="auto">
              <a:xfrm>
                <a:off x="1305" y="2709"/>
                <a:ext cx="5" cy="8"/>
              </a:xfrm>
              <a:custGeom>
                <a:avLst/>
                <a:gdLst>
                  <a:gd name="T0" fmla="*/ 0 w 2"/>
                  <a:gd name="T1" fmla="*/ 2 h 3"/>
                  <a:gd name="T2" fmla="*/ 0 w 2"/>
                  <a:gd name="T3" fmla="*/ 1 h 3"/>
                  <a:gd name="T4" fmla="*/ 1 w 2"/>
                  <a:gd name="T5" fmla="*/ 0 h 3"/>
                  <a:gd name="T6" fmla="*/ 2 w 2"/>
                  <a:gd name="T7" fmla="*/ 2 h 3"/>
                  <a:gd name="T8" fmla="*/ 0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81" name="Freeform 938"/>
              <p:cNvSpPr>
                <a:spLocks/>
              </p:cNvSpPr>
              <p:nvPr/>
            </p:nvSpPr>
            <p:spPr bwMode="auto">
              <a:xfrm>
                <a:off x="1305" y="2728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82" name="Freeform 939"/>
              <p:cNvSpPr>
                <a:spLocks/>
              </p:cNvSpPr>
              <p:nvPr/>
            </p:nvSpPr>
            <p:spPr bwMode="auto">
              <a:xfrm>
                <a:off x="1313" y="2723"/>
                <a:ext cx="5" cy="8"/>
              </a:xfrm>
              <a:custGeom>
                <a:avLst/>
                <a:gdLst>
                  <a:gd name="T0" fmla="*/ 0 w 2"/>
                  <a:gd name="T1" fmla="*/ 2 h 3"/>
                  <a:gd name="T2" fmla="*/ 0 w 2"/>
                  <a:gd name="T3" fmla="*/ 1 h 3"/>
                  <a:gd name="T4" fmla="*/ 1 w 2"/>
                  <a:gd name="T5" fmla="*/ 0 h 3"/>
                  <a:gd name="T6" fmla="*/ 2 w 2"/>
                  <a:gd name="T7" fmla="*/ 2 h 3"/>
                  <a:gd name="T8" fmla="*/ 0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83" name="Freeform 940"/>
              <p:cNvSpPr>
                <a:spLocks/>
              </p:cNvSpPr>
              <p:nvPr/>
            </p:nvSpPr>
            <p:spPr bwMode="auto">
              <a:xfrm>
                <a:off x="1318" y="2731"/>
                <a:ext cx="5" cy="8"/>
              </a:xfrm>
              <a:custGeom>
                <a:avLst/>
                <a:gdLst>
                  <a:gd name="T0" fmla="*/ 0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0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84" name="Freeform 941"/>
              <p:cNvSpPr>
                <a:spLocks/>
              </p:cNvSpPr>
              <p:nvPr/>
            </p:nvSpPr>
            <p:spPr bwMode="auto">
              <a:xfrm>
                <a:off x="1313" y="2744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0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85" name="Freeform 942"/>
              <p:cNvSpPr>
                <a:spLocks/>
              </p:cNvSpPr>
              <p:nvPr/>
            </p:nvSpPr>
            <p:spPr bwMode="auto">
              <a:xfrm>
                <a:off x="1320" y="2749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86" name="Freeform 943"/>
              <p:cNvSpPr>
                <a:spLocks/>
              </p:cNvSpPr>
              <p:nvPr/>
            </p:nvSpPr>
            <p:spPr bwMode="auto">
              <a:xfrm>
                <a:off x="1323" y="2739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87" name="Freeform 944"/>
              <p:cNvSpPr>
                <a:spLocks/>
              </p:cNvSpPr>
              <p:nvPr/>
            </p:nvSpPr>
            <p:spPr bwMode="auto">
              <a:xfrm>
                <a:off x="1330" y="2749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88" name="Freeform 945"/>
              <p:cNvSpPr>
                <a:spLocks/>
              </p:cNvSpPr>
              <p:nvPr/>
            </p:nvSpPr>
            <p:spPr bwMode="auto">
              <a:xfrm>
                <a:off x="1333" y="2760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89" name="Freeform 946"/>
              <p:cNvSpPr>
                <a:spLocks/>
              </p:cNvSpPr>
              <p:nvPr/>
            </p:nvSpPr>
            <p:spPr bwMode="auto">
              <a:xfrm>
                <a:off x="1343" y="2771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0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90" name="Freeform 947"/>
              <p:cNvSpPr>
                <a:spLocks/>
              </p:cNvSpPr>
              <p:nvPr/>
            </p:nvSpPr>
            <p:spPr bwMode="auto">
              <a:xfrm>
                <a:off x="1343" y="2755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3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91" name="Freeform 948"/>
              <p:cNvSpPr>
                <a:spLocks/>
              </p:cNvSpPr>
              <p:nvPr/>
            </p:nvSpPr>
            <p:spPr bwMode="auto">
              <a:xfrm>
                <a:off x="1350" y="2747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92" name="Freeform 949"/>
              <p:cNvSpPr>
                <a:spLocks/>
              </p:cNvSpPr>
              <p:nvPr/>
            </p:nvSpPr>
            <p:spPr bwMode="auto">
              <a:xfrm>
                <a:off x="1360" y="2741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93" name="Freeform 950"/>
              <p:cNvSpPr>
                <a:spLocks/>
              </p:cNvSpPr>
              <p:nvPr/>
            </p:nvSpPr>
            <p:spPr bwMode="auto">
              <a:xfrm>
                <a:off x="1358" y="2731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94" name="Freeform 951"/>
              <p:cNvSpPr>
                <a:spLocks/>
              </p:cNvSpPr>
              <p:nvPr/>
            </p:nvSpPr>
            <p:spPr bwMode="auto">
              <a:xfrm>
                <a:off x="1360" y="2720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3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95" name="Freeform 952"/>
              <p:cNvSpPr>
                <a:spLocks/>
              </p:cNvSpPr>
              <p:nvPr/>
            </p:nvSpPr>
            <p:spPr bwMode="auto">
              <a:xfrm>
                <a:off x="1668" y="2733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96" name="Freeform 953"/>
              <p:cNvSpPr>
                <a:spLocks/>
              </p:cNvSpPr>
              <p:nvPr/>
            </p:nvSpPr>
            <p:spPr bwMode="auto">
              <a:xfrm>
                <a:off x="1678" y="273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97" name="Freeform 954"/>
              <p:cNvSpPr>
                <a:spLocks/>
              </p:cNvSpPr>
              <p:nvPr/>
            </p:nvSpPr>
            <p:spPr bwMode="auto">
              <a:xfrm>
                <a:off x="1665" y="2749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98" name="Freeform 955"/>
              <p:cNvSpPr>
                <a:spLocks/>
              </p:cNvSpPr>
              <p:nvPr/>
            </p:nvSpPr>
            <p:spPr bwMode="auto">
              <a:xfrm>
                <a:off x="1663" y="2744"/>
                <a:ext cx="5" cy="8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1 h 3"/>
                  <a:gd name="T4" fmla="*/ 2 w 2"/>
                  <a:gd name="T5" fmla="*/ 1 h 3"/>
                  <a:gd name="T6" fmla="*/ 2 w 2"/>
                  <a:gd name="T7" fmla="*/ 2 h 3"/>
                  <a:gd name="T8" fmla="*/ 0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099" name="Freeform 956"/>
              <p:cNvSpPr>
                <a:spLocks/>
              </p:cNvSpPr>
              <p:nvPr/>
            </p:nvSpPr>
            <p:spPr bwMode="auto">
              <a:xfrm>
                <a:off x="1655" y="2752"/>
                <a:ext cx="5" cy="8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1 h 3"/>
                  <a:gd name="T4" fmla="*/ 2 w 2"/>
                  <a:gd name="T5" fmla="*/ 1 h 3"/>
                  <a:gd name="T6" fmla="*/ 2 w 2"/>
                  <a:gd name="T7" fmla="*/ 2 h 3"/>
                  <a:gd name="T8" fmla="*/ 0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00" name="Freeform 957"/>
              <p:cNvSpPr>
                <a:spLocks/>
              </p:cNvSpPr>
              <p:nvPr/>
            </p:nvSpPr>
            <p:spPr bwMode="auto">
              <a:xfrm>
                <a:off x="1660" y="2763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2 w 2"/>
                  <a:gd name="T5" fmla="*/ 1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01" name="Freeform 958"/>
              <p:cNvSpPr>
                <a:spLocks/>
              </p:cNvSpPr>
              <p:nvPr/>
            </p:nvSpPr>
            <p:spPr bwMode="auto">
              <a:xfrm>
                <a:off x="1625" y="2771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0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02" name="Freeform 959"/>
              <p:cNvSpPr>
                <a:spLocks/>
              </p:cNvSpPr>
              <p:nvPr/>
            </p:nvSpPr>
            <p:spPr bwMode="auto">
              <a:xfrm>
                <a:off x="1625" y="2749"/>
                <a:ext cx="8" cy="6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0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03" name="Freeform 960"/>
              <p:cNvSpPr>
                <a:spLocks/>
              </p:cNvSpPr>
              <p:nvPr/>
            </p:nvSpPr>
            <p:spPr bwMode="auto">
              <a:xfrm>
                <a:off x="1635" y="2763"/>
                <a:ext cx="5" cy="8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1 h 3"/>
                  <a:gd name="T4" fmla="*/ 2 w 2"/>
                  <a:gd name="T5" fmla="*/ 1 h 3"/>
                  <a:gd name="T6" fmla="*/ 2 w 2"/>
                  <a:gd name="T7" fmla="*/ 2 h 3"/>
                  <a:gd name="T8" fmla="*/ 0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04" name="Freeform 961"/>
              <p:cNvSpPr>
                <a:spLocks/>
              </p:cNvSpPr>
              <p:nvPr/>
            </p:nvSpPr>
            <p:spPr bwMode="auto">
              <a:xfrm>
                <a:off x="1638" y="2752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05" name="Freeform 962"/>
              <p:cNvSpPr>
                <a:spLocks/>
              </p:cNvSpPr>
              <p:nvPr/>
            </p:nvSpPr>
            <p:spPr bwMode="auto">
              <a:xfrm>
                <a:off x="1655" y="2749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06" name="Freeform 963"/>
              <p:cNvSpPr>
                <a:spLocks/>
              </p:cNvSpPr>
              <p:nvPr/>
            </p:nvSpPr>
            <p:spPr bwMode="auto">
              <a:xfrm>
                <a:off x="1665" y="2741"/>
                <a:ext cx="8" cy="6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0 h 2"/>
                  <a:gd name="T4" fmla="*/ 2 w 3"/>
                  <a:gd name="T5" fmla="*/ 0 h 2"/>
                  <a:gd name="T6" fmla="*/ 2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07" name="Freeform 964"/>
              <p:cNvSpPr>
                <a:spLocks/>
              </p:cNvSpPr>
              <p:nvPr/>
            </p:nvSpPr>
            <p:spPr bwMode="auto">
              <a:xfrm>
                <a:off x="1658" y="2720"/>
                <a:ext cx="5" cy="8"/>
              </a:xfrm>
              <a:custGeom>
                <a:avLst/>
                <a:gdLst>
                  <a:gd name="T0" fmla="*/ 0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0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08" name="Freeform 965"/>
              <p:cNvSpPr>
                <a:spLocks/>
              </p:cNvSpPr>
              <p:nvPr/>
            </p:nvSpPr>
            <p:spPr bwMode="auto">
              <a:xfrm>
                <a:off x="1618" y="2755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09" name="Freeform 966"/>
              <p:cNvSpPr>
                <a:spLocks/>
              </p:cNvSpPr>
              <p:nvPr/>
            </p:nvSpPr>
            <p:spPr bwMode="auto">
              <a:xfrm>
                <a:off x="1610" y="2741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10" name="Freeform 967"/>
              <p:cNvSpPr>
                <a:spLocks/>
              </p:cNvSpPr>
              <p:nvPr/>
            </p:nvSpPr>
            <p:spPr bwMode="auto">
              <a:xfrm>
                <a:off x="1608" y="2749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1"/>
                      <a:pt x="3" y="1"/>
                      <a:pt x="2" y="2"/>
                    </a:cubicBezTo>
                    <a:cubicBezTo>
                      <a:pt x="2" y="3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11" name="Freeform 968"/>
              <p:cNvSpPr>
                <a:spLocks/>
              </p:cNvSpPr>
              <p:nvPr/>
            </p:nvSpPr>
            <p:spPr bwMode="auto">
              <a:xfrm>
                <a:off x="1615" y="2725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12" name="Freeform 969"/>
              <p:cNvSpPr>
                <a:spLocks/>
              </p:cNvSpPr>
              <p:nvPr/>
            </p:nvSpPr>
            <p:spPr bwMode="auto">
              <a:xfrm>
                <a:off x="1348" y="2672"/>
                <a:ext cx="5" cy="8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1 h 3"/>
                  <a:gd name="T4" fmla="*/ 1 w 2"/>
                  <a:gd name="T5" fmla="*/ 1 h 3"/>
                  <a:gd name="T6" fmla="*/ 2 w 2"/>
                  <a:gd name="T7" fmla="*/ 2 h 3"/>
                  <a:gd name="T8" fmla="*/ 0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13" name="Freeform 970"/>
              <p:cNvSpPr>
                <a:spLocks/>
              </p:cNvSpPr>
              <p:nvPr/>
            </p:nvSpPr>
            <p:spPr bwMode="auto">
              <a:xfrm>
                <a:off x="1335" y="2685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14" name="Freeform 971"/>
              <p:cNvSpPr>
                <a:spLocks/>
              </p:cNvSpPr>
              <p:nvPr/>
            </p:nvSpPr>
            <p:spPr bwMode="auto">
              <a:xfrm>
                <a:off x="1338" y="2707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15" name="Freeform 972"/>
              <p:cNvSpPr>
                <a:spLocks/>
              </p:cNvSpPr>
              <p:nvPr/>
            </p:nvSpPr>
            <p:spPr bwMode="auto">
              <a:xfrm>
                <a:off x="1325" y="2696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3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16" name="Freeform 973"/>
              <p:cNvSpPr>
                <a:spLocks/>
              </p:cNvSpPr>
              <p:nvPr/>
            </p:nvSpPr>
            <p:spPr bwMode="auto">
              <a:xfrm>
                <a:off x="1315" y="2699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0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17" name="Freeform 974"/>
              <p:cNvSpPr>
                <a:spLocks/>
              </p:cNvSpPr>
              <p:nvPr/>
            </p:nvSpPr>
            <p:spPr bwMode="auto">
              <a:xfrm>
                <a:off x="1310" y="2709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18" name="Freeform 975"/>
              <p:cNvSpPr>
                <a:spLocks/>
              </p:cNvSpPr>
              <p:nvPr/>
            </p:nvSpPr>
            <p:spPr bwMode="auto">
              <a:xfrm>
                <a:off x="1318" y="2723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0 h 2"/>
                  <a:gd name="T4" fmla="*/ 2 w 3"/>
                  <a:gd name="T5" fmla="*/ 0 h 2"/>
                  <a:gd name="T6" fmla="*/ 2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19" name="Freeform 976"/>
              <p:cNvSpPr>
                <a:spLocks/>
              </p:cNvSpPr>
              <p:nvPr/>
            </p:nvSpPr>
            <p:spPr bwMode="auto">
              <a:xfrm>
                <a:off x="1325" y="2720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20" name="Freeform 977"/>
              <p:cNvSpPr>
                <a:spLocks/>
              </p:cNvSpPr>
              <p:nvPr/>
            </p:nvSpPr>
            <p:spPr bwMode="auto">
              <a:xfrm>
                <a:off x="1323" y="2731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21" name="Freeform 978"/>
              <p:cNvSpPr>
                <a:spLocks/>
              </p:cNvSpPr>
              <p:nvPr/>
            </p:nvSpPr>
            <p:spPr bwMode="auto">
              <a:xfrm>
                <a:off x="1325" y="2744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22" name="Freeform 979"/>
              <p:cNvSpPr>
                <a:spLocks/>
              </p:cNvSpPr>
              <p:nvPr/>
            </p:nvSpPr>
            <p:spPr bwMode="auto">
              <a:xfrm>
                <a:off x="1335" y="2749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23" name="Freeform 980"/>
              <p:cNvSpPr>
                <a:spLocks/>
              </p:cNvSpPr>
              <p:nvPr/>
            </p:nvSpPr>
            <p:spPr bwMode="auto">
              <a:xfrm>
                <a:off x="1343" y="2739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24" name="Freeform 981"/>
              <p:cNvSpPr>
                <a:spLocks/>
              </p:cNvSpPr>
              <p:nvPr/>
            </p:nvSpPr>
            <p:spPr bwMode="auto">
              <a:xfrm>
                <a:off x="1350" y="2736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25" name="Freeform 982"/>
              <p:cNvSpPr>
                <a:spLocks/>
              </p:cNvSpPr>
              <p:nvPr/>
            </p:nvSpPr>
            <p:spPr bwMode="auto">
              <a:xfrm>
                <a:off x="1348" y="2723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26" name="Freeform 983"/>
              <p:cNvSpPr>
                <a:spLocks/>
              </p:cNvSpPr>
              <p:nvPr/>
            </p:nvSpPr>
            <p:spPr bwMode="auto">
              <a:xfrm>
                <a:off x="1355" y="2725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27" name="Freeform 984"/>
              <p:cNvSpPr>
                <a:spLocks/>
              </p:cNvSpPr>
              <p:nvPr/>
            </p:nvSpPr>
            <p:spPr bwMode="auto">
              <a:xfrm>
                <a:off x="1360" y="2712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3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28" name="Freeform 985"/>
              <p:cNvSpPr>
                <a:spLocks/>
              </p:cNvSpPr>
              <p:nvPr/>
            </p:nvSpPr>
            <p:spPr bwMode="auto">
              <a:xfrm>
                <a:off x="1368" y="2712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29" name="Freeform 986"/>
              <p:cNvSpPr>
                <a:spLocks/>
              </p:cNvSpPr>
              <p:nvPr/>
            </p:nvSpPr>
            <p:spPr bwMode="auto">
              <a:xfrm>
                <a:off x="1370" y="2701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30" name="Freeform 987"/>
              <p:cNvSpPr>
                <a:spLocks/>
              </p:cNvSpPr>
              <p:nvPr/>
            </p:nvSpPr>
            <p:spPr bwMode="auto">
              <a:xfrm>
                <a:off x="1375" y="2707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0 h 2"/>
                  <a:gd name="T4" fmla="*/ 2 w 3"/>
                  <a:gd name="T5" fmla="*/ 0 h 2"/>
                  <a:gd name="T6" fmla="*/ 3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31" name="Freeform 988"/>
              <p:cNvSpPr>
                <a:spLocks/>
              </p:cNvSpPr>
              <p:nvPr/>
            </p:nvSpPr>
            <p:spPr bwMode="auto">
              <a:xfrm>
                <a:off x="1380" y="2696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32" name="Freeform 989"/>
              <p:cNvSpPr>
                <a:spLocks/>
              </p:cNvSpPr>
              <p:nvPr/>
            </p:nvSpPr>
            <p:spPr bwMode="auto">
              <a:xfrm>
                <a:off x="1383" y="2683"/>
                <a:ext cx="5" cy="8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1 h 3"/>
                  <a:gd name="T4" fmla="*/ 2 w 2"/>
                  <a:gd name="T5" fmla="*/ 1 h 3"/>
                  <a:gd name="T6" fmla="*/ 2 w 2"/>
                  <a:gd name="T7" fmla="*/ 2 h 3"/>
                  <a:gd name="T8" fmla="*/ 0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33" name="Freeform 990"/>
              <p:cNvSpPr>
                <a:spLocks/>
              </p:cNvSpPr>
              <p:nvPr/>
            </p:nvSpPr>
            <p:spPr bwMode="auto">
              <a:xfrm>
                <a:off x="1370" y="2685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1"/>
                      <a:pt x="3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34" name="Freeform 991"/>
              <p:cNvSpPr>
                <a:spLocks/>
              </p:cNvSpPr>
              <p:nvPr/>
            </p:nvSpPr>
            <p:spPr bwMode="auto">
              <a:xfrm>
                <a:off x="1368" y="2672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3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35" name="Freeform 992"/>
              <p:cNvSpPr>
                <a:spLocks/>
              </p:cNvSpPr>
              <p:nvPr/>
            </p:nvSpPr>
            <p:spPr bwMode="auto">
              <a:xfrm>
                <a:off x="1363" y="267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36" name="Freeform 993"/>
              <p:cNvSpPr>
                <a:spLocks/>
              </p:cNvSpPr>
              <p:nvPr/>
            </p:nvSpPr>
            <p:spPr bwMode="auto">
              <a:xfrm>
                <a:off x="1355" y="268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37" name="Freeform 994"/>
              <p:cNvSpPr>
                <a:spLocks/>
              </p:cNvSpPr>
              <p:nvPr/>
            </p:nvSpPr>
            <p:spPr bwMode="auto">
              <a:xfrm>
                <a:off x="1350" y="2699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3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38" name="Freeform 995"/>
              <p:cNvSpPr>
                <a:spLocks/>
              </p:cNvSpPr>
              <p:nvPr/>
            </p:nvSpPr>
            <p:spPr bwMode="auto">
              <a:xfrm>
                <a:off x="1648" y="2752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39" name="Freeform 996"/>
              <p:cNvSpPr>
                <a:spLocks/>
              </p:cNvSpPr>
              <p:nvPr/>
            </p:nvSpPr>
            <p:spPr bwMode="auto">
              <a:xfrm>
                <a:off x="1658" y="2736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0 h 2"/>
                  <a:gd name="T4" fmla="*/ 2 w 3"/>
                  <a:gd name="T5" fmla="*/ 0 h 2"/>
                  <a:gd name="T6" fmla="*/ 3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40" name="Freeform 997"/>
              <p:cNvSpPr>
                <a:spLocks/>
              </p:cNvSpPr>
              <p:nvPr/>
            </p:nvSpPr>
            <p:spPr bwMode="auto">
              <a:xfrm>
                <a:off x="1665" y="2725"/>
                <a:ext cx="8" cy="6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0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41" name="Freeform 998"/>
              <p:cNvSpPr>
                <a:spLocks/>
              </p:cNvSpPr>
              <p:nvPr/>
            </p:nvSpPr>
            <p:spPr bwMode="auto">
              <a:xfrm>
                <a:off x="1660" y="2707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42" name="Freeform 999"/>
              <p:cNvSpPr>
                <a:spLocks/>
              </p:cNvSpPr>
              <p:nvPr/>
            </p:nvSpPr>
            <p:spPr bwMode="auto">
              <a:xfrm>
                <a:off x="1645" y="2693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43" name="Freeform 1000"/>
              <p:cNvSpPr>
                <a:spLocks/>
              </p:cNvSpPr>
              <p:nvPr/>
            </p:nvSpPr>
            <p:spPr bwMode="auto">
              <a:xfrm>
                <a:off x="1633" y="2699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44" name="Freeform 1001"/>
              <p:cNvSpPr>
                <a:spLocks/>
              </p:cNvSpPr>
              <p:nvPr/>
            </p:nvSpPr>
            <p:spPr bwMode="auto">
              <a:xfrm>
                <a:off x="1618" y="2709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45" name="Freeform 1002"/>
              <p:cNvSpPr>
                <a:spLocks/>
              </p:cNvSpPr>
              <p:nvPr/>
            </p:nvSpPr>
            <p:spPr bwMode="auto">
              <a:xfrm>
                <a:off x="1728" y="251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46" name="Freeform 1003"/>
              <p:cNvSpPr>
                <a:spLocks/>
              </p:cNvSpPr>
              <p:nvPr/>
            </p:nvSpPr>
            <p:spPr bwMode="auto">
              <a:xfrm>
                <a:off x="1715" y="2523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47" name="Freeform 1004"/>
              <p:cNvSpPr>
                <a:spLocks/>
              </p:cNvSpPr>
              <p:nvPr/>
            </p:nvSpPr>
            <p:spPr bwMode="auto">
              <a:xfrm>
                <a:off x="1723" y="2507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48" name="Freeform 1005"/>
              <p:cNvSpPr>
                <a:spLocks/>
              </p:cNvSpPr>
              <p:nvPr/>
            </p:nvSpPr>
            <p:spPr bwMode="auto">
              <a:xfrm>
                <a:off x="1745" y="2507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1" y="1"/>
                    </a:cubicBezTo>
                    <a:cubicBezTo>
                      <a:pt x="1" y="1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49" name="Freeform 1006"/>
              <p:cNvSpPr>
                <a:spLocks/>
              </p:cNvSpPr>
              <p:nvPr/>
            </p:nvSpPr>
            <p:spPr bwMode="auto">
              <a:xfrm>
                <a:off x="1743" y="2525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50" name="Freeform 1007"/>
              <p:cNvSpPr>
                <a:spLocks/>
              </p:cNvSpPr>
              <p:nvPr/>
            </p:nvSpPr>
            <p:spPr bwMode="auto">
              <a:xfrm>
                <a:off x="1743" y="2547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51" name="Freeform 1008"/>
              <p:cNvSpPr>
                <a:spLocks/>
              </p:cNvSpPr>
              <p:nvPr/>
            </p:nvSpPr>
            <p:spPr bwMode="auto">
              <a:xfrm>
                <a:off x="1750" y="255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52" name="Freeform 1009"/>
              <p:cNvSpPr>
                <a:spLocks/>
              </p:cNvSpPr>
              <p:nvPr/>
            </p:nvSpPr>
            <p:spPr bwMode="auto">
              <a:xfrm>
                <a:off x="1750" y="2547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53" name="Freeform 1010"/>
              <p:cNvSpPr>
                <a:spLocks/>
              </p:cNvSpPr>
              <p:nvPr/>
            </p:nvSpPr>
            <p:spPr bwMode="auto">
              <a:xfrm>
                <a:off x="1758" y="2555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54" name="Freeform 1011"/>
              <p:cNvSpPr>
                <a:spLocks/>
              </p:cNvSpPr>
              <p:nvPr/>
            </p:nvSpPr>
            <p:spPr bwMode="auto">
              <a:xfrm>
                <a:off x="1763" y="256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155" name="Freeform 1012"/>
              <p:cNvSpPr>
                <a:spLocks/>
              </p:cNvSpPr>
              <p:nvPr/>
            </p:nvSpPr>
            <p:spPr bwMode="auto">
              <a:xfrm>
                <a:off x="1738" y="255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" name="Group 1013"/>
            <p:cNvGrpSpPr>
              <a:grpSpLocks/>
            </p:cNvGrpSpPr>
            <p:nvPr/>
          </p:nvGrpSpPr>
          <p:grpSpPr bwMode="auto">
            <a:xfrm>
              <a:off x="1333" y="1949"/>
              <a:ext cx="662" cy="814"/>
              <a:chOff x="1333" y="1949"/>
              <a:chExt cx="662" cy="814"/>
            </a:xfrm>
          </p:grpSpPr>
          <p:sp>
            <p:nvSpPr>
              <p:cNvPr id="755" name="Freeform 1014"/>
              <p:cNvSpPr>
                <a:spLocks/>
              </p:cNvSpPr>
              <p:nvPr/>
            </p:nvSpPr>
            <p:spPr bwMode="auto">
              <a:xfrm>
                <a:off x="1730" y="256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56" name="Freeform 1015"/>
              <p:cNvSpPr>
                <a:spLocks/>
              </p:cNvSpPr>
              <p:nvPr/>
            </p:nvSpPr>
            <p:spPr bwMode="auto">
              <a:xfrm>
                <a:off x="1723" y="2549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57" name="Freeform 1016"/>
              <p:cNvSpPr>
                <a:spLocks/>
              </p:cNvSpPr>
              <p:nvPr/>
            </p:nvSpPr>
            <p:spPr bwMode="auto">
              <a:xfrm>
                <a:off x="1715" y="255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58" name="Freeform 1017"/>
              <p:cNvSpPr>
                <a:spLocks/>
              </p:cNvSpPr>
              <p:nvPr/>
            </p:nvSpPr>
            <p:spPr bwMode="auto">
              <a:xfrm>
                <a:off x="1708" y="255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59" name="Freeform 1018"/>
              <p:cNvSpPr>
                <a:spLocks/>
              </p:cNvSpPr>
              <p:nvPr/>
            </p:nvSpPr>
            <p:spPr bwMode="auto">
              <a:xfrm>
                <a:off x="1705" y="2549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60" name="Freeform 1019"/>
              <p:cNvSpPr>
                <a:spLocks/>
              </p:cNvSpPr>
              <p:nvPr/>
            </p:nvSpPr>
            <p:spPr bwMode="auto">
              <a:xfrm>
                <a:off x="1700" y="2541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61" name="Freeform 1020"/>
              <p:cNvSpPr>
                <a:spLocks/>
              </p:cNvSpPr>
              <p:nvPr/>
            </p:nvSpPr>
            <p:spPr bwMode="auto">
              <a:xfrm>
                <a:off x="1695" y="2531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62" name="Freeform 1021"/>
              <p:cNvSpPr>
                <a:spLocks/>
              </p:cNvSpPr>
              <p:nvPr/>
            </p:nvSpPr>
            <p:spPr bwMode="auto">
              <a:xfrm>
                <a:off x="1693" y="2520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63" name="Freeform 1022"/>
              <p:cNvSpPr>
                <a:spLocks/>
              </p:cNvSpPr>
              <p:nvPr/>
            </p:nvSpPr>
            <p:spPr bwMode="auto">
              <a:xfrm>
                <a:off x="1683" y="2523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64" name="Freeform 1023"/>
              <p:cNvSpPr>
                <a:spLocks/>
              </p:cNvSpPr>
              <p:nvPr/>
            </p:nvSpPr>
            <p:spPr bwMode="auto">
              <a:xfrm>
                <a:off x="1688" y="2533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65" name="Freeform 1024"/>
              <p:cNvSpPr>
                <a:spLocks/>
              </p:cNvSpPr>
              <p:nvPr/>
            </p:nvSpPr>
            <p:spPr bwMode="auto">
              <a:xfrm>
                <a:off x="1690" y="2541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66" name="Freeform 1025"/>
              <p:cNvSpPr>
                <a:spLocks/>
              </p:cNvSpPr>
              <p:nvPr/>
            </p:nvSpPr>
            <p:spPr bwMode="auto">
              <a:xfrm>
                <a:off x="1685" y="255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67" name="Freeform 1026"/>
              <p:cNvSpPr>
                <a:spLocks/>
              </p:cNvSpPr>
              <p:nvPr/>
            </p:nvSpPr>
            <p:spPr bwMode="auto">
              <a:xfrm>
                <a:off x="1695" y="255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68" name="Freeform 1027"/>
              <p:cNvSpPr>
                <a:spLocks/>
              </p:cNvSpPr>
              <p:nvPr/>
            </p:nvSpPr>
            <p:spPr bwMode="auto">
              <a:xfrm>
                <a:off x="1693" y="251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69" name="Freeform 1028"/>
              <p:cNvSpPr>
                <a:spLocks/>
              </p:cNvSpPr>
              <p:nvPr/>
            </p:nvSpPr>
            <p:spPr bwMode="auto">
              <a:xfrm>
                <a:off x="1705" y="250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70" name="Freeform 1029"/>
              <p:cNvSpPr>
                <a:spLocks/>
              </p:cNvSpPr>
              <p:nvPr/>
            </p:nvSpPr>
            <p:spPr bwMode="auto">
              <a:xfrm>
                <a:off x="1713" y="249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71" name="Freeform 1030"/>
              <p:cNvSpPr>
                <a:spLocks/>
              </p:cNvSpPr>
              <p:nvPr/>
            </p:nvSpPr>
            <p:spPr bwMode="auto">
              <a:xfrm>
                <a:off x="1723" y="249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72" name="Freeform 1031"/>
              <p:cNvSpPr>
                <a:spLocks/>
              </p:cNvSpPr>
              <p:nvPr/>
            </p:nvSpPr>
            <p:spPr bwMode="auto">
              <a:xfrm>
                <a:off x="1733" y="2488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73" name="Freeform 1032"/>
              <p:cNvSpPr>
                <a:spLocks/>
              </p:cNvSpPr>
              <p:nvPr/>
            </p:nvSpPr>
            <p:spPr bwMode="auto">
              <a:xfrm>
                <a:off x="1738" y="249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74" name="Freeform 1033"/>
              <p:cNvSpPr>
                <a:spLocks/>
              </p:cNvSpPr>
              <p:nvPr/>
            </p:nvSpPr>
            <p:spPr bwMode="auto">
              <a:xfrm>
                <a:off x="1745" y="2488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75" name="Freeform 1034"/>
              <p:cNvSpPr>
                <a:spLocks/>
              </p:cNvSpPr>
              <p:nvPr/>
            </p:nvSpPr>
            <p:spPr bwMode="auto">
              <a:xfrm>
                <a:off x="1748" y="249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76" name="Freeform 1035"/>
              <p:cNvSpPr>
                <a:spLocks/>
              </p:cNvSpPr>
              <p:nvPr/>
            </p:nvSpPr>
            <p:spPr bwMode="auto">
              <a:xfrm>
                <a:off x="1755" y="2491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77" name="Freeform 1036"/>
              <p:cNvSpPr>
                <a:spLocks/>
              </p:cNvSpPr>
              <p:nvPr/>
            </p:nvSpPr>
            <p:spPr bwMode="auto">
              <a:xfrm>
                <a:off x="1765" y="2496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78" name="Freeform 1037"/>
              <p:cNvSpPr>
                <a:spLocks/>
              </p:cNvSpPr>
              <p:nvPr/>
            </p:nvSpPr>
            <p:spPr bwMode="auto">
              <a:xfrm>
                <a:off x="1775" y="2499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79" name="Freeform 1038"/>
              <p:cNvSpPr>
                <a:spLocks/>
              </p:cNvSpPr>
              <p:nvPr/>
            </p:nvSpPr>
            <p:spPr bwMode="auto">
              <a:xfrm>
                <a:off x="1770" y="2504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1" y="1"/>
                    </a:cubicBezTo>
                    <a:cubicBezTo>
                      <a:pt x="1" y="1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80" name="Freeform 1039"/>
              <p:cNvSpPr>
                <a:spLocks/>
              </p:cNvSpPr>
              <p:nvPr/>
            </p:nvSpPr>
            <p:spPr bwMode="auto">
              <a:xfrm>
                <a:off x="1780" y="252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81" name="Freeform 1040"/>
              <p:cNvSpPr>
                <a:spLocks/>
              </p:cNvSpPr>
              <p:nvPr/>
            </p:nvSpPr>
            <p:spPr bwMode="auto">
              <a:xfrm>
                <a:off x="1785" y="251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82" name="Freeform 1041"/>
              <p:cNvSpPr>
                <a:spLocks/>
              </p:cNvSpPr>
              <p:nvPr/>
            </p:nvSpPr>
            <p:spPr bwMode="auto">
              <a:xfrm>
                <a:off x="1778" y="251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83" name="Freeform 1042"/>
              <p:cNvSpPr>
                <a:spLocks/>
              </p:cNvSpPr>
              <p:nvPr/>
            </p:nvSpPr>
            <p:spPr bwMode="auto">
              <a:xfrm>
                <a:off x="1783" y="253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84" name="Freeform 1043"/>
              <p:cNvSpPr>
                <a:spLocks/>
              </p:cNvSpPr>
              <p:nvPr/>
            </p:nvSpPr>
            <p:spPr bwMode="auto">
              <a:xfrm>
                <a:off x="1778" y="254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85" name="Freeform 1044"/>
              <p:cNvSpPr>
                <a:spLocks/>
              </p:cNvSpPr>
              <p:nvPr/>
            </p:nvSpPr>
            <p:spPr bwMode="auto">
              <a:xfrm>
                <a:off x="1770" y="255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86" name="Freeform 1045"/>
              <p:cNvSpPr>
                <a:spLocks/>
              </p:cNvSpPr>
              <p:nvPr/>
            </p:nvSpPr>
            <p:spPr bwMode="auto">
              <a:xfrm>
                <a:off x="1753" y="2565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1" y="1"/>
                    </a:cubicBezTo>
                    <a:cubicBezTo>
                      <a:pt x="1" y="1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87" name="Freeform 1046"/>
              <p:cNvSpPr>
                <a:spLocks/>
              </p:cNvSpPr>
              <p:nvPr/>
            </p:nvSpPr>
            <p:spPr bwMode="auto">
              <a:xfrm>
                <a:off x="1743" y="255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88" name="Freeform 1047"/>
              <p:cNvSpPr>
                <a:spLocks/>
              </p:cNvSpPr>
              <p:nvPr/>
            </p:nvSpPr>
            <p:spPr bwMode="auto">
              <a:xfrm>
                <a:off x="1730" y="255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89" name="Freeform 1048"/>
              <p:cNvSpPr>
                <a:spLocks/>
              </p:cNvSpPr>
              <p:nvPr/>
            </p:nvSpPr>
            <p:spPr bwMode="auto">
              <a:xfrm>
                <a:off x="1743" y="2571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3C2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90" name="Freeform 1049"/>
              <p:cNvSpPr>
                <a:spLocks/>
              </p:cNvSpPr>
              <p:nvPr/>
            </p:nvSpPr>
            <p:spPr bwMode="auto">
              <a:xfrm>
                <a:off x="1730" y="254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91" name="Freeform 1050"/>
              <p:cNvSpPr>
                <a:spLocks/>
              </p:cNvSpPr>
              <p:nvPr/>
            </p:nvSpPr>
            <p:spPr bwMode="auto">
              <a:xfrm>
                <a:off x="1718" y="2541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92" name="Freeform 1051"/>
              <p:cNvSpPr>
                <a:spLocks/>
              </p:cNvSpPr>
              <p:nvPr/>
            </p:nvSpPr>
            <p:spPr bwMode="auto">
              <a:xfrm>
                <a:off x="1705" y="2541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93" name="Freeform 1052"/>
              <p:cNvSpPr>
                <a:spLocks/>
              </p:cNvSpPr>
              <p:nvPr/>
            </p:nvSpPr>
            <p:spPr bwMode="auto">
              <a:xfrm>
                <a:off x="1700" y="2528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94" name="Freeform 1053"/>
              <p:cNvSpPr>
                <a:spLocks/>
              </p:cNvSpPr>
              <p:nvPr/>
            </p:nvSpPr>
            <p:spPr bwMode="auto">
              <a:xfrm>
                <a:off x="1703" y="2512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1" y="1"/>
                    </a:cubicBezTo>
                    <a:cubicBezTo>
                      <a:pt x="1" y="1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95" name="Freeform 1054"/>
              <p:cNvSpPr>
                <a:spLocks/>
              </p:cNvSpPr>
              <p:nvPr/>
            </p:nvSpPr>
            <p:spPr bwMode="auto">
              <a:xfrm>
                <a:off x="1713" y="2507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96" name="Freeform 1055"/>
              <p:cNvSpPr>
                <a:spLocks/>
              </p:cNvSpPr>
              <p:nvPr/>
            </p:nvSpPr>
            <p:spPr bwMode="auto">
              <a:xfrm>
                <a:off x="1730" y="2499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97" name="Freeform 1056"/>
              <p:cNvSpPr>
                <a:spLocks/>
              </p:cNvSpPr>
              <p:nvPr/>
            </p:nvSpPr>
            <p:spPr bwMode="auto">
              <a:xfrm>
                <a:off x="1743" y="2499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98" name="Freeform 1057"/>
              <p:cNvSpPr>
                <a:spLocks/>
              </p:cNvSpPr>
              <p:nvPr/>
            </p:nvSpPr>
            <p:spPr bwMode="auto">
              <a:xfrm>
                <a:off x="1758" y="2499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99" name="Freeform 1058"/>
              <p:cNvSpPr>
                <a:spLocks/>
              </p:cNvSpPr>
              <p:nvPr/>
            </p:nvSpPr>
            <p:spPr bwMode="auto">
              <a:xfrm>
                <a:off x="1773" y="2509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1" y="1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00" name="Freeform 1059"/>
              <p:cNvSpPr>
                <a:spLocks/>
              </p:cNvSpPr>
              <p:nvPr/>
            </p:nvSpPr>
            <p:spPr bwMode="auto">
              <a:xfrm>
                <a:off x="1773" y="2531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01" name="Freeform 1060"/>
              <p:cNvSpPr>
                <a:spLocks/>
              </p:cNvSpPr>
              <p:nvPr/>
            </p:nvSpPr>
            <p:spPr bwMode="auto">
              <a:xfrm>
                <a:off x="1773" y="2549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02" name="Freeform 1061"/>
              <p:cNvSpPr>
                <a:spLocks/>
              </p:cNvSpPr>
              <p:nvPr/>
            </p:nvSpPr>
            <p:spPr bwMode="auto">
              <a:xfrm>
                <a:off x="1778" y="2539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03" name="Freeform 1062"/>
              <p:cNvSpPr>
                <a:spLocks/>
              </p:cNvSpPr>
              <p:nvPr/>
            </p:nvSpPr>
            <p:spPr bwMode="auto">
              <a:xfrm>
                <a:off x="1778" y="2520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04" name="Freeform 1063"/>
              <p:cNvSpPr>
                <a:spLocks/>
              </p:cNvSpPr>
              <p:nvPr/>
            </p:nvSpPr>
            <p:spPr bwMode="auto">
              <a:xfrm>
                <a:off x="1763" y="255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CA6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05" name="Freeform 1064"/>
              <p:cNvSpPr>
                <a:spLocks/>
              </p:cNvSpPr>
              <p:nvPr/>
            </p:nvSpPr>
            <p:spPr bwMode="auto">
              <a:xfrm>
                <a:off x="1885" y="2301"/>
                <a:ext cx="10" cy="14"/>
              </a:xfrm>
              <a:custGeom>
                <a:avLst/>
                <a:gdLst>
                  <a:gd name="T0" fmla="*/ 1 w 4"/>
                  <a:gd name="T1" fmla="*/ 4 h 5"/>
                  <a:gd name="T2" fmla="*/ 0 w 4"/>
                  <a:gd name="T3" fmla="*/ 2 h 5"/>
                  <a:gd name="T4" fmla="*/ 2 w 4"/>
                  <a:gd name="T5" fmla="*/ 1 h 5"/>
                  <a:gd name="T6" fmla="*/ 4 w 4"/>
                  <a:gd name="T7" fmla="*/ 3 h 5"/>
                  <a:gd name="T8" fmla="*/ 1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3" y="1"/>
                      <a:pt x="4" y="2"/>
                      <a:pt x="4" y="3"/>
                    </a:cubicBezTo>
                    <a:cubicBezTo>
                      <a:pt x="3" y="4"/>
                      <a:pt x="2" y="5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06" name="Freeform 1065"/>
              <p:cNvSpPr>
                <a:spLocks/>
              </p:cNvSpPr>
              <p:nvPr/>
            </p:nvSpPr>
            <p:spPr bwMode="auto">
              <a:xfrm>
                <a:off x="1875" y="2299"/>
                <a:ext cx="10" cy="10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1 h 4"/>
                  <a:gd name="T4" fmla="*/ 3 w 4"/>
                  <a:gd name="T5" fmla="*/ 0 h 4"/>
                  <a:gd name="T6" fmla="*/ 4 w 4"/>
                  <a:gd name="T7" fmla="*/ 2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2" y="0"/>
                      <a:pt x="3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3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07" name="Freeform 1066"/>
              <p:cNvSpPr>
                <a:spLocks/>
              </p:cNvSpPr>
              <p:nvPr/>
            </p:nvSpPr>
            <p:spPr bwMode="auto">
              <a:xfrm>
                <a:off x="1875" y="2309"/>
                <a:ext cx="13" cy="11"/>
              </a:xfrm>
              <a:custGeom>
                <a:avLst/>
                <a:gdLst>
                  <a:gd name="T0" fmla="*/ 2 w 5"/>
                  <a:gd name="T1" fmla="*/ 4 h 4"/>
                  <a:gd name="T2" fmla="*/ 1 w 5"/>
                  <a:gd name="T3" fmla="*/ 1 h 4"/>
                  <a:gd name="T4" fmla="*/ 3 w 5"/>
                  <a:gd name="T5" fmla="*/ 0 h 4"/>
                  <a:gd name="T6" fmla="*/ 4 w 5"/>
                  <a:gd name="T7" fmla="*/ 2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5" y="1"/>
                      <a:pt x="4" y="2"/>
                    </a:cubicBezTo>
                    <a:cubicBezTo>
                      <a:pt x="4" y="3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08" name="Freeform 1067"/>
              <p:cNvSpPr>
                <a:spLocks/>
              </p:cNvSpPr>
              <p:nvPr/>
            </p:nvSpPr>
            <p:spPr bwMode="auto">
              <a:xfrm>
                <a:off x="1885" y="2291"/>
                <a:ext cx="13" cy="10"/>
              </a:xfrm>
              <a:custGeom>
                <a:avLst/>
                <a:gdLst>
                  <a:gd name="T0" fmla="*/ 2 w 5"/>
                  <a:gd name="T1" fmla="*/ 4 h 4"/>
                  <a:gd name="T2" fmla="*/ 1 w 5"/>
                  <a:gd name="T3" fmla="*/ 2 h 4"/>
                  <a:gd name="T4" fmla="*/ 3 w 5"/>
                  <a:gd name="T5" fmla="*/ 0 h 4"/>
                  <a:gd name="T6" fmla="*/ 4 w 5"/>
                  <a:gd name="T7" fmla="*/ 3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09" name="Freeform 1068"/>
              <p:cNvSpPr>
                <a:spLocks/>
              </p:cNvSpPr>
              <p:nvPr/>
            </p:nvSpPr>
            <p:spPr bwMode="auto">
              <a:xfrm>
                <a:off x="1578" y="2581"/>
                <a:ext cx="12" cy="11"/>
              </a:xfrm>
              <a:custGeom>
                <a:avLst/>
                <a:gdLst>
                  <a:gd name="T0" fmla="*/ 2 w 5"/>
                  <a:gd name="T1" fmla="*/ 4 h 4"/>
                  <a:gd name="T2" fmla="*/ 1 w 5"/>
                  <a:gd name="T3" fmla="*/ 1 h 4"/>
                  <a:gd name="T4" fmla="*/ 3 w 5"/>
                  <a:gd name="T5" fmla="*/ 0 h 4"/>
                  <a:gd name="T6" fmla="*/ 4 w 5"/>
                  <a:gd name="T7" fmla="*/ 2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5" y="1"/>
                      <a:pt x="4" y="2"/>
                    </a:cubicBezTo>
                    <a:cubicBezTo>
                      <a:pt x="4" y="3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10" name="Freeform 1069"/>
              <p:cNvSpPr>
                <a:spLocks/>
              </p:cNvSpPr>
              <p:nvPr/>
            </p:nvSpPr>
            <p:spPr bwMode="auto">
              <a:xfrm>
                <a:off x="1568" y="2587"/>
                <a:ext cx="12" cy="13"/>
              </a:xfrm>
              <a:custGeom>
                <a:avLst/>
                <a:gdLst>
                  <a:gd name="T0" fmla="*/ 2 w 5"/>
                  <a:gd name="T1" fmla="*/ 4 h 5"/>
                  <a:gd name="T2" fmla="*/ 1 w 5"/>
                  <a:gd name="T3" fmla="*/ 2 h 5"/>
                  <a:gd name="T4" fmla="*/ 3 w 5"/>
                  <a:gd name="T5" fmla="*/ 1 h 5"/>
                  <a:gd name="T6" fmla="*/ 4 w 5"/>
                  <a:gd name="T7" fmla="*/ 3 h 5"/>
                  <a:gd name="T8" fmla="*/ 2 w 5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11" name="Freeform 1070"/>
              <p:cNvSpPr>
                <a:spLocks/>
              </p:cNvSpPr>
              <p:nvPr/>
            </p:nvSpPr>
            <p:spPr bwMode="auto">
              <a:xfrm>
                <a:off x="1573" y="2576"/>
                <a:ext cx="10" cy="11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2 h 4"/>
                  <a:gd name="T4" fmla="*/ 2 w 4"/>
                  <a:gd name="T5" fmla="*/ 0 h 4"/>
                  <a:gd name="T6" fmla="*/ 4 w 4"/>
                  <a:gd name="T7" fmla="*/ 3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1"/>
                      <a:pt x="4" y="2"/>
                      <a:pt x="4" y="3"/>
                    </a:cubicBezTo>
                    <a:cubicBezTo>
                      <a:pt x="3" y="4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12" name="Freeform 1071"/>
              <p:cNvSpPr>
                <a:spLocks/>
              </p:cNvSpPr>
              <p:nvPr/>
            </p:nvSpPr>
            <p:spPr bwMode="auto">
              <a:xfrm>
                <a:off x="1575" y="2563"/>
                <a:ext cx="10" cy="10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2 h 4"/>
                  <a:gd name="T4" fmla="*/ 2 w 4"/>
                  <a:gd name="T5" fmla="*/ 0 h 4"/>
                  <a:gd name="T6" fmla="*/ 4 w 4"/>
                  <a:gd name="T7" fmla="*/ 3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1"/>
                      <a:pt x="4" y="2"/>
                      <a:pt x="4" y="3"/>
                    </a:cubicBezTo>
                    <a:cubicBezTo>
                      <a:pt x="3" y="4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13" name="Freeform 1072"/>
              <p:cNvSpPr>
                <a:spLocks/>
              </p:cNvSpPr>
              <p:nvPr/>
            </p:nvSpPr>
            <p:spPr bwMode="auto">
              <a:xfrm>
                <a:off x="1563" y="2560"/>
                <a:ext cx="10" cy="13"/>
              </a:xfrm>
              <a:custGeom>
                <a:avLst/>
                <a:gdLst>
                  <a:gd name="T0" fmla="*/ 2 w 4"/>
                  <a:gd name="T1" fmla="*/ 4 h 5"/>
                  <a:gd name="T2" fmla="*/ 0 w 4"/>
                  <a:gd name="T3" fmla="*/ 2 h 5"/>
                  <a:gd name="T4" fmla="*/ 3 w 4"/>
                  <a:gd name="T5" fmla="*/ 1 h 5"/>
                  <a:gd name="T6" fmla="*/ 4 w 4"/>
                  <a:gd name="T7" fmla="*/ 3 h 5"/>
                  <a:gd name="T8" fmla="*/ 2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2" y="4"/>
                    </a:moveTo>
                    <a:cubicBezTo>
                      <a:pt x="1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14" name="Freeform 1073"/>
              <p:cNvSpPr>
                <a:spLocks/>
              </p:cNvSpPr>
              <p:nvPr/>
            </p:nvSpPr>
            <p:spPr bwMode="auto">
              <a:xfrm>
                <a:off x="1553" y="2573"/>
                <a:ext cx="10" cy="11"/>
              </a:xfrm>
              <a:custGeom>
                <a:avLst/>
                <a:gdLst>
                  <a:gd name="T0" fmla="*/ 2 w 4"/>
                  <a:gd name="T1" fmla="*/ 4 h 4"/>
                  <a:gd name="T2" fmla="*/ 0 w 4"/>
                  <a:gd name="T3" fmla="*/ 1 h 4"/>
                  <a:gd name="T4" fmla="*/ 3 w 4"/>
                  <a:gd name="T5" fmla="*/ 0 h 4"/>
                  <a:gd name="T6" fmla="*/ 4 w 4"/>
                  <a:gd name="T7" fmla="*/ 2 h 4"/>
                  <a:gd name="T8" fmla="*/ 2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3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15" name="Freeform 1074"/>
              <p:cNvSpPr>
                <a:spLocks/>
              </p:cNvSpPr>
              <p:nvPr/>
            </p:nvSpPr>
            <p:spPr bwMode="auto">
              <a:xfrm>
                <a:off x="1550" y="2584"/>
                <a:ext cx="10" cy="13"/>
              </a:xfrm>
              <a:custGeom>
                <a:avLst/>
                <a:gdLst>
                  <a:gd name="T0" fmla="*/ 1 w 4"/>
                  <a:gd name="T1" fmla="*/ 4 h 5"/>
                  <a:gd name="T2" fmla="*/ 0 w 4"/>
                  <a:gd name="T3" fmla="*/ 2 h 5"/>
                  <a:gd name="T4" fmla="*/ 3 w 4"/>
                  <a:gd name="T5" fmla="*/ 1 h 5"/>
                  <a:gd name="T6" fmla="*/ 4 w 4"/>
                  <a:gd name="T7" fmla="*/ 3 h 5"/>
                  <a:gd name="T8" fmla="*/ 1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2" y="0"/>
                      <a:pt x="3" y="1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2" y="5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16" name="Freeform 1075"/>
              <p:cNvSpPr>
                <a:spLocks/>
              </p:cNvSpPr>
              <p:nvPr/>
            </p:nvSpPr>
            <p:spPr bwMode="auto">
              <a:xfrm>
                <a:off x="1560" y="2573"/>
                <a:ext cx="13" cy="14"/>
              </a:xfrm>
              <a:custGeom>
                <a:avLst/>
                <a:gdLst>
                  <a:gd name="T0" fmla="*/ 2 w 5"/>
                  <a:gd name="T1" fmla="*/ 4 h 5"/>
                  <a:gd name="T2" fmla="*/ 1 w 5"/>
                  <a:gd name="T3" fmla="*/ 2 h 5"/>
                  <a:gd name="T4" fmla="*/ 3 w 5"/>
                  <a:gd name="T5" fmla="*/ 1 h 5"/>
                  <a:gd name="T6" fmla="*/ 4 w 5"/>
                  <a:gd name="T7" fmla="*/ 3 h 5"/>
                  <a:gd name="T8" fmla="*/ 2 w 5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17" name="Freeform 1076"/>
              <p:cNvSpPr>
                <a:spLocks/>
              </p:cNvSpPr>
              <p:nvPr/>
            </p:nvSpPr>
            <p:spPr bwMode="auto">
              <a:xfrm>
                <a:off x="1568" y="2568"/>
                <a:ext cx="10" cy="13"/>
              </a:xfrm>
              <a:custGeom>
                <a:avLst/>
                <a:gdLst>
                  <a:gd name="T0" fmla="*/ 1 w 4"/>
                  <a:gd name="T1" fmla="*/ 4 h 5"/>
                  <a:gd name="T2" fmla="*/ 0 w 4"/>
                  <a:gd name="T3" fmla="*/ 2 h 5"/>
                  <a:gd name="T4" fmla="*/ 2 w 4"/>
                  <a:gd name="T5" fmla="*/ 1 h 5"/>
                  <a:gd name="T6" fmla="*/ 4 w 4"/>
                  <a:gd name="T7" fmla="*/ 3 h 5"/>
                  <a:gd name="T8" fmla="*/ 1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3" y="4"/>
                      <a:pt x="2" y="5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18" name="Freeform 1077"/>
              <p:cNvSpPr>
                <a:spLocks/>
              </p:cNvSpPr>
              <p:nvPr/>
            </p:nvSpPr>
            <p:spPr bwMode="auto">
              <a:xfrm>
                <a:off x="1588" y="2571"/>
                <a:ext cx="12" cy="13"/>
              </a:xfrm>
              <a:custGeom>
                <a:avLst/>
                <a:gdLst>
                  <a:gd name="T0" fmla="*/ 2 w 5"/>
                  <a:gd name="T1" fmla="*/ 4 h 5"/>
                  <a:gd name="T2" fmla="*/ 1 w 5"/>
                  <a:gd name="T3" fmla="*/ 2 h 5"/>
                  <a:gd name="T4" fmla="*/ 3 w 5"/>
                  <a:gd name="T5" fmla="*/ 1 h 5"/>
                  <a:gd name="T6" fmla="*/ 4 w 5"/>
                  <a:gd name="T7" fmla="*/ 3 h 5"/>
                  <a:gd name="T8" fmla="*/ 2 w 5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19" name="Freeform 1078"/>
              <p:cNvSpPr>
                <a:spLocks/>
              </p:cNvSpPr>
              <p:nvPr/>
            </p:nvSpPr>
            <p:spPr bwMode="auto">
              <a:xfrm>
                <a:off x="1878" y="2728"/>
                <a:ext cx="10" cy="11"/>
              </a:xfrm>
              <a:custGeom>
                <a:avLst/>
                <a:gdLst>
                  <a:gd name="T0" fmla="*/ 2 w 4"/>
                  <a:gd name="T1" fmla="*/ 4 h 4"/>
                  <a:gd name="T2" fmla="*/ 0 w 4"/>
                  <a:gd name="T3" fmla="*/ 1 h 4"/>
                  <a:gd name="T4" fmla="*/ 3 w 4"/>
                  <a:gd name="T5" fmla="*/ 0 h 4"/>
                  <a:gd name="T6" fmla="*/ 4 w 4"/>
                  <a:gd name="T7" fmla="*/ 2 h 4"/>
                  <a:gd name="T8" fmla="*/ 2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20" name="Freeform 1079"/>
              <p:cNvSpPr>
                <a:spLocks/>
              </p:cNvSpPr>
              <p:nvPr/>
            </p:nvSpPr>
            <p:spPr bwMode="auto">
              <a:xfrm>
                <a:off x="1888" y="2733"/>
                <a:ext cx="10" cy="14"/>
              </a:xfrm>
              <a:custGeom>
                <a:avLst/>
                <a:gdLst>
                  <a:gd name="T0" fmla="*/ 2 w 4"/>
                  <a:gd name="T1" fmla="*/ 4 h 5"/>
                  <a:gd name="T2" fmla="*/ 0 w 4"/>
                  <a:gd name="T3" fmla="*/ 2 h 5"/>
                  <a:gd name="T4" fmla="*/ 3 w 4"/>
                  <a:gd name="T5" fmla="*/ 1 h 5"/>
                  <a:gd name="T6" fmla="*/ 4 w 4"/>
                  <a:gd name="T7" fmla="*/ 3 h 5"/>
                  <a:gd name="T8" fmla="*/ 2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2" y="4"/>
                    </a:moveTo>
                    <a:cubicBezTo>
                      <a:pt x="1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21" name="Freeform 1080"/>
              <p:cNvSpPr>
                <a:spLocks/>
              </p:cNvSpPr>
              <p:nvPr/>
            </p:nvSpPr>
            <p:spPr bwMode="auto">
              <a:xfrm>
                <a:off x="1898" y="2725"/>
                <a:ext cx="12" cy="11"/>
              </a:xfrm>
              <a:custGeom>
                <a:avLst/>
                <a:gdLst>
                  <a:gd name="T0" fmla="*/ 2 w 5"/>
                  <a:gd name="T1" fmla="*/ 4 h 4"/>
                  <a:gd name="T2" fmla="*/ 1 w 5"/>
                  <a:gd name="T3" fmla="*/ 2 h 4"/>
                  <a:gd name="T4" fmla="*/ 3 w 5"/>
                  <a:gd name="T5" fmla="*/ 0 h 4"/>
                  <a:gd name="T6" fmla="*/ 4 w 5"/>
                  <a:gd name="T7" fmla="*/ 3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22" name="Freeform 1081"/>
              <p:cNvSpPr>
                <a:spLocks/>
              </p:cNvSpPr>
              <p:nvPr/>
            </p:nvSpPr>
            <p:spPr bwMode="auto">
              <a:xfrm>
                <a:off x="1908" y="2717"/>
                <a:ext cx="12" cy="11"/>
              </a:xfrm>
              <a:custGeom>
                <a:avLst/>
                <a:gdLst>
                  <a:gd name="T0" fmla="*/ 2 w 5"/>
                  <a:gd name="T1" fmla="*/ 4 h 4"/>
                  <a:gd name="T2" fmla="*/ 1 w 5"/>
                  <a:gd name="T3" fmla="*/ 2 h 4"/>
                  <a:gd name="T4" fmla="*/ 3 w 5"/>
                  <a:gd name="T5" fmla="*/ 0 h 4"/>
                  <a:gd name="T6" fmla="*/ 4 w 5"/>
                  <a:gd name="T7" fmla="*/ 3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23" name="Freeform 1082"/>
              <p:cNvSpPr>
                <a:spLocks/>
              </p:cNvSpPr>
              <p:nvPr/>
            </p:nvSpPr>
            <p:spPr bwMode="auto">
              <a:xfrm>
                <a:off x="1895" y="2707"/>
                <a:ext cx="13" cy="10"/>
              </a:xfrm>
              <a:custGeom>
                <a:avLst/>
                <a:gdLst>
                  <a:gd name="T0" fmla="*/ 2 w 5"/>
                  <a:gd name="T1" fmla="*/ 4 h 4"/>
                  <a:gd name="T2" fmla="*/ 1 w 5"/>
                  <a:gd name="T3" fmla="*/ 2 h 4"/>
                  <a:gd name="T4" fmla="*/ 3 w 5"/>
                  <a:gd name="T5" fmla="*/ 0 h 4"/>
                  <a:gd name="T6" fmla="*/ 4 w 5"/>
                  <a:gd name="T7" fmla="*/ 3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24" name="Freeform 1083"/>
              <p:cNvSpPr>
                <a:spLocks/>
              </p:cNvSpPr>
              <p:nvPr/>
            </p:nvSpPr>
            <p:spPr bwMode="auto">
              <a:xfrm>
                <a:off x="1883" y="2712"/>
                <a:ext cx="10" cy="11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2 h 4"/>
                  <a:gd name="T4" fmla="*/ 3 w 4"/>
                  <a:gd name="T5" fmla="*/ 0 h 4"/>
                  <a:gd name="T6" fmla="*/ 4 w 4"/>
                  <a:gd name="T7" fmla="*/ 3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0"/>
                      <a:pt x="1" y="0"/>
                      <a:pt x="3" y="0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3" y="4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25" name="Freeform 1084"/>
              <p:cNvSpPr>
                <a:spLocks/>
              </p:cNvSpPr>
              <p:nvPr/>
            </p:nvSpPr>
            <p:spPr bwMode="auto">
              <a:xfrm>
                <a:off x="1915" y="2704"/>
                <a:ext cx="10" cy="13"/>
              </a:xfrm>
              <a:custGeom>
                <a:avLst/>
                <a:gdLst>
                  <a:gd name="T0" fmla="*/ 1 w 4"/>
                  <a:gd name="T1" fmla="*/ 4 h 5"/>
                  <a:gd name="T2" fmla="*/ 0 w 4"/>
                  <a:gd name="T3" fmla="*/ 2 h 5"/>
                  <a:gd name="T4" fmla="*/ 3 w 4"/>
                  <a:gd name="T5" fmla="*/ 1 h 5"/>
                  <a:gd name="T6" fmla="*/ 4 w 4"/>
                  <a:gd name="T7" fmla="*/ 3 h 5"/>
                  <a:gd name="T8" fmla="*/ 1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2" y="0"/>
                      <a:pt x="3" y="1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2" y="5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26" name="Freeform 1085"/>
              <p:cNvSpPr>
                <a:spLocks/>
              </p:cNvSpPr>
              <p:nvPr/>
            </p:nvSpPr>
            <p:spPr bwMode="auto">
              <a:xfrm>
                <a:off x="1870" y="2733"/>
                <a:ext cx="10" cy="14"/>
              </a:xfrm>
              <a:custGeom>
                <a:avLst/>
                <a:gdLst>
                  <a:gd name="T0" fmla="*/ 2 w 4"/>
                  <a:gd name="T1" fmla="*/ 4 h 5"/>
                  <a:gd name="T2" fmla="*/ 0 w 4"/>
                  <a:gd name="T3" fmla="*/ 2 h 5"/>
                  <a:gd name="T4" fmla="*/ 3 w 4"/>
                  <a:gd name="T5" fmla="*/ 1 h 5"/>
                  <a:gd name="T6" fmla="*/ 4 w 4"/>
                  <a:gd name="T7" fmla="*/ 3 h 5"/>
                  <a:gd name="T8" fmla="*/ 2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2" y="4"/>
                    </a:moveTo>
                    <a:cubicBezTo>
                      <a:pt x="1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27" name="Freeform 1086"/>
              <p:cNvSpPr>
                <a:spLocks/>
              </p:cNvSpPr>
              <p:nvPr/>
            </p:nvSpPr>
            <p:spPr bwMode="auto">
              <a:xfrm>
                <a:off x="1855" y="2507"/>
                <a:ext cx="10" cy="13"/>
              </a:xfrm>
              <a:custGeom>
                <a:avLst/>
                <a:gdLst>
                  <a:gd name="T0" fmla="*/ 1 w 4"/>
                  <a:gd name="T1" fmla="*/ 4 h 5"/>
                  <a:gd name="T2" fmla="*/ 0 w 4"/>
                  <a:gd name="T3" fmla="*/ 2 h 5"/>
                  <a:gd name="T4" fmla="*/ 3 w 4"/>
                  <a:gd name="T5" fmla="*/ 1 h 5"/>
                  <a:gd name="T6" fmla="*/ 4 w 4"/>
                  <a:gd name="T7" fmla="*/ 3 h 5"/>
                  <a:gd name="T8" fmla="*/ 1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2" y="5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28" name="Freeform 1087"/>
              <p:cNvSpPr>
                <a:spLocks/>
              </p:cNvSpPr>
              <p:nvPr/>
            </p:nvSpPr>
            <p:spPr bwMode="auto">
              <a:xfrm>
                <a:off x="1873" y="2499"/>
                <a:ext cx="10" cy="10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1 h 4"/>
                  <a:gd name="T4" fmla="*/ 3 w 4"/>
                  <a:gd name="T5" fmla="*/ 0 h 4"/>
                  <a:gd name="T6" fmla="*/ 4 w 4"/>
                  <a:gd name="T7" fmla="*/ 2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3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29" name="Freeform 1088"/>
              <p:cNvSpPr>
                <a:spLocks/>
              </p:cNvSpPr>
              <p:nvPr/>
            </p:nvSpPr>
            <p:spPr bwMode="auto">
              <a:xfrm>
                <a:off x="1868" y="2507"/>
                <a:ext cx="10" cy="10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2 h 4"/>
                  <a:gd name="T4" fmla="*/ 2 w 4"/>
                  <a:gd name="T5" fmla="*/ 0 h 4"/>
                  <a:gd name="T6" fmla="*/ 4 w 4"/>
                  <a:gd name="T7" fmla="*/ 3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1"/>
                      <a:pt x="4" y="2"/>
                      <a:pt x="4" y="3"/>
                    </a:cubicBezTo>
                    <a:cubicBezTo>
                      <a:pt x="3" y="4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30" name="Freeform 1089"/>
              <p:cNvSpPr>
                <a:spLocks/>
              </p:cNvSpPr>
              <p:nvPr/>
            </p:nvSpPr>
            <p:spPr bwMode="auto">
              <a:xfrm>
                <a:off x="1875" y="2523"/>
                <a:ext cx="10" cy="10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1 h 4"/>
                  <a:gd name="T4" fmla="*/ 2 w 4"/>
                  <a:gd name="T5" fmla="*/ 0 h 4"/>
                  <a:gd name="T6" fmla="*/ 4 w 4"/>
                  <a:gd name="T7" fmla="*/ 2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3" y="3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31" name="Freeform 1090"/>
              <p:cNvSpPr>
                <a:spLocks/>
              </p:cNvSpPr>
              <p:nvPr/>
            </p:nvSpPr>
            <p:spPr bwMode="auto">
              <a:xfrm>
                <a:off x="1883" y="2520"/>
                <a:ext cx="10" cy="11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1 h 4"/>
                  <a:gd name="T4" fmla="*/ 3 w 4"/>
                  <a:gd name="T5" fmla="*/ 0 h 4"/>
                  <a:gd name="T6" fmla="*/ 4 w 4"/>
                  <a:gd name="T7" fmla="*/ 2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3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32" name="Freeform 1091"/>
              <p:cNvSpPr>
                <a:spLocks/>
              </p:cNvSpPr>
              <p:nvPr/>
            </p:nvSpPr>
            <p:spPr bwMode="auto">
              <a:xfrm>
                <a:off x="1883" y="2499"/>
                <a:ext cx="10" cy="13"/>
              </a:xfrm>
              <a:custGeom>
                <a:avLst/>
                <a:gdLst>
                  <a:gd name="T0" fmla="*/ 1 w 4"/>
                  <a:gd name="T1" fmla="*/ 4 h 5"/>
                  <a:gd name="T2" fmla="*/ 0 w 4"/>
                  <a:gd name="T3" fmla="*/ 2 h 5"/>
                  <a:gd name="T4" fmla="*/ 2 w 4"/>
                  <a:gd name="T5" fmla="*/ 1 h 5"/>
                  <a:gd name="T6" fmla="*/ 4 w 4"/>
                  <a:gd name="T7" fmla="*/ 3 h 5"/>
                  <a:gd name="T8" fmla="*/ 1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3" y="1"/>
                      <a:pt x="4" y="2"/>
                      <a:pt x="4" y="3"/>
                    </a:cubicBezTo>
                    <a:cubicBezTo>
                      <a:pt x="3" y="4"/>
                      <a:pt x="2" y="5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33" name="Freeform 1092"/>
              <p:cNvSpPr>
                <a:spLocks/>
              </p:cNvSpPr>
              <p:nvPr/>
            </p:nvSpPr>
            <p:spPr bwMode="auto">
              <a:xfrm>
                <a:off x="1863" y="2523"/>
                <a:ext cx="10" cy="10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1 h 4"/>
                  <a:gd name="T4" fmla="*/ 3 w 4"/>
                  <a:gd name="T5" fmla="*/ 0 h 4"/>
                  <a:gd name="T6" fmla="*/ 4 w 4"/>
                  <a:gd name="T7" fmla="*/ 2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3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34" name="Freeform 1093"/>
              <p:cNvSpPr>
                <a:spLocks/>
              </p:cNvSpPr>
              <p:nvPr/>
            </p:nvSpPr>
            <p:spPr bwMode="auto">
              <a:xfrm>
                <a:off x="1960" y="2227"/>
                <a:ext cx="10" cy="13"/>
              </a:xfrm>
              <a:custGeom>
                <a:avLst/>
                <a:gdLst>
                  <a:gd name="T0" fmla="*/ 1 w 4"/>
                  <a:gd name="T1" fmla="*/ 4 h 5"/>
                  <a:gd name="T2" fmla="*/ 0 w 4"/>
                  <a:gd name="T3" fmla="*/ 2 h 5"/>
                  <a:gd name="T4" fmla="*/ 3 w 4"/>
                  <a:gd name="T5" fmla="*/ 1 h 5"/>
                  <a:gd name="T6" fmla="*/ 4 w 4"/>
                  <a:gd name="T7" fmla="*/ 3 h 5"/>
                  <a:gd name="T8" fmla="*/ 1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2" y="5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35" name="Freeform 1094"/>
              <p:cNvSpPr>
                <a:spLocks/>
              </p:cNvSpPr>
              <p:nvPr/>
            </p:nvSpPr>
            <p:spPr bwMode="auto">
              <a:xfrm>
                <a:off x="1970" y="2251"/>
                <a:ext cx="13" cy="10"/>
              </a:xfrm>
              <a:custGeom>
                <a:avLst/>
                <a:gdLst>
                  <a:gd name="T0" fmla="*/ 2 w 5"/>
                  <a:gd name="T1" fmla="*/ 4 h 4"/>
                  <a:gd name="T2" fmla="*/ 1 w 5"/>
                  <a:gd name="T3" fmla="*/ 2 h 4"/>
                  <a:gd name="T4" fmla="*/ 3 w 5"/>
                  <a:gd name="T5" fmla="*/ 0 h 4"/>
                  <a:gd name="T6" fmla="*/ 4 w 5"/>
                  <a:gd name="T7" fmla="*/ 3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36" name="Freeform 1095"/>
              <p:cNvSpPr>
                <a:spLocks/>
              </p:cNvSpPr>
              <p:nvPr/>
            </p:nvSpPr>
            <p:spPr bwMode="auto">
              <a:xfrm>
                <a:off x="1978" y="2240"/>
                <a:ext cx="10" cy="13"/>
              </a:xfrm>
              <a:custGeom>
                <a:avLst/>
                <a:gdLst>
                  <a:gd name="T0" fmla="*/ 1 w 4"/>
                  <a:gd name="T1" fmla="*/ 4 h 5"/>
                  <a:gd name="T2" fmla="*/ 0 w 4"/>
                  <a:gd name="T3" fmla="*/ 2 h 5"/>
                  <a:gd name="T4" fmla="*/ 3 w 4"/>
                  <a:gd name="T5" fmla="*/ 1 h 5"/>
                  <a:gd name="T6" fmla="*/ 4 w 4"/>
                  <a:gd name="T7" fmla="*/ 3 h 5"/>
                  <a:gd name="T8" fmla="*/ 1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2" y="5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37" name="Freeform 1096"/>
              <p:cNvSpPr>
                <a:spLocks/>
              </p:cNvSpPr>
              <p:nvPr/>
            </p:nvSpPr>
            <p:spPr bwMode="auto">
              <a:xfrm>
                <a:off x="1955" y="2240"/>
                <a:ext cx="10" cy="11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1 h 4"/>
                  <a:gd name="T4" fmla="*/ 2 w 4"/>
                  <a:gd name="T5" fmla="*/ 0 h 4"/>
                  <a:gd name="T6" fmla="*/ 4 w 4"/>
                  <a:gd name="T7" fmla="*/ 2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3" y="3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38" name="Freeform 1097"/>
              <p:cNvSpPr>
                <a:spLocks/>
              </p:cNvSpPr>
              <p:nvPr/>
            </p:nvSpPr>
            <p:spPr bwMode="auto">
              <a:xfrm>
                <a:off x="1963" y="2235"/>
                <a:ext cx="12" cy="13"/>
              </a:xfrm>
              <a:custGeom>
                <a:avLst/>
                <a:gdLst>
                  <a:gd name="T0" fmla="*/ 2 w 5"/>
                  <a:gd name="T1" fmla="*/ 4 h 5"/>
                  <a:gd name="T2" fmla="*/ 1 w 5"/>
                  <a:gd name="T3" fmla="*/ 2 h 5"/>
                  <a:gd name="T4" fmla="*/ 3 w 5"/>
                  <a:gd name="T5" fmla="*/ 1 h 5"/>
                  <a:gd name="T6" fmla="*/ 4 w 5"/>
                  <a:gd name="T7" fmla="*/ 3 h 5"/>
                  <a:gd name="T8" fmla="*/ 2 w 5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39" name="Freeform 1098"/>
              <p:cNvSpPr>
                <a:spLocks/>
              </p:cNvSpPr>
              <p:nvPr/>
            </p:nvSpPr>
            <p:spPr bwMode="auto">
              <a:xfrm>
                <a:off x="1978" y="2224"/>
                <a:ext cx="10" cy="13"/>
              </a:xfrm>
              <a:custGeom>
                <a:avLst/>
                <a:gdLst>
                  <a:gd name="T0" fmla="*/ 1 w 4"/>
                  <a:gd name="T1" fmla="*/ 4 h 5"/>
                  <a:gd name="T2" fmla="*/ 0 w 4"/>
                  <a:gd name="T3" fmla="*/ 2 h 5"/>
                  <a:gd name="T4" fmla="*/ 3 w 4"/>
                  <a:gd name="T5" fmla="*/ 1 h 5"/>
                  <a:gd name="T6" fmla="*/ 4 w 4"/>
                  <a:gd name="T7" fmla="*/ 3 h 5"/>
                  <a:gd name="T8" fmla="*/ 1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2" y="5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40" name="Freeform 1099"/>
              <p:cNvSpPr>
                <a:spLocks/>
              </p:cNvSpPr>
              <p:nvPr/>
            </p:nvSpPr>
            <p:spPr bwMode="auto">
              <a:xfrm>
                <a:off x="1895" y="2307"/>
                <a:ext cx="10" cy="10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1 h 4"/>
                  <a:gd name="T4" fmla="*/ 2 w 4"/>
                  <a:gd name="T5" fmla="*/ 0 h 4"/>
                  <a:gd name="T6" fmla="*/ 4 w 4"/>
                  <a:gd name="T7" fmla="*/ 3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1"/>
                      <a:pt x="4" y="2"/>
                      <a:pt x="4" y="3"/>
                    </a:cubicBezTo>
                    <a:cubicBezTo>
                      <a:pt x="3" y="4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41" name="Freeform 1100"/>
              <p:cNvSpPr>
                <a:spLocks/>
              </p:cNvSpPr>
              <p:nvPr/>
            </p:nvSpPr>
            <p:spPr bwMode="auto">
              <a:xfrm>
                <a:off x="1900" y="2296"/>
                <a:ext cx="10" cy="11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2 h 4"/>
                  <a:gd name="T4" fmla="*/ 3 w 4"/>
                  <a:gd name="T5" fmla="*/ 0 h 4"/>
                  <a:gd name="T6" fmla="*/ 4 w 4"/>
                  <a:gd name="T7" fmla="*/ 3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42" name="Freeform 1101"/>
              <p:cNvSpPr>
                <a:spLocks/>
              </p:cNvSpPr>
              <p:nvPr/>
            </p:nvSpPr>
            <p:spPr bwMode="auto">
              <a:xfrm>
                <a:off x="1878" y="2285"/>
                <a:ext cx="12" cy="11"/>
              </a:xfrm>
              <a:custGeom>
                <a:avLst/>
                <a:gdLst>
                  <a:gd name="T0" fmla="*/ 2 w 5"/>
                  <a:gd name="T1" fmla="*/ 4 h 4"/>
                  <a:gd name="T2" fmla="*/ 1 w 5"/>
                  <a:gd name="T3" fmla="*/ 1 h 4"/>
                  <a:gd name="T4" fmla="*/ 3 w 5"/>
                  <a:gd name="T5" fmla="*/ 0 h 4"/>
                  <a:gd name="T6" fmla="*/ 4 w 5"/>
                  <a:gd name="T7" fmla="*/ 2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5" y="1"/>
                      <a:pt x="4" y="2"/>
                    </a:cubicBezTo>
                    <a:cubicBezTo>
                      <a:pt x="4" y="3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43" name="Freeform 1102"/>
              <p:cNvSpPr>
                <a:spLocks/>
              </p:cNvSpPr>
              <p:nvPr/>
            </p:nvSpPr>
            <p:spPr bwMode="auto">
              <a:xfrm>
                <a:off x="1895" y="2285"/>
                <a:ext cx="13" cy="11"/>
              </a:xfrm>
              <a:custGeom>
                <a:avLst/>
                <a:gdLst>
                  <a:gd name="T0" fmla="*/ 2 w 5"/>
                  <a:gd name="T1" fmla="*/ 4 h 4"/>
                  <a:gd name="T2" fmla="*/ 1 w 5"/>
                  <a:gd name="T3" fmla="*/ 2 h 4"/>
                  <a:gd name="T4" fmla="*/ 3 w 5"/>
                  <a:gd name="T5" fmla="*/ 0 h 4"/>
                  <a:gd name="T6" fmla="*/ 4 w 5"/>
                  <a:gd name="T7" fmla="*/ 3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44" name="Freeform 1103"/>
              <p:cNvSpPr>
                <a:spLocks/>
              </p:cNvSpPr>
              <p:nvPr/>
            </p:nvSpPr>
            <p:spPr bwMode="auto">
              <a:xfrm>
                <a:off x="1870" y="2296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1 w 2"/>
                  <a:gd name="T5" fmla="*/ 1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45" name="Freeform 1104"/>
              <p:cNvSpPr>
                <a:spLocks/>
              </p:cNvSpPr>
              <p:nvPr/>
            </p:nvSpPr>
            <p:spPr bwMode="auto">
              <a:xfrm>
                <a:off x="1865" y="2307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46" name="Freeform 1105"/>
              <p:cNvSpPr>
                <a:spLocks/>
              </p:cNvSpPr>
              <p:nvPr/>
            </p:nvSpPr>
            <p:spPr bwMode="auto">
              <a:xfrm>
                <a:off x="1890" y="2275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1 w 2"/>
                  <a:gd name="T5" fmla="*/ 1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47" name="Freeform 1106"/>
              <p:cNvSpPr>
                <a:spLocks/>
              </p:cNvSpPr>
              <p:nvPr/>
            </p:nvSpPr>
            <p:spPr bwMode="auto">
              <a:xfrm>
                <a:off x="1948" y="2253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48" name="Freeform 1107"/>
              <p:cNvSpPr>
                <a:spLocks/>
              </p:cNvSpPr>
              <p:nvPr/>
            </p:nvSpPr>
            <p:spPr bwMode="auto">
              <a:xfrm>
                <a:off x="1948" y="2237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1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49" name="Freeform 1108"/>
              <p:cNvSpPr>
                <a:spLocks/>
              </p:cNvSpPr>
              <p:nvPr/>
            </p:nvSpPr>
            <p:spPr bwMode="auto">
              <a:xfrm>
                <a:off x="1968" y="2261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50" name="Freeform 1109"/>
              <p:cNvSpPr>
                <a:spLocks/>
              </p:cNvSpPr>
              <p:nvPr/>
            </p:nvSpPr>
            <p:spPr bwMode="auto">
              <a:xfrm>
                <a:off x="1980" y="2253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1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51" name="Freeform 1110"/>
              <p:cNvSpPr>
                <a:spLocks/>
              </p:cNvSpPr>
              <p:nvPr/>
            </p:nvSpPr>
            <p:spPr bwMode="auto">
              <a:xfrm>
                <a:off x="1988" y="2235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0 h 2"/>
                  <a:gd name="T4" fmla="*/ 2 w 3"/>
                  <a:gd name="T5" fmla="*/ 0 h 2"/>
                  <a:gd name="T6" fmla="*/ 2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0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52" name="Freeform 1111"/>
              <p:cNvSpPr>
                <a:spLocks/>
              </p:cNvSpPr>
              <p:nvPr/>
            </p:nvSpPr>
            <p:spPr bwMode="auto">
              <a:xfrm>
                <a:off x="1890" y="228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53" name="Freeform 1112"/>
              <p:cNvSpPr>
                <a:spLocks/>
              </p:cNvSpPr>
              <p:nvPr/>
            </p:nvSpPr>
            <p:spPr bwMode="auto">
              <a:xfrm>
                <a:off x="1913" y="2283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54" name="Freeform 1113"/>
              <p:cNvSpPr>
                <a:spLocks/>
              </p:cNvSpPr>
              <p:nvPr/>
            </p:nvSpPr>
            <p:spPr bwMode="auto">
              <a:xfrm>
                <a:off x="1895" y="2501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1 w 2"/>
                  <a:gd name="T5" fmla="*/ 0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55" name="Freeform 1114"/>
              <p:cNvSpPr>
                <a:spLocks/>
              </p:cNvSpPr>
              <p:nvPr/>
            </p:nvSpPr>
            <p:spPr bwMode="auto">
              <a:xfrm>
                <a:off x="1880" y="2493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1 w 2"/>
                  <a:gd name="T5" fmla="*/ 0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56" name="Freeform 1115"/>
              <p:cNvSpPr>
                <a:spLocks/>
              </p:cNvSpPr>
              <p:nvPr/>
            </p:nvSpPr>
            <p:spPr bwMode="auto">
              <a:xfrm>
                <a:off x="1863" y="2496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57" name="Freeform 1116"/>
              <p:cNvSpPr>
                <a:spLocks/>
              </p:cNvSpPr>
              <p:nvPr/>
            </p:nvSpPr>
            <p:spPr bwMode="auto">
              <a:xfrm>
                <a:off x="1848" y="251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58" name="Freeform 1117"/>
              <p:cNvSpPr>
                <a:spLocks/>
              </p:cNvSpPr>
              <p:nvPr/>
            </p:nvSpPr>
            <p:spPr bwMode="auto">
              <a:xfrm>
                <a:off x="1873" y="2533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1 w 2"/>
                  <a:gd name="T5" fmla="*/ 0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59" name="Freeform 1118"/>
              <p:cNvSpPr>
                <a:spLocks/>
              </p:cNvSpPr>
              <p:nvPr/>
            </p:nvSpPr>
            <p:spPr bwMode="auto">
              <a:xfrm>
                <a:off x="1885" y="2533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60" name="Freeform 1119"/>
              <p:cNvSpPr>
                <a:spLocks/>
              </p:cNvSpPr>
              <p:nvPr/>
            </p:nvSpPr>
            <p:spPr bwMode="auto">
              <a:xfrm>
                <a:off x="1908" y="2312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61" name="Freeform 1120"/>
              <p:cNvSpPr>
                <a:spLocks/>
              </p:cNvSpPr>
              <p:nvPr/>
            </p:nvSpPr>
            <p:spPr bwMode="auto">
              <a:xfrm>
                <a:off x="1588" y="2589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62" name="Freeform 1121"/>
              <p:cNvSpPr>
                <a:spLocks/>
              </p:cNvSpPr>
              <p:nvPr/>
            </p:nvSpPr>
            <p:spPr bwMode="auto">
              <a:xfrm>
                <a:off x="1580" y="2592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63" name="Freeform 1122"/>
              <p:cNvSpPr>
                <a:spLocks/>
              </p:cNvSpPr>
              <p:nvPr/>
            </p:nvSpPr>
            <p:spPr bwMode="auto">
              <a:xfrm>
                <a:off x="1595" y="2581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1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64" name="Freeform 1123"/>
              <p:cNvSpPr>
                <a:spLocks/>
              </p:cNvSpPr>
              <p:nvPr/>
            </p:nvSpPr>
            <p:spPr bwMode="auto">
              <a:xfrm>
                <a:off x="1578" y="256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65" name="Freeform 1124"/>
              <p:cNvSpPr>
                <a:spLocks/>
              </p:cNvSpPr>
              <p:nvPr/>
            </p:nvSpPr>
            <p:spPr bwMode="auto">
              <a:xfrm>
                <a:off x="1588" y="2555"/>
                <a:ext cx="5" cy="8"/>
              </a:xfrm>
              <a:custGeom>
                <a:avLst/>
                <a:gdLst>
                  <a:gd name="T0" fmla="*/ 0 w 2"/>
                  <a:gd name="T1" fmla="*/ 3 h 3"/>
                  <a:gd name="T2" fmla="*/ 0 w 2"/>
                  <a:gd name="T3" fmla="*/ 1 h 3"/>
                  <a:gd name="T4" fmla="*/ 1 w 2"/>
                  <a:gd name="T5" fmla="*/ 1 h 3"/>
                  <a:gd name="T6" fmla="*/ 2 w 2"/>
                  <a:gd name="T7" fmla="*/ 2 h 3"/>
                  <a:gd name="T8" fmla="*/ 0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66" name="Freeform 1125"/>
              <p:cNvSpPr>
                <a:spLocks/>
              </p:cNvSpPr>
              <p:nvPr/>
            </p:nvSpPr>
            <p:spPr bwMode="auto">
              <a:xfrm>
                <a:off x="1563" y="2547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67" name="Freeform 1126"/>
              <p:cNvSpPr>
                <a:spLocks/>
              </p:cNvSpPr>
              <p:nvPr/>
            </p:nvSpPr>
            <p:spPr bwMode="auto">
              <a:xfrm>
                <a:off x="1553" y="2560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68" name="Freeform 1127"/>
              <p:cNvSpPr>
                <a:spLocks/>
              </p:cNvSpPr>
              <p:nvPr/>
            </p:nvSpPr>
            <p:spPr bwMode="auto">
              <a:xfrm>
                <a:off x="1543" y="2581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69" name="Freeform 1128"/>
              <p:cNvSpPr>
                <a:spLocks/>
              </p:cNvSpPr>
              <p:nvPr/>
            </p:nvSpPr>
            <p:spPr bwMode="auto">
              <a:xfrm>
                <a:off x="1563" y="2597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70" name="Freeform 1129"/>
              <p:cNvSpPr>
                <a:spLocks/>
              </p:cNvSpPr>
              <p:nvPr/>
            </p:nvSpPr>
            <p:spPr bwMode="auto">
              <a:xfrm>
                <a:off x="1875" y="2715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71" name="Freeform 1130"/>
              <p:cNvSpPr>
                <a:spLocks/>
              </p:cNvSpPr>
              <p:nvPr/>
            </p:nvSpPr>
            <p:spPr bwMode="auto">
              <a:xfrm>
                <a:off x="1885" y="2699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72" name="Freeform 1131"/>
              <p:cNvSpPr>
                <a:spLocks/>
              </p:cNvSpPr>
              <p:nvPr/>
            </p:nvSpPr>
            <p:spPr bwMode="auto">
              <a:xfrm>
                <a:off x="1890" y="2704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1 w 2"/>
                  <a:gd name="T5" fmla="*/ 0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73" name="Freeform 1132"/>
              <p:cNvSpPr>
                <a:spLocks/>
              </p:cNvSpPr>
              <p:nvPr/>
            </p:nvSpPr>
            <p:spPr bwMode="auto">
              <a:xfrm>
                <a:off x="1903" y="2696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74" name="Freeform 1133"/>
              <p:cNvSpPr>
                <a:spLocks/>
              </p:cNvSpPr>
              <p:nvPr/>
            </p:nvSpPr>
            <p:spPr bwMode="auto">
              <a:xfrm>
                <a:off x="1903" y="2704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0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75" name="Freeform 1134"/>
              <p:cNvSpPr>
                <a:spLocks/>
              </p:cNvSpPr>
              <p:nvPr/>
            </p:nvSpPr>
            <p:spPr bwMode="auto">
              <a:xfrm>
                <a:off x="1928" y="2709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76" name="Freeform 1135"/>
              <p:cNvSpPr>
                <a:spLocks/>
              </p:cNvSpPr>
              <p:nvPr/>
            </p:nvSpPr>
            <p:spPr bwMode="auto">
              <a:xfrm>
                <a:off x="1920" y="2715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77" name="Freeform 1136"/>
              <p:cNvSpPr>
                <a:spLocks/>
              </p:cNvSpPr>
              <p:nvPr/>
            </p:nvSpPr>
            <p:spPr bwMode="auto">
              <a:xfrm>
                <a:off x="1915" y="2731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78" name="Freeform 1137"/>
              <p:cNvSpPr>
                <a:spLocks/>
              </p:cNvSpPr>
              <p:nvPr/>
            </p:nvSpPr>
            <p:spPr bwMode="auto">
              <a:xfrm>
                <a:off x="1908" y="2728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0 h 2"/>
                  <a:gd name="T4" fmla="*/ 2 w 3"/>
                  <a:gd name="T5" fmla="*/ 0 h 2"/>
                  <a:gd name="T6" fmla="*/ 2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79" name="Freeform 1138"/>
              <p:cNvSpPr>
                <a:spLocks/>
              </p:cNvSpPr>
              <p:nvPr/>
            </p:nvSpPr>
            <p:spPr bwMode="auto">
              <a:xfrm>
                <a:off x="1905" y="273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80" name="Freeform 1139"/>
              <p:cNvSpPr>
                <a:spLocks/>
              </p:cNvSpPr>
              <p:nvPr/>
            </p:nvSpPr>
            <p:spPr bwMode="auto">
              <a:xfrm>
                <a:off x="1898" y="2757"/>
                <a:ext cx="7" cy="6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81" name="Freeform 1140"/>
              <p:cNvSpPr>
                <a:spLocks/>
              </p:cNvSpPr>
              <p:nvPr/>
            </p:nvSpPr>
            <p:spPr bwMode="auto">
              <a:xfrm>
                <a:off x="1875" y="2277"/>
                <a:ext cx="8" cy="6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3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82" name="Freeform 1141"/>
              <p:cNvSpPr>
                <a:spLocks/>
              </p:cNvSpPr>
              <p:nvPr/>
            </p:nvSpPr>
            <p:spPr bwMode="auto">
              <a:xfrm>
                <a:off x="1350" y="2123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2" y="1"/>
                      <a:pt x="3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83" name="Freeform 1142"/>
              <p:cNvSpPr>
                <a:spLocks/>
              </p:cNvSpPr>
              <p:nvPr/>
            </p:nvSpPr>
            <p:spPr bwMode="auto">
              <a:xfrm>
                <a:off x="1353" y="2131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1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84" name="Freeform 1143"/>
              <p:cNvSpPr>
                <a:spLocks/>
              </p:cNvSpPr>
              <p:nvPr/>
            </p:nvSpPr>
            <p:spPr bwMode="auto">
              <a:xfrm>
                <a:off x="1358" y="2133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85" name="Freeform 1144"/>
              <p:cNvSpPr>
                <a:spLocks/>
              </p:cNvSpPr>
              <p:nvPr/>
            </p:nvSpPr>
            <p:spPr bwMode="auto">
              <a:xfrm>
                <a:off x="1343" y="2120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86" name="Freeform 1145"/>
              <p:cNvSpPr>
                <a:spLocks/>
              </p:cNvSpPr>
              <p:nvPr/>
            </p:nvSpPr>
            <p:spPr bwMode="auto">
              <a:xfrm>
                <a:off x="1343" y="2128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87" name="Freeform 1146"/>
              <p:cNvSpPr>
                <a:spLocks/>
              </p:cNvSpPr>
              <p:nvPr/>
            </p:nvSpPr>
            <p:spPr bwMode="auto">
              <a:xfrm>
                <a:off x="1350" y="2115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88" name="Freeform 1147"/>
              <p:cNvSpPr>
                <a:spLocks/>
              </p:cNvSpPr>
              <p:nvPr/>
            </p:nvSpPr>
            <p:spPr bwMode="auto">
              <a:xfrm>
                <a:off x="1355" y="2125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2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89" name="Freeform 1148"/>
              <p:cNvSpPr>
                <a:spLocks/>
              </p:cNvSpPr>
              <p:nvPr/>
            </p:nvSpPr>
            <p:spPr bwMode="auto">
              <a:xfrm>
                <a:off x="1360" y="2120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90" name="Freeform 1149"/>
              <p:cNvSpPr>
                <a:spLocks/>
              </p:cNvSpPr>
              <p:nvPr/>
            </p:nvSpPr>
            <p:spPr bwMode="auto">
              <a:xfrm>
                <a:off x="1345" y="2112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91" name="Freeform 1150"/>
              <p:cNvSpPr>
                <a:spLocks/>
              </p:cNvSpPr>
              <p:nvPr/>
            </p:nvSpPr>
            <p:spPr bwMode="auto">
              <a:xfrm>
                <a:off x="1358" y="2112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92" name="Freeform 1151"/>
              <p:cNvSpPr>
                <a:spLocks/>
              </p:cNvSpPr>
              <p:nvPr/>
            </p:nvSpPr>
            <p:spPr bwMode="auto">
              <a:xfrm>
                <a:off x="1338" y="212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93" name="Freeform 1152"/>
              <p:cNvSpPr>
                <a:spLocks/>
              </p:cNvSpPr>
              <p:nvPr/>
            </p:nvSpPr>
            <p:spPr bwMode="auto">
              <a:xfrm>
                <a:off x="1335" y="2128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94" name="Freeform 1153"/>
              <p:cNvSpPr>
                <a:spLocks/>
              </p:cNvSpPr>
              <p:nvPr/>
            </p:nvSpPr>
            <p:spPr bwMode="auto">
              <a:xfrm>
                <a:off x="1353" y="2107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95" name="Freeform 1154"/>
              <p:cNvSpPr>
                <a:spLocks/>
              </p:cNvSpPr>
              <p:nvPr/>
            </p:nvSpPr>
            <p:spPr bwMode="auto">
              <a:xfrm>
                <a:off x="1353" y="2112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96" name="Freeform 1155"/>
              <p:cNvSpPr>
                <a:spLocks/>
              </p:cNvSpPr>
              <p:nvPr/>
            </p:nvSpPr>
            <p:spPr bwMode="auto">
              <a:xfrm>
                <a:off x="1370" y="2109"/>
                <a:ext cx="3" cy="6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97" name="Freeform 1156"/>
              <p:cNvSpPr>
                <a:spLocks/>
              </p:cNvSpPr>
              <p:nvPr/>
            </p:nvSpPr>
            <p:spPr bwMode="auto">
              <a:xfrm>
                <a:off x="1365" y="2131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98" name="Freeform 1157"/>
              <p:cNvSpPr>
                <a:spLocks/>
              </p:cNvSpPr>
              <p:nvPr/>
            </p:nvSpPr>
            <p:spPr bwMode="auto">
              <a:xfrm>
                <a:off x="1368" y="2147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899" name="Freeform 1158"/>
              <p:cNvSpPr>
                <a:spLocks/>
              </p:cNvSpPr>
              <p:nvPr/>
            </p:nvSpPr>
            <p:spPr bwMode="auto">
              <a:xfrm>
                <a:off x="1360" y="214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00" name="Freeform 1159"/>
              <p:cNvSpPr>
                <a:spLocks/>
              </p:cNvSpPr>
              <p:nvPr/>
            </p:nvSpPr>
            <p:spPr bwMode="auto">
              <a:xfrm>
                <a:off x="1355" y="2139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01" name="Freeform 1160"/>
              <p:cNvSpPr>
                <a:spLocks/>
              </p:cNvSpPr>
              <p:nvPr/>
            </p:nvSpPr>
            <p:spPr bwMode="auto">
              <a:xfrm>
                <a:off x="1370" y="2133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1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02" name="Freeform 1161"/>
              <p:cNvSpPr>
                <a:spLocks/>
              </p:cNvSpPr>
              <p:nvPr/>
            </p:nvSpPr>
            <p:spPr bwMode="auto">
              <a:xfrm>
                <a:off x="1368" y="2125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03" name="Freeform 1162"/>
              <p:cNvSpPr>
                <a:spLocks/>
              </p:cNvSpPr>
              <p:nvPr/>
            </p:nvSpPr>
            <p:spPr bwMode="auto">
              <a:xfrm>
                <a:off x="1380" y="211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04" name="Freeform 1163"/>
              <p:cNvSpPr>
                <a:spLocks/>
              </p:cNvSpPr>
              <p:nvPr/>
            </p:nvSpPr>
            <p:spPr bwMode="auto">
              <a:xfrm>
                <a:off x="1363" y="2101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1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05" name="Freeform 1164"/>
              <p:cNvSpPr>
                <a:spLocks/>
              </p:cNvSpPr>
              <p:nvPr/>
            </p:nvSpPr>
            <p:spPr bwMode="auto">
              <a:xfrm>
                <a:off x="1335" y="210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06" name="Freeform 1165"/>
              <p:cNvSpPr>
                <a:spLocks/>
              </p:cNvSpPr>
              <p:nvPr/>
            </p:nvSpPr>
            <p:spPr bwMode="auto">
              <a:xfrm>
                <a:off x="1348" y="2101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1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07" name="Freeform 1166"/>
              <p:cNvSpPr>
                <a:spLocks/>
              </p:cNvSpPr>
              <p:nvPr/>
            </p:nvSpPr>
            <p:spPr bwMode="auto">
              <a:xfrm>
                <a:off x="1348" y="2107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1 w 2"/>
                  <a:gd name="T5" fmla="*/ 1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08" name="Freeform 1167"/>
              <p:cNvSpPr>
                <a:spLocks/>
              </p:cNvSpPr>
              <p:nvPr/>
            </p:nvSpPr>
            <p:spPr bwMode="auto">
              <a:xfrm>
                <a:off x="1343" y="2115"/>
                <a:ext cx="2" cy="5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09" name="Freeform 1168"/>
              <p:cNvSpPr>
                <a:spLocks/>
              </p:cNvSpPr>
              <p:nvPr/>
            </p:nvSpPr>
            <p:spPr bwMode="auto">
              <a:xfrm>
                <a:off x="1333" y="2123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10" name="Freeform 1169"/>
              <p:cNvSpPr>
                <a:spLocks/>
              </p:cNvSpPr>
              <p:nvPr/>
            </p:nvSpPr>
            <p:spPr bwMode="auto">
              <a:xfrm>
                <a:off x="1345" y="2141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11" name="Freeform 1170"/>
              <p:cNvSpPr>
                <a:spLocks/>
              </p:cNvSpPr>
              <p:nvPr/>
            </p:nvSpPr>
            <p:spPr bwMode="auto">
              <a:xfrm>
                <a:off x="1350" y="2139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0 h 1"/>
                  <a:gd name="T6" fmla="*/ 1 w 1"/>
                  <a:gd name="T7" fmla="*/ 0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12" name="Freeform 1171"/>
              <p:cNvSpPr>
                <a:spLocks/>
              </p:cNvSpPr>
              <p:nvPr/>
            </p:nvSpPr>
            <p:spPr bwMode="auto">
              <a:xfrm>
                <a:off x="1338" y="2112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1 h 2"/>
                  <a:gd name="T4" fmla="*/ 0 w 1"/>
                  <a:gd name="T5" fmla="*/ 1 h 2"/>
                  <a:gd name="T6" fmla="*/ 1 w 1"/>
                  <a:gd name="T7" fmla="*/ 1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13" name="Freeform 1172"/>
              <p:cNvSpPr>
                <a:spLocks/>
              </p:cNvSpPr>
              <p:nvPr/>
            </p:nvSpPr>
            <p:spPr bwMode="auto">
              <a:xfrm>
                <a:off x="1355" y="2099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0 h 1"/>
                  <a:gd name="T6" fmla="*/ 1 w 1"/>
                  <a:gd name="T7" fmla="*/ 0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14" name="Freeform 1173"/>
              <p:cNvSpPr>
                <a:spLocks/>
              </p:cNvSpPr>
              <p:nvPr/>
            </p:nvSpPr>
            <p:spPr bwMode="auto">
              <a:xfrm>
                <a:off x="1373" y="2128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1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15" name="Freeform 1174"/>
              <p:cNvSpPr>
                <a:spLocks/>
              </p:cNvSpPr>
              <p:nvPr/>
            </p:nvSpPr>
            <p:spPr bwMode="auto">
              <a:xfrm>
                <a:off x="1375" y="2136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0 h 1"/>
                  <a:gd name="T6" fmla="*/ 1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16" name="Freeform 1175"/>
              <p:cNvSpPr>
                <a:spLocks/>
              </p:cNvSpPr>
              <p:nvPr/>
            </p:nvSpPr>
            <p:spPr bwMode="auto">
              <a:xfrm>
                <a:off x="1373" y="2149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1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17" name="Freeform 1176"/>
              <p:cNvSpPr>
                <a:spLocks/>
              </p:cNvSpPr>
              <p:nvPr/>
            </p:nvSpPr>
            <p:spPr bwMode="auto">
              <a:xfrm>
                <a:off x="1343" y="2107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18" name="Freeform 1177"/>
              <p:cNvSpPr>
                <a:spLocks/>
              </p:cNvSpPr>
              <p:nvPr/>
            </p:nvSpPr>
            <p:spPr bwMode="auto">
              <a:xfrm>
                <a:off x="1678" y="1984"/>
                <a:ext cx="10" cy="11"/>
              </a:xfrm>
              <a:custGeom>
                <a:avLst/>
                <a:gdLst>
                  <a:gd name="T0" fmla="*/ 2 w 4"/>
                  <a:gd name="T1" fmla="*/ 4 h 4"/>
                  <a:gd name="T2" fmla="*/ 0 w 4"/>
                  <a:gd name="T3" fmla="*/ 2 h 4"/>
                  <a:gd name="T4" fmla="*/ 3 w 4"/>
                  <a:gd name="T5" fmla="*/ 0 h 4"/>
                  <a:gd name="T6" fmla="*/ 4 w 4"/>
                  <a:gd name="T7" fmla="*/ 3 h 4"/>
                  <a:gd name="T8" fmla="*/ 2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1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19" name="Freeform 1178"/>
              <p:cNvSpPr>
                <a:spLocks/>
              </p:cNvSpPr>
              <p:nvPr/>
            </p:nvSpPr>
            <p:spPr bwMode="auto">
              <a:xfrm>
                <a:off x="1668" y="1979"/>
                <a:ext cx="12" cy="13"/>
              </a:xfrm>
              <a:custGeom>
                <a:avLst/>
                <a:gdLst>
                  <a:gd name="T0" fmla="*/ 2 w 5"/>
                  <a:gd name="T1" fmla="*/ 4 h 5"/>
                  <a:gd name="T2" fmla="*/ 1 w 5"/>
                  <a:gd name="T3" fmla="*/ 2 h 5"/>
                  <a:gd name="T4" fmla="*/ 3 w 5"/>
                  <a:gd name="T5" fmla="*/ 1 h 5"/>
                  <a:gd name="T6" fmla="*/ 4 w 5"/>
                  <a:gd name="T7" fmla="*/ 3 h 5"/>
                  <a:gd name="T8" fmla="*/ 2 w 5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20" name="Freeform 1179"/>
              <p:cNvSpPr>
                <a:spLocks/>
              </p:cNvSpPr>
              <p:nvPr/>
            </p:nvSpPr>
            <p:spPr bwMode="auto">
              <a:xfrm>
                <a:off x="1670" y="1989"/>
                <a:ext cx="10" cy="14"/>
              </a:xfrm>
              <a:custGeom>
                <a:avLst/>
                <a:gdLst>
                  <a:gd name="T0" fmla="*/ 1 w 4"/>
                  <a:gd name="T1" fmla="*/ 4 h 5"/>
                  <a:gd name="T2" fmla="*/ 0 w 4"/>
                  <a:gd name="T3" fmla="*/ 2 h 5"/>
                  <a:gd name="T4" fmla="*/ 2 w 4"/>
                  <a:gd name="T5" fmla="*/ 1 h 5"/>
                  <a:gd name="T6" fmla="*/ 4 w 4"/>
                  <a:gd name="T7" fmla="*/ 3 h 5"/>
                  <a:gd name="T8" fmla="*/ 1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3" y="1"/>
                      <a:pt x="4" y="2"/>
                      <a:pt x="4" y="3"/>
                    </a:cubicBezTo>
                    <a:cubicBezTo>
                      <a:pt x="3" y="4"/>
                      <a:pt x="2" y="5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21" name="Freeform 1180"/>
              <p:cNvSpPr>
                <a:spLocks/>
              </p:cNvSpPr>
              <p:nvPr/>
            </p:nvSpPr>
            <p:spPr bwMode="auto">
              <a:xfrm>
                <a:off x="1680" y="1973"/>
                <a:ext cx="10" cy="11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1 h 4"/>
                  <a:gd name="T4" fmla="*/ 2 w 4"/>
                  <a:gd name="T5" fmla="*/ 0 h 4"/>
                  <a:gd name="T6" fmla="*/ 4 w 4"/>
                  <a:gd name="T7" fmla="*/ 2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3" y="3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22" name="Freeform 1181"/>
              <p:cNvSpPr>
                <a:spLocks/>
              </p:cNvSpPr>
              <p:nvPr/>
            </p:nvSpPr>
            <p:spPr bwMode="auto">
              <a:xfrm>
                <a:off x="1688" y="1989"/>
                <a:ext cx="10" cy="11"/>
              </a:xfrm>
              <a:custGeom>
                <a:avLst/>
                <a:gdLst>
                  <a:gd name="T0" fmla="*/ 2 w 4"/>
                  <a:gd name="T1" fmla="*/ 4 h 4"/>
                  <a:gd name="T2" fmla="*/ 0 w 4"/>
                  <a:gd name="T3" fmla="*/ 1 h 4"/>
                  <a:gd name="T4" fmla="*/ 3 w 4"/>
                  <a:gd name="T5" fmla="*/ 0 h 4"/>
                  <a:gd name="T6" fmla="*/ 4 w 4"/>
                  <a:gd name="T7" fmla="*/ 2 h 4"/>
                  <a:gd name="T8" fmla="*/ 2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3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23" name="Freeform 1182"/>
              <p:cNvSpPr>
                <a:spLocks/>
              </p:cNvSpPr>
              <p:nvPr/>
            </p:nvSpPr>
            <p:spPr bwMode="auto">
              <a:xfrm>
                <a:off x="1693" y="1979"/>
                <a:ext cx="12" cy="10"/>
              </a:xfrm>
              <a:custGeom>
                <a:avLst/>
                <a:gdLst>
                  <a:gd name="T0" fmla="*/ 2 w 5"/>
                  <a:gd name="T1" fmla="*/ 4 h 4"/>
                  <a:gd name="T2" fmla="*/ 1 w 5"/>
                  <a:gd name="T3" fmla="*/ 1 h 4"/>
                  <a:gd name="T4" fmla="*/ 3 w 5"/>
                  <a:gd name="T5" fmla="*/ 0 h 4"/>
                  <a:gd name="T6" fmla="*/ 4 w 5"/>
                  <a:gd name="T7" fmla="*/ 2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5" y="1"/>
                      <a:pt x="4" y="2"/>
                    </a:cubicBezTo>
                    <a:cubicBezTo>
                      <a:pt x="4" y="3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24" name="Freeform 1183"/>
              <p:cNvSpPr>
                <a:spLocks/>
              </p:cNvSpPr>
              <p:nvPr/>
            </p:nvSpPr>
            <p:spPr bwMode="auto">
              <a:xfrm>
                <a:off x="1685" y="1997"/>
                <a:ext cx="10" cy="11"/>
              </a:xfrm>
              <a:custGeom>
                <a:avLst/>
                <a:gdLst>
                  <a:gd name="T0" fmla="*/ 1 w 4"/>
                  <a:gd name="T1" fmla="*/ 3 h 4"/>
                  <a:gd name="T2" fmla="*/ 0 w 4"/>
                  <a:gd name="T3" fmla="*/ 1 h 4"/>
                  <a:gd name="T4" fmla="*/ 2 w 4"/>
                  <a:gd name="T5" fmla="*/ 0 h 4"/>
                  <a:gd name="T6" fmla="*/ 3 w 4"/>
                  <a:gd name="T7" fmla="*/ 2 h 4"/>
                  <a:gd name="T8" fmla="*/ 1 w 4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3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3" y="1"/>
                      <a:pt x="4" y="2"/>
                      <a:pt x="3" y="2"/>
                    </a:cubicBezTo>
                    <a:cubicBezTo>
                      <a:pt x="3" y="3"/>
                      <a:pt x="2" y="4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25" name="Freeform 1184"/>
              <p:cNvSpPr>
                <a:spLocks/>
              </p:cNvSpPr>
              <p:nvPr/>
            </p:nvSpPr>
            <p:spPr bwMode="auto">
              <a:xfrm>
                <a:off x="1678" y="1997"/>
                <a:ext cx="10" cy="8"/>
              </a:xfrm>
              <a:custGeom>
                <a:avLst/>
                <a:gdLst>
                  <a:gd name="T0" fmla="*/ 2 w 4"/>
                  <a:gd name="T1" fmla="*/ 3 h 3"/>
                  <a:gd name="T2" fmla="*/ 1 w 4"/>
                  <a:gd name="T3" fmla="*/ 1 h 3"/>
                  <a:gd name="T4" fmla="*/ 2 w 4"/>
                  <a:gd name="T5" fmla="*/ 0 h 3"/>
                  <a:gd name="T6" fmla="*/ 3 w 4"/>
                  <a:gd name="T7" fmla="*/ 2 h 3"/>
                  <a:gd name="T8" fmla="*/ 2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2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4" y="1"/>
                      <a:pt x="3" y="2"/>
                    </a:cubicBezTo>
                    <a:cubicBezTo>
                      <a:pt x="3" y="3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26" name="Freeform 1185"/>
              <p:cNvSpPr>
                <a:spLocks/>
              </p:cNvSpPr>
              <p:nvPr/>
            </p:nvSpPr>
            <p:spPr bwMode="auto">
              <a:xfrm>
                <a:off x="1698" y="1987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27" name="Freeform 1186"/>
              <p:cNvSpPr>
                <a:spLocks/>
              </p:cNvSpPr>
              <p:nvPr/>
            </p:nvSpPr>
            <p:spPr bwMode="auto">
              <a:xfrm>
                <a:off x="1693" y="1997"/>
                <a:ext cx="10" cy="8"/>
              </a:xfrm>
              <a:custGeom>
                <a:avLst/>
                <a:gdLst>
                  <a:gd name="T0" fmla="*/ 2 w 4"/>
                  <a:gd name="T1" fmla="*/ 3 h 3"/>
                  <a:gd name="T2" fmla="*/ 1 w 4"/>
                  <a:gd name="T3" fmla="*/ 1 h 3"/>
                  <a:gd name="T4" fmla="*/ 3 w 4"/>
                  <a:gd name="T5" fmla="*/ 0 h 3"/>
                  <a:gd name="T6" fmla="*/ 4 w 4"/>
                  <a:gd name="T7" fmla="*/ 2 h 3"/>
                  <a:gd name="T8" fmla="*/ 2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2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3" y="3"/>
                      <a:pt x="3" y="3"/>
                      <a:pt x="2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28" name="Freeform 1187"/>
              <p:cNvSpPr>
                <a:spLocks/>
              </p:cNvSpPr>
              <p:nvPr/>
            </p:nvSpPr>
            <p:spPr bwMode="auto">
              <a:xfrm>
                <a:off x="1708" y="1979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29" name="Freeform 1188"/>
              <p:cNvSpPr>
                <a:spLocks/>
              </p:cNvSpPr>
              <p:nvPr/>
            </p:nvSpPr>
            <p:spPr bwMode="auto">
              <a:xfrm>
                <a:off x="1700" y="1965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30" name="Freeform 1189"/>
              <p:cNvSpPr>
                <a:spLocks/>
              </p:cNvSpPr>
              <p:nvPr/>
            </p:nvSpPr>
            <p:spPr bwMode="auto">
              <a:xfrm>
                <a:off x="1665" y="1963"/>
                <a:ext cx="10" cy="10"/>
              </a:xfrm>
              <a:custGeom>
                <a:avLst/>
                <a:gdLst>
                  <a:gd name="T0" fmla="*/ 2 w 4"/>
                  <a:gd name="T1" fmla="*/ 4 h 4"/>
                  <a:gd name="T2" fmla="*/ 1 w 4"/>
                  <a:gd name="T3" fmla="*/ 2 h 4"/>
                  <a:gd name="T4" fmla="*/ 2 w 4"/>
                  <a:gd name="T5" fmla="*/ 1 h 4"/>
                  <a:gd name="T6" fmla="*/ 3 w 4"/>
                  <a:gd name="T7" fmla="*/ 3 h 4"/>
                  <a:gd name="T8" fmla="*/ 2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1" y="3"/>
                      <a:pt x="0" y="2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3" y="1"/>
                      <a:pt x="4" y="2"/>
                      <a:pt x="3" y="3"/>
                    </a:cubicBezTo>
                    <a:cubicBezTo>
                      <a:pt x="3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31" name="Freeform 1190"/>
              <p:cNvSpPr>
                <a:spLocks/>
              </p:cNvSpPr>
              <p:nvPr/>
            </p:nvSpPr>
            <p:spPr bwMode="auto">
              <a:xfrm>
                <a:off x="1670" y="1976"/>
                <a:ext cx="10" cy="8"/>
              </a:xfrm>
              <a:custGeom>
                <a:avLst/>
                <a:gdLst>
                  <a:gd name="T0" fmla="*/ 2 w 4"/>
                  <a:gd name="T1" fmla="*/ 3 h 3"/>
                  <a:gd name="T2" fmla="*/ 1 w 4"/>
                  <a:gd name="T3" fmla="*/ 1 h 3"/>
                  <a:gd name="T4" fmla="*/ 2 w 4"/>
                  <a:gd name="T5" fmla="*/ 0 h 3"/>
                  <a:gd name="T6" fmla="*/ 3 w 4"/>
                  <a:gd name="T7" fmla="*/ 2 h 3"/>
                  <a:gd name="T8" fmla="*/ 2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2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4" y="1"/>
                      <a:pt x="3" y="2"/>
                    </a:cubicBezTo>
                    <a:cubicBezTo>
                      <a:pt x="3" y="3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32" name="Freeform 1191"/>
              <p:cNvSpPr>
                <a:spLocks/>
              </p:cNvSpPr>
              <p:nvPr/>
            </p:nvSpPr>
            <p:spPr bwMode="auto">
              <a:xfrm>
                <a:off x="1673" y="1965"/>
                <a:ext cx="10" cy="14"/>
              </a:xfrm>
              <a:custGeom>
                <a:avLst/>
                <a:gdLst>
                  <a:gd name="T0" fmla="*/ 1 w 4"/>
                  <a:gd name="T1" fmla="*/ 4 h 5"/>
                  <a:gd name="T2" fmla="*/ 0 w 4"/>
                  <a:gd name="T3" fmla="*/ 2 h 5"/>
                  <a:gd name="T4" fmla="*/ 3 w 4"/>
                  <a:gd name="T5" fmla="*/ 1 h 5"/>
                  <a:gd name="T6" fmla="*/ 4 w 4"/>
                  <a:gd name="T7" fmla="*/ 3 h 5"/>
                  <a:gd name="T8" fmla="*/ 1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2" y="0"/>
                      <a:pt x="3" y="1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3" y="4"/>
                      <a:pt x="2" y="5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33" name="Freeform 1192"/>
              <p:cNvSpPr>
                <a:spLocks/>
              </p:cNvSpPr>
              <p:nvPr/>
            </p:nvSpPr>
            <p:spPr bwMode="auto">
              <a:xfrm>
                <a:off x="1690" y="1968"/>
                <a:ext cx="10" cy="11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1 h 4"/>
                  <a:gd name="T4" fmla="*/ 2 w 4"/>
                  <a:gd name="T5" fmla="*/ 0 h 4"/>
                  <a:gd name="T6" fmla="*/ 4 w 4"/>
                  <a:gd name="T7" fmla="*/ 2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3" y="3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34" name="Freeform 1193"/>
              <p:cNvSpPr>
                <a:spLocks/>
              </p:cNvSpPr>
              <p:nvPr/>
            </p:nvSpPr>
            <p:spPr bwMode="auto">
              <a:xfrm>
                <a:off x="1663" y="1979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35" name="Freeform 1194"/>
              <p:cNvSpPr>
                <a:spLocks/>
              </p:cNvSpPr>
              <p:nvPr/>
            </p:nvSpPr>
            <p:spPr bwMode="auto">
              <a:xfrm>
                <a:off x="1658" y="1989"/>
                <a:ext cx="7" cy="6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36" name="Freeform 1195"/>
              <p:cNvSpPr>
                <a:spLocks/>
              </p:cNvSpPr>
              <p:nvPr/>
            </p:nvSpPr>
            <p:spPr bwMode="auto">
              <a:xfrm>
                <a:off x="1683" y="1957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37" name="Freeform 1196"/>
              <p:cNvSpPr>
                <a:spLocks/>
              </p:cNvSpPr>
              <p:nvPr/>
            </p:nvSpPr>
            <p:spPr bwMode="auto">
              <a:xfrm>
                <a:off x="1683" y="1965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38" name="Freeform 1197"/>
              <p:cNvSpPr>
                <a:spLocks/>
              </p:cNvSpPr>
              <p:nvPr/>
            </p:nvSpPr>
            <p:spPr bwMode="auto">
              <a:xfrm>
                <a:off x="1705" y="1965"/>
                <a:ext cx="8" cy="6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39" name="Freeform 1198"/>
              <p:cNvSpPr>
                <a:spLocks/>
              </p:cNvSpPr>
              <p:nvPr/>
            </p:nvSpPr>
            <p:spPr bwMode="auto">
              <a:xfrm>
                <a:off x="1698" y="1963"/>
                <a:ext cx="5" cy="8"/>
              </a:xfrm>
              <a:custGeom>
                <a:avLst/>
                <a:gdLst>
                  <a:gd name="T0" fmla="*/ 0 w 2"/>
                  <a:gd name="T1" fmla="*/ 2 h 3"/>
                  <a:gd name="T2" fmla="*/ 0 w 2"/>
                  <a:gd name="T3" fmla="*/ 1 h 3"/>
                  <a:gd name="T4" fmla="*/ 1 w 2"/>
                  <a:gd name="T5" fmla="*/ 0 h 3"/>
                  <a:gd name="T6" fmla="*/ 2 w 2"/>
                  <a:gd name="T7" fmla="*/ 2 h 3"/>
                  <a:gd name="T8" fmla="*/ 0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40" name="Freeform 1199"/>
              <p:cNvSpPr>
                <a:spLocks/>
              </p:cNvSpPr>
              <p:nvPr/>
            </p:nvSpPr>
            <p:spPr bwMode="auto">
              <a:xfrm>
                <a:off x="1688" y="1952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41" name="Freeform 1200"/>
              <p:cNvSpPr>
                <a:spLocks/>
              </p:cNvSpPr>
              <p:nvPr/>
            </p:nvSpPr>
            <p:spPr bwMode="auto">
              <a:xfrm>
                <a:off x="1678" y="196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42" name="Freeform 1201"/>
              <p:cNvSpPr>
                <a:spLocks/>
              </p:cNvSpPr>
              <p:nvPr/>
            </p:nvSpPr>
            <p:spPr bwMode="auto">
              <a:xfrm>
                <a:off x="1690" y="1960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43" name="Freeform 1202"/>
              <p:cNvSpPr>
                <a:spLocks/>
              </p:cNvSpPr>
              <p:nvPr/>
            </p:nvSpPr>
            <p:spPr bwMode="auto">
              <a:xfrm>
                <a:off x="1665" y="1973"/>
                <a:ext cx="8" cy="6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44" name="Freeform 1203"/>
              <p:cNvSpPr>
                <a:spLocks/>
              </p:cNvSpPr>
              <p:nvPr/>
            </p:nvSpPr>
            <p:spPr bwMode="auto">
              <a:xfrm>
                <a:off x="1653" y="1960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45" name="Freeform 1204"/>
              <p:cNvSpPr>
                <a:spLocks/>
              </p:cNvSpPr>
              <p:nvPr/>
            </p:nvSpPr>
            <p:spPr bwMode="auto">
              <a:xfrm>
                <a:off x="1665" y="1987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1 w 2"/>
                  <a:gd name="T5" fmla="*/ 1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46" name="Freeform 1205"/>
              <p:cNvSpPr>
                <a:spLocks/>
              </p:cNvSpPr>
              <p:nvPr/>
            </p:nvSpPr>
            <p:spPr bwMode="auto">
              <a:xfrm>
                <a:off x="1668" y="2003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0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47" name="Freeform 1206"/>
              <p:cNvSpPr>
                <a:spLocks/>
              </p:cNvSpPr>
              <p:nvPr/>
            </p:nvSpPr>
            <p:spPr bwMode="auto">
              <a:xfrm>
                <a:off x="1678" y="200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48" name="Freeform 1207"/>
              <p:cNvSpPr>
                <a:spLocks/>
              </p:cNvSpPr>
              <p:nvPr/>
            </p:nvSpPr>
            <p:spPr bwMode="auto">
              <a:xfrm>
                <a:off x="1683" y="2013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49" name="Freeform 1208"/>
              <p:cNvSpPr>
                <a:spLocks/>
              </p:cNvSpPr>
              <p:nvPr/>
            </p:nvSpPr>
            <p:spPr bwMode="auto">
              <a:xfrm>
                <a:off x="1695" y="2003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50" name="Freeform 1209"/>
              <p:cNvSpPr>
                <a:spLocks/>
              </p:cNvSpPr>
              <p:nvPr/>
            </p:nvSpPr>
            <p:spPr bwMode="auto">
              <a:xfrm>
                <a:off x="1708" y="1987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51" name="Freeform 1210"/>
              <p:cNvSpPr>
                <a:spLocks/>
              </p:cNvSpPr>
              <p:nvPr/>
            </p:nvSpPr>
            <p:spPr bwMode="auto">
              <a:xfrm>
                <a:off x="1715" y="1973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52" name="Freeform 1211"/>
              <p:cNvSpPr>
                <a:spLocks/>
              </p:cNvSpPr>
              <p:nvPr/>
            </p:nvSpPr>
            <p:spPr bwMode="auto">
              <a:xfrm>
                <a:off x="1713" y="1965"/>
                <a:ext cx="5" cy="8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1 h 3"/>
                  <a:gd name="T4" fmla="*/ 2 w 2"/>
                  <a:gd name="T5" fmla="*/ 0 h 3"/>
                  <a:gd name="T6" fmla="*/ 2 w 2"/>
                  <a:gd name="T7" fmla="*/ 2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53" name="Freeform 1212"/>
              <p:cNvSpPr>
                <a:spLocks/>
              </p:cNvSpPr>
              <p:nvPr/>
            </p:nvSpPr>
            <p:spPr bwMode="auto">
              <a:xfrm>
                <a:off x="1708" y="1957"/>
                <a:ext cx="7" cy="6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954" name="Freeform 1213"/>
              <p:cNvSpPr>
                <a:spLocks/>
              </p:cNvSpPr>
              <p:nvPr/>
            </p:nvSpPr>
            <p:spPr bwMode="auto">
              <a:xfrm>
                <a:off x="1695" y="1949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2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" name="Group 1214"/>
            <p:cNvGrpSpPr>
              <a:grpSpLocks/>
            </p:cNvGrpSpPr>
            <p:nvPr/>
          </p:nvGrpSpPr>
          <p:grpSpPr bwMode="auto">
            <a:xfrm>
              <a:off x="1358" y="1565"/>
              <a:ext cx="865" cy="1408"/>
              <a:chOff x="1358" y="1565"/>
              <a:chExt cx="865" cy="1408"/>
            </a:xfrm>
          </p:grpSpPr>
          <p:sp>
            <p:nvSpPr>
              <p:cNvPr id="555" name="Freeform 1215"/>
              <p:cNvSpPr>
                <a:spLocks/>
              </p:cNvSpPr>
              <p:nvPr/>
            </p:nvSpPr>
            <p:spPr bwMode="auto">
              <a:xfrm>
                <a:off x="1685" y="1949"/>
                <a:ext cx="3" cy="6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1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56" name="Freeform 1216"/>
              <p:cNvSpPr>
                <a:spLocks/>
              </p:cNvSpPr>
              <p:nvPr/>
            </p:nvSpPr>
            <p:spPr bwMode="auto">
              <a:xfrm>
                <a:off x="1675" y="1955"/>
                <a:ext cx="3" cy="5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57" name="Freeform 1217"/>
              <p:cNvSpPr>
                <a:spLocks/>
              </p:cNvSpPr>
              <p:nvPr/>
            </p:nvSpPr>
            <p:spPr bwMode="auto">
              <a:xfrm>
                <a:off x="1665" y="1944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58" name="Freeform 1218"/>
              <p:cNvSpPr>
                <a:spLocks/>
              </p:cNvSpPr>
              <p:nvPr/>
            </p:nvSpPr>
            <p:spPr bwMode="auto">
              <a:xfrm>
                <a:off x="1663" y="1968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1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59" name="Freeform 1219"/>
              <p:cNvSpPr>
                <a:spLocks/>
              </p:cNvSpPr>
              <p:nvPr/>
            </p:nvSpPr>
            <p:spPr bwMode="auto">
              <a:xfrm>
                <a:off x="1655" y="1976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1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60" name="Freeform 1220"/>
              <p:cNvSpPr>
                <a:spLocks/>
              </p:cNvSpPr>
              <p:nvPr/>
            </p:nvSpPr>
            <p:spPr bwMode="auto">
              <a:xfrm>
                <a:off x="1655" y="1987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0 h 1"/>
                  <a:gd name="T6" fmla="*/ 1 w 1"/>
                  <a:gd name="T7" fmla="*/ 0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61" name="Freeform 1221"/>
              <p:cNvSpPr>
                <a:spLocks/>
              </p:cNvSpPr>
              <p:nvPr/>
            </p:nvSpPr>
            <p:spPr bwMode="auto">
              <a:xfrm>
                <a:off x="1660" y="2000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0 h 1"/>
                  <a:gd name="T6" fmla="*/ 1 w 1"/>
                  <a:gd name="T7" fmla="*/ 0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62" name="Freeform 1222"/>
              <p:cNvSpPr>
                <a:spLocks/>
              </p:cNvSpPr>
              <p:nvPr/>
            </p:nvSpPr>
            <p:spPr bwMode="auto">
              <a:xfrm>
                <a:off x="1663" y="1997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63" name="Freeform 1223"/>
              <p:cNvSpPr>
                <a:spLocks/>
              </p:cNvSpPr>
              <p:nvPr/>
            </p:nvSpPr>
            <p:spPr bwMode="auto">
              <a:xfrm>
                <a:off x="1665" y="2000"/>
                <a:ext cx="3" cy="5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1 h 2"/>
                  <a:gd name="T6" fmla="*/ 1 w 1"/>
                  <a:gd name="T7" fmla="*/ 1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64" name="Freeform 1224"/>
              <p:cNvSpPr>
                <a:spLocks/>
              </p:cNvSpPr>
              <p:nvPr/>
            </p:nvSpPr>
            <p:spPr bwMode="auto">
              <a:xfrm>
                <a:off x="1673" y="2013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65" name="Freeform 1225"/>
              <p:cNvSpPr>
                <a:spLocks/>
              </p:cNvSpPr>
              <p:nvPr/>
            </p:nvSpPr>
            <p:spPr bwMode="auto">
              <a:xfrm>
                <a:off x="1683" y="2008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0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66" name="Freeform 1226"/>
              <p:cNvSpPr>
                <a:spLocks/>
              </p:cNvSpPr>
              <p:nvPr/>
            </p:nvSpPr>
            <p:spPr bwMode="auto">
              <a:xfrm>
                <a:off x="1685" y="2019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67" name="Freeform 1227"/>
              <p:cNvSpPr>
                <a:spLocks/>
              </p:cNvSpPr>
              <p:nvPr/>
            </p:nvSpPr>
            <p:spPr bwMode="auto">
              <a:xfrm>
                <a:off x="1695" y="2013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1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68" name="Freeform 1228"/>
              <p:cNvSpPr>
                <a:spLocks/>
              </p:cNvSpPr>
              <p:nvPr/>
            </p:nvSpPr>
            <p:spPr bwMode="auto">
              <a:xfrm>
                <a:off x="1690" y="2011"/>
                <a:ext cx="3" cy="5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69" name="Freeform 1229"/>
              <p:cNvSpPr>
                <a:spLocks/>
              </p:cNvSpPr>
              <p:nvPr/>
            </p:nvSpPr>
            <p:spPr bwMode="auto">
              <a:xfrm>
                <a:off x="1705" y="2008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0 h 1"/>
                  <a:gd name="T6" fmla="*/ 1 w 1"/>
                  <a:gd name="T7" fmla="*/ 1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70" name="Freeform 1230"/>
              <p:cNvSpPr>
                <a:spLocks/>
              </p:cNvSpPr>
              <p:nvPr/>
            </p:nvSpPr>
            <p:spPr bwMode="auto">
              <a:xfrm>
                <a:off x="1713" y="1995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1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71" name="Freeform 1231"/>
              <p:cNvSpPr>
                <a:spLocks/>
              </p:cNvSpPr>
              <p:nvPr/>
            </p:nvSpPr>
            <p:spPr bwMode="auto">
              <a:xfrm>
                <a:off x="1715" y="1984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1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72" name="Freeform 1232"/>
              <p:cNvSpPr>
                <a:spLocks/>
              </p:cNvSpPr>
              <p:nvPr/>
            </p:nvSpPr>
            <p:spPr bwMode="auto">
              <a:xfrm>
                <a:off x="1715" y="1955"/>
                <a:ext cx="3" cy="5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1 h 2"/>
                  <a:gd name="T6" fmla="*/ 1 w 1"/>
                  <a:gd name="T7" fmla="*/ 1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73" name="Freeform 1233"/>
              <p:cNvSpPr>
                <a:spLocks/>
              </p:cNvSpPr>
              <p:nvPr/>
            </p:nvSpPr>
            <p:spPr bwMode="auto">
              <a:xfrm>
                <a:off x="1705" y="1960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74" name="Freeform 1234"/>
              <p:cNvSpPr>
                <a:spLocks/>
              </p:cNvSpPr>
              <p:nvPr/>
            </p:nvSpPr>
            <p:spPr bwMode="auto">
              <a:xfrm>
                <a:off x="1700" y="1955"/>
                <a:ext cx="3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1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75" name="Freeform 1235"/>
              <p:cNvSpPr>
                <a:spLocks/>
              </p:cNvSpPr>
              <p:nvPr/>
            </p:nvSpPr>
            <p:spPr bwMode="auto">
              <a:xfrm>
                <a:off x="1698" y="1960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76" name="Freeform 1236"/>
              <p:cNvSpPr>
                <a:spLocks/>
              </p:cNvSpPr>
              <p:nvPr/>
            </p:nvSpPr>
            <p:spPr bwMode="auto">
              <a:xfrm>
                <a:off x="1718" y="1963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1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77" name="Freeform 1237"/>
              <p:cNvSpPr>
                <a:spLocks/>
              </p:cNvSpPr>
              <p:nvPr/>
            </p:nvSpPr>
            <p:spPr bwMode="auto">
              <a:xfrm>
                <a:off x="1700" y="1995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78" name="Freeform 1238"/>
              <p:cNvSpPr>
                <a:spLocks/>
              </p:cNvSpPr>
              <p:nvPr/>
            </p:nvSpPr>
            <p:spPr bwMode="auto">
              <a:xfrm>
                <a:off x="1670" y="196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79" name="Freeform 1239"/>
              <p:cNvSpPr>
                <a:spLocks/>
              </p:cNvSpPr>
              <p:nvPr/>
            </p:nvSpPr>
            <p:spPr bwMode="auto">
              <a:xfrm>
                <a:off x="2115" y="2037"/>
                <a:ext cx="35" cy="35"/>
              </a:xfrm>
              <a:custGeom>
                <a:avLst/>
                <a:gdLst>
                  <a:gd name="T0" fmla="*/ 5 w 14"/>
                  <a:gd name="T1" fmla="*/ 12 h 13"/>
                  <a:gd name="T2" fmla="*/ 1 w 14"/>
                  <a:gd name="T3" fmla="*/ 5 h 13"/>
                  <a:gd name="T4" fmla="*/ 9 w 14"/>
                  <a:gd name="T5" fmla="*/ 1 h 13"/>
                  <a:gd name="T6" fmla="*/ 13 w 14"/>
                  <a:gd name="T7" fmla="*/ 8 h 13"/>
                  <a:gd name="T8" fmla="*/ 5 w 14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3">
                    <a:moveTo>
                      <a:pt x="5" y="12"/>
                    </a:moveTo>
                    <a:cubicBezTo>
                      <a:pt x="2" y="11"/>
                      <a:pt x="0" y="8"/>
                      <a:pt x="1" y="5"/>
                    </a:cubicBezTo>
                    <a:cubicBezTo>
                      <a:pt x="2" y="1"/>
                      <a:pt x="6" y="0"/>
                      <a:pt x="9" y="1"/>
                    </a:cubicBezTo>
                    <a:cubicBezTo>
                      <a:pt x="12" y="2"/>
                      <a:pt x="14" y="5"/>
                      <a:pt x="13" y="8"/>
                    </a:cubicBezTo>
                    <a:cubicBezTo>
                      <a:pt x="12" y="12"/>
                      <a:pt x="9" y="13"/>
                      <a:pt x="5" y="1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80" name="Freeform 1240"/>
              <p:cNvSpPr>
                <a:spLocks/>
              </p:cNvSpPr>
              <p:nvPr/>
            </p:nvSpPr>
            <p:spPr bwMode="auto">
              <a:xfrm>
                <a:off x="2085" y="2021"/>
                <a:ext cx="35" cy="38"/>
              </a:xfrm>
              <a:custGeom>
                <a:avLst/>
                <a:gdLst>
                  <a:gd name="T0" fmla="*/ 5 w 14"/>
                  <a:gd name="T1" fmla="*/ 13 h 14"/>
                  <a:gd name="T2" fmla="*/ 1 w 14"/>
                  <a:gd name="T3" fmla="*/ 5 h 14"/>
                  <a:gd name="T4" fmla="*/ 9 w 14"/>
                  <a:gd name="T5" fmla="*/ 1 h 14"/>
                  <a:gd name="T6" fmla="*/ 13 w 14"/>
                  <a:gd name="T7" fmla="*/ 9 h 14"/>
                  <a:gd name="T8" fmla="*/ 5 w 14"/>
                  <a:gd name="T9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4">
                    <a:moveTo>
                      <a:pt x="5" y="13"/>
                    </a:moveTo>
                    <a:cubicBezTo>
                      <a:pt x="2" y="12"/>
                      <a:pt x="0" y="8"/>
                      <a:pt x="1" y="5"/>
                    </a:cubicBezTo>
                    <a:cubicBezTo>
                      <a:pt x="2" y="2"/>
                      <a:pt x="6" y="0"/>
                      <a:pt x="9" y="1"/>
                    </a:cubicBezTo>
                    <a:cubicBezTo>
                      <a:pt x="12" y="2"/>
                      <a:pt x="14" y="5"/>
                      <a:pt x="13" y="9"/>
                    </a:cubicBezTo>
                    <a:cubicBezTo>
                      <a:pt x="12" y="12"/>
                      <a:pt x="9" y="14"/>
                      <a:pt x="5" y="1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81" name="Freeform 1241"/>
              <p:cNvSpPr>
                <a:spLocks/>
              </p:cNvSpPr>
              <p:nvPr/>
            </p:nvSpPr>
            <p:spPr bwMode="auto">
              <a:xfrm>
                <a:off x="2100" y="2045"/>
                <a:ext cx="35" cy="35"/>
              </a:xfrm>
              <a:custGeom>
                <a:avLst/>
                <a:gdLst>
                  <a:gd name="T0" fmla="*/ 5 w 14"/>
                  <a:gd name="T1" fmla="*/ 12 h 13"/>
                  <a:gd name="T2" fmla="*/ 1 w 14"/>
                  <a:gd name="T3" fmla="*/ 5 h 13"/>
                  <a:gd name="T4" fmla="*/ 9 w 14"/>
                  <a:gd name="T5" fmla="*/ 1 h 13"/>
                  <a:gd name="T6" fmla="*/ 13 w 14"/>
                  <a:gd name="T7" fmla="*/ 8 h 13"/>
                  <a:gd name="T8" fmla="*/ 5 w 14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3">
                    <a:moveTo>
                      <a:pt x="5" y="12"/>
                    </a:moveTo>
                    <a:cubicBezTo>
                      <a:pt x="2" y="11"/>
                      <a:pt x="0" y="8"/>
                      <a:pt x="1" y="5"/>
                    </a:cubicBezTo>
                    <a:cubicBezTo>
                      <a:pt x="2" y="1"/>
                      <a:pt x="6" y="0"/>
                      <a:pt x="9" y="1"/>
                    </a:cubicBezTo>
                    <a:cubicBezTo>
                      <a:pt x="12" y="2"/>
                      <a:pt x="14" y="5"/>
                      <a:pt x="13" y="8"/>
                    </a:cubicBezTo>
                    <a:cubicBezTo>
                      <a:pt x="12" y="12"/>
                      <a:pt x="8" y="13"/>
                      <a:pt x="5" y="1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82" name="Freeform 1242"/>
              <p:cNvSpPr>
                <a:spLocks/>
              </p:cNvSpPr>
              <p:nvPr/>
            </p:nvSpPr>
            <p:spPr bwMode="auto">
              <a:xfrm>
                <a:off x="2120" y="2000"/>
                <a:ext cx="35" cy="35"/>
              </a:xfrm>
              <a:custGeom>
                <a:avLst/>
                <a:gdLst>
                  <a:gd name="T0" fmla="*/ 5 w 14"/>
                  <a:gd name="T1" fmla="*/ 12 h 13"/>
                  <a:gd name="T2" fmla="*/ 1 w 14"/>
                  <a:gd name="T3" fmla="*/ 5 h 13"/>
                  <a:gd name="T4" fmla="*/ 9 w 14"/>
                  <a:gd name="T5" fmla="*/ 1 h 13"/>
                  <a:gd name="T6" fmla="*/ 13 w 14"/>
                  <a:gd name="T7" fmla="*/ 8 h 13"/>
                  <a:gd name="T8" fmla="*/ 5 w 14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3">
                    <a:moveTo>
                      <a:pt x="5" y="12"/>
                    </a:moveTo>
                    <a:cubicBezTo>
                      <a:pt x="2" y="11"/>
                      <a:pt x="0" y="8"/>
                      <a:pt x="1" y="5"/>
                    </a:cubicBezTo>
                    <a:cubicBezTo>
                      <a:pt x="2" y="1"/>
                      <a:pt x="6" y="0"/>
                      <a:pt x="9" y="1"/>
                    </a:cubicBezTo>
                    <a:cubicBezTo>
                      <a:pt x="12" y="2"/>
                      <a:pt x="14" y="5"/>
                      <a:pt x="13" y="8"/>
                    </a:cubicBezTo>
                    <a:cubicBezTo>
                      <a:pt x="12" y="12"/>
                      <a:pt x="9" y="13"/>
                      <a:pt x="5" y="1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83" name="Freeform 1243"/>
              <p:cNvSpPr>
                <a:spLocks/>
              </p:cNvSpPr>
              <p:nvPr/>
            </p:nvSpPr>
            <p:spPr bwMode="auto">
              <a:xfrm>
                <a:off x="2148" y="2051"/>
                <a:ext cx="35" cy="34"/>
              </a:xfrm>
              <a:custGeom>
                <a:avLst/>
                <a:gdLst>
                  <a:gd name="T0" fmla="*/ 5 w 14"/>
                  <a:gd name="T1" fmla="*/ 12 h 13"/>
                  <a:gd name="T2" fmla="*/ 1 w 14"/>
                  <a:gd name="T3" fmla="*/ 5 h 13"/>
                  <a:gd name="T4" fmla="*/ 9 w 14"/>
                  <a:gd name="T5" fmla="*/ 1 h 13"/>
                  <a:gd name="T6" fmla="*/ 13 w 14"/>
                  <a:gd name="T7" fmla="*/ 8 h 13"/>
                  <a:gd name="T8" fmla="*/ 5 w 14"/>
                  <a:gd name="T9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3">
                    <a:moveTo>
                      <a:pt x="5" y="12"/>
                    </a:moveTo>
                    <a:cubicBezTo>
                      <a:pt x="2" y="11"/>
                      <a:pt x="0" y="8"/>
                      <a:pt x="1" y="5"/>
                    </a:cubicBezTo>
                    <a:cubicBezTo>
                      <a:pt x="2" y="1"/>
                      <a:pt x="5" y="0"/>
                      <a:pt x="9" y="1"/>
                    </a:cubicBezTo>
                    <a:cubicBezTo>
                      <a:pt x="12" y="2"/>
                      <a:pt x="14" y="5"/>
                      <a:pt x="13" y="8"/>
                    </a:cubicBezTo>
                    <a:cubicBezTo>
                      <a:pt x="12" y="12"/>
                      <a:pt x="8" y="13"/>
                      <a:pt x="5" y="1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84" name="Freeform 1244"/>
              <p:cNvSpPr>
                <a:spLocks/>
              </p:cNvSpPr>
              <p:nvPr/>
            </p:nvSpPr>
            <p:spPr bwMode="auto">
              <a:xfrm>
                <a:off x="2165" y="2016"/>
                <a:ext cx="35" cy="37"/>
              </a:xfrm>
              <a:custGeom>
                <a:avLst/>
                <a:gdLst>
                  <a:gd name="T0" fmla="*/ 5 w 14"/>
                  <a:gd name="T1" fmla="*/ 13 h 14"/>
                  <a:gd name="T2" fmla="*/ 1 w 14"/>
                  <a:gd name="T3" fmla="*/ 5 h 14"/>
                  <a:gd name="T4" fmla="*/ 9 w 14"/>
                  <a:gd name="T5" fmla="*/ 1 h 14"/>
                  <a:gd name="T6" fmla="*/ 13 w 14"/>
                  <a:gd name="T7" fmla="*/ 9 h 14"/>
                  <a:gd name="T8" fmla="*/ 5 w 14"/>
                  <a:gd name="T9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4">
                    <a:moveTo>
                      <a:pt x="5" y="13"/>
                    </a:moveTo>
                    <a:cubicBezTo>
                      <a:pt x="2" y="12"/>
                      <a:pt x="0" y="8"/>
                      <a:pt x="1" y="5"/>
                    </a:cubicBezTo>
                    <a:cubicBezTo>
                      <a:pt x="2" y="2"/>
                      <a:pt x="6" y="0"/>
                      <a:pt x="9" y="1"/>
                    </a:cubicBezTo>
                    <a:cubicBezTo>
                      <a:pt x="12" y="2"/>
                      <a:pt x="14" y="5"/>
                      <a:pt x="13" y="9"/>
                    </a:cubicBezTo>
                    <a:cubicBezTo>
                      <a:pt x="12" y="12"/>
                      <a:pt x="8" y="14"/>
                      <a:pt x="5" y="1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85" name="Freeform 1245"/>
              <p:cNvSpPr>
                <a:spLocks/>
              </p:cNvSpPr>
              <p:nvPr/>
            </p:nvSpPr>
            <p:spPr bwMode="auto">
              <a:xfrm>
                <a:off x="2098" y="1979"/>
                <a:ext cx="35" cy="37"/>
              </a:xfrm>
              <a:custGeom>
                <a:avLst/>
                <a:gdLst>
                  <a:gd name="T0" fmla="*/ 5 w 14"/>
                  <a:gd name="T1" fmla="*/ 13 h 14"/>
                  <a:gd name="T2" fmla="*/ 1 w 14"/>
                  <a:gd name="T3" fmla="*/ 5 h 14"/>
                  <a:gd name="T4" fmla="*/ 9 w 14"/>
                  <a:gd name="T5" fmla="*/ 1 h 14"/>
                  <a:gd name="T6" fmla="*/ 13 w 14"/>
                  <a:gd name="T7" fmla="*/ 9 h 14"/>
                  <a:gd name="T8" fmla="*/ 5 w 14"/>
                  <a:gd name="T9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4">
                    <a:moveTo>
                      <a:pt x="5" y="13"/>
                    </a:moveTo>
                    <a:cubicBezTo>
                      <a:pt x="2" y="12"/>
                      <a:pt x="0" y="8"/>
                      <a:pt x="1" y="5"/>
                    </a:cubicBezTo>
                    <a:cubicBezTo>
                      <a:pt x="2" y="2"/>
                      <a:pt x="6" y="0"/>
                      <a:pt x="9" y="1"/>
                    </a:cubicBezTo>
                    <a:cubicBezTo>
                      <a:pt x="12" y="2"/>
                      <a:pt x="14" y="6"/>
                      <a:pt x="13" y="9"/>
                    </a:cubicBezTo>
                    <a:cubicBezTo>
                      <a:pt x="12" y="12"/>
                      <a:pt x="8" y="14"/>
                      <a:pt x="5" y="1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86" name="Freeform 1246"/>
              <p:cNvSpPr>
                <a:spLocks/>
              </p:cNvSpPr>
              <p:nvPr/>
            </p:nvSpPr>
            <p:spPr bwMode="auto">
              <a:xfrm>
                <a:off x="2153" y="1981"/>
                <a:ext cx="35" cy="38"/>
              </a:xfrm>
              <a:custGeom>
                <a:avLst/>
                <a:gdLst>
                  <a:gd name="T0" fmla="*/ 5 w 14"/>
                  <a:gd name="T1" fmla="*/ 13 h 14"/>
                  <a:gd name="T2" fmla="*/ 1 w 14"/>
                  <a:gd name="T3" fmla="*/ 5 h 14"/>
                  <a:gd name="T4" fmla="*/ 9 w 14"/>
                  <a:gd name="T5" fmla="*/ 1 h 14"/>
                  <a:gd name="T6" fmla="*/ 13 w 14"/>
                  <a:gd name="T7" fmla="*/ 9 h 14"/>
                  <a:gd name="T8" fmla="*/ 5 w 14"/>
                  <a:gd name="T9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4">
                    <a:moveTo>
                      <a:pt x="5" y="13"/>
                    </a:moveTo>
                    <a:cubicBezTo>
                      <a:pt x="2" y="12"/>
                      <a:pt x="0" y="9"/>
                      <a:pt x="1" y="5"/>
                    </a:cubicBezTo>
                    <a:cubicBezTo>
                      <a:pt x="2" y="2"/>
                      <a:pt x="6" y="0"/>
                      <a:pt x="9" y="1"/>
                    </a:cubicBezTo>
                    <a:cubicBezTo>
                      <a:pt x="12" y="2"/>
                      <a:pt x="14" y="6"/>
                      <a:pt x="13" y="9"/>
                    </a:cubicBezTo>
                    <a:cubicBezTo>
                      <a:pt x="12" y="12"/>
                      <a:pt x="8" y="14"/>
                      <a:pt x="5" y="1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87" name="Freeform 1247"/>
              <p:cNvSpPr>
                <a:spLocks/>
              </p:cNvSpPr>
              <p:nvPr/>
            </p:nvSpPr>
            <p:spPr bwMode="auto">
              <a:xfrm>
                <a:off x="2068" y="2019"/>
                <a:ext cx="20" cy="21"/>
              </a:xfrm>
              <a:custGeom>
                <a:avLst/>
                <a:gdLst>
                  <a:gd name="T0" fmla="*/ 3 w 8"/>
                  <a:gd name="T1" fmla="*/ 8 h 8"/>
                  <a:gd name="T2" fmla="*/ 1 w 8"/>
                  <a:gd name="T3" fmla="*/ 3 h 8"/>
                  <a:gd name="T4" fmla="*/ 5 w 8"/>
                  <a:gd name="T5" fmla="*/ 1 h 8"/>
                  <a:gd name="T6" fmla="*/ 7 w 8"/>
                  <a:gd name="T7" fmla="*/ 5 h 8"/>
                  <a:gd name="T8" fmla="*/ 3 w 8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3" y="8"/>
                    </a:move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7" y="2"/>
                      <a:pt x="8" y="4"/>
                      <a:pt x="7" y="5"/>
                    </a:cubicBezTo>
                    <a:cubicBezTo>
                      <a:pt x="7" y="7"/>
                      <a:pt x="5" y="8"/>
                      <a:pt x="3" y="8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88" name="Freeform 1248"/>
              <p:cNvSpPr>
                <a:spLocks/>
              </p:cNvSpPr>
              <p:nvPr/>
            </p:nvSpPr>
            <p:spPr bwMode="auto">
              <a:xfrm>
                <a:off x="2055" y="2051"/>
                <a:ext cx="20" cy="21"/>
              </a:xfrm>
              <a:custGeom>
                <a:avLst/>
                <a:gdLst>
                  <a:gd name="T0" fmla="*/ 3 w 8"/>
                  <a:gd name="T1" fmla="*/ 7 h 8"/>
                  <a:gd name="T2" fmla="*/ 1 w 8"/>
                  <a:gd name="T3" fmla="*/ 3 h 8"/>
                  <a:gd name="T4" fmla="*/ 5 w 8"/>
                  <a:gd name="T5" fmla="*/ 0 h 8"/>
                  <a:gd name="T6" fmla="*/ 7 w 8"/>
                  <a:gd name="T7" fmla="*/ 5 h 8"/>
                  <a:gd name="T8" fmla="*/ 3 w 8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3" y="7"/>
                    </a:moveTo>
                    <a:cubicBezTo>
                      <a:pt x="1" y="6"/>
                      <a:pt x="0" y="5"/>
                      <a:pt x="1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7" y="1"/>
                      <a:pt x="8" y="3"/>
                      <a:pt x="7" y="5"/>
                    </a:cubicBezTo>
                    <a:cubicBezTo>
                      <a:pt x="7" y="7"/>
                      <a:pt x="5" y="8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89" name="Freeform 1249"/>
              <p:cNvSpPr>
                <a:spLocks/>
              </p:cNvSpPr>
              <p:nvPr/>
            </p:nvSpPr>
            <p:spPr bwMode="auto">
              <a:xfrm>
                <a:off x="2083" y="2005"/>
                <a:ext cx="20" cy="22"/>
              </a:xfrm>
              <a:custGeom>
                <a:avLst/>
                <a:gdLst>
                  <a:gd name="T0" fmla="*/ 3 w 8"/>
                  <a:gd name="T1" fmla="*/ 7 h 8"/>
                  <a:gd name="T2" fmla="*/ 1 w 8"/>
                  <a:gd name="T3" fmla="*/ 3 h 8"/>
                  <a:gd name="T4" fmla="*/ 5 w 8"/>
                  <a:gd name="T5" fmla="*/ 1 h 8"/>
                  <a:gd name="T6" fmla="*/ 7 w 8"/>
                  <a:gd name="T7" fmla="*/ 5 h 8"/>
                  <a:gd name="T8" fmla="*/ 3 w 8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3" y="7"/>
                    </a:move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7" y="1"/>
                      <a:pt x="8" y="3"/>
                      <a:pt x="7" y="5"/>
                    </a:cubicBezTo>
                    <a:cubicBezTo>
                      <a:pt x="7" y="7"/>
                      <a:pt x="5" y="8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90" name="Freeform 1250"/>
              <p:cNvSpPr>
                <a:spLocks/>
              </p:cNvSpPr>
              <p:nvPr/>
            </p:nvSpPr>
            <p:spPr bwMode="auto">
              <a:xfrm>
                <a:off x="2110" y="2019"/>
                <a:ext cx="20" cy="21"/>
              </a:xfrm>
              <a:custGeom>
                <a:avLst/>
                <a:gdLst>
                  <a:gd name="T0" fmla="*/ 3 w 8"/>
                  <a:gd name="T1" fmla="*/ 7 h 8"/>
                  <a:gd name="T2" fmla="*/ 1 w 8"/>
                  <a:gd name="T3" fmla="*/ 3 h 8"/>
                  <a:gd name="T4" fmla="*/ 5 w 8"/>
                  <a:gd name="T5" fmla="*/ 0 h 8"/>
                  <a:gd name="T6" fmla="*/ 8 w 8"/>
                  <a:gd name="T7" fmla="*/ 5 h 8"/>
                  <a:gd name="T8" fmla="*/ 3 w 8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3" y="7"/>
                    </a:moveTo>
                    <a:cubicBezTo>
                      <a:pt x="1" y="6"/>
                      <a:pt x="0" y="5"/>
                      <a:pt x="1" y="3"/>
                    </a:cubicBezTo>
                    <a:cubicBezTo>
                      <a:pt x="2" y="1"/>
                      <a:pt x="3" y="0"/>
                      <a:pt x="5" y="0"/>
                    </a:cubicBezTo>
                    <a:cubicBezTo>
                      <a:pt x="7" y="1"/>
                      <a:pt x="8" y="3"/>
                      <a:pt x="8" y="5"/>
                    </a:cubicBezTo>
                    <a:cubicBezTo>
                      <a:pt x="7" y="7"/>
                      <a:pt x="5" y="8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91" name="Freeform 1251"/>
              <p:cNvSpPr>
                <a:spLocks/>
              </p:cNvSpPr>
              <p:nvPr/>
            </p:nvSpPr>
            <p:spPr bwMode="auto">
              <a:xfrm>
                <a:off x="2133" y="2032"/>
                <a:ext cx="20" cy="19"/>
              </a:xfrm>
              <a:custGeom>
                <a:avLst/>
                <a:gdLst>
                  <a:gd name="T0" fmla="*/ 3 w 8"/>
                  <a:gd name="T1" fmla="*/ 7 h 7"/>
                  <a:gd name="T2" fmla="*/ 0 w 8"/>
                  <a:gd name="T3" fmla="*/ 2 h 7"/>
                  <a:gd name="T4" fmla="*/ 5 w 8"/>
                  <a:gd name="T5" fmla="*/ 0 h 7"/>
                  <a:gd name="T6" fmla="*/ 7 w 8"/>
                  <a:gd name="T7" fmla="*/ 4 h 7"/>
                  <a:gd name="T8" fmla="*/ 3 w 8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3" y="7"/>
                    </a:moveTo>
                    <a:cubicBezTo>
                      <a:pt x="1" y="6"/>
                      <a:pt x="0" y="4"/>
                      <a:pt x="0" y="2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7" y="1"/>
                      <a:pt x="8" y="3"/>
                      <a:pt x="7" y="4"/>
                    </a:cubicBezTo>
                    <a:cubicBezTo>
                      <a:pt x="6" y="6"/>
                      <a:pt x="5" y="7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92" name="Freeform 1252"/>
              <p:cNvSpPr>
                <a:spLocks/>
              </p:cNvSpPr>
              <p:nvPr/>
            </p:nvSpPr>
            <p:spPr bwMode="auto">
              <a:xfrm>
                <a:off x="2120" y="2067"/>
                <a:ext cx="20" cy="18"/>
              </a:xfrm>
              <a:custGeom>
                <a:avLst/>
                <a:gdLst>
                  <a:gd name="T0" fmla="*/ 3 w 8"/>
                  <a:gd name="T1" fmla="*/ 7 h 7"/>
                  <a:gd name="T2" fmla="*/ 1 w 8"/>
                  <a:gd name="T3" fmla="*/ 3 h 7"/>
                  <a:gd name="T4" fmla="*/ 5 w 8"/>
                  <a:gd name="T5" fmla="*/ 0 h 7"/>
                  <a:gd name="T6" fmla="*/ 8 w 8"/>
                  <a:gd name="T7" fmla="*/ 5 h 7"/>
                  <a:gd name="T8" fmla="*/ 3 w 8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3" y="7"/>
                    </a:moveTo>
                    <a:cubicBezTo>
                      <a:pt x="1" y="6"/>
                      <a:pt x="0" y="4"/>
                      <a:pt x="1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7" y="1"/>
                      <a:pt x="8" y="3"/>
                      <a:pt x="8" y="5"/>
                    </a:cubicBezTo>
                    <a:cubicBezTo>
                      <a:pt x="7" y="6"/>
                      <a:pt x="5" y="7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93" name="Freeform 1253"/>
              <p:cNvSpPr>
                <a:spLocks/>
              </p:cNvSpPr>
              <p:nvPr/>
            </p:nvSpPr>
            <p:spPr bwMode="auto">
              <a:xfrm>
                <a:off x="2143" y="2053"/>
                <a:ext cx="20" cy="22"/>
              </a:xfrm>
              <a:custGeom>
                <a:avLst/>
                <a:gdLst>
                  <a:gd name="T0" fmla="*/ 3 w 8"/>
                  <a:gd name="T1" fmla="*/ 7 h 8"/>
                  <a:gd name="T2" fmla="*/ 0 w 8"/>
                  <a:gd name="T3" fmla="*/ 3 h 8"/>
                  <a:gd name="T4" fmla="*/ 5 w 8"/>
                  <a:gd name="T5" fmla="*/ 1 h 8"/>
                  <a:gd name="T6" fmla="*/ 7 w 8"/>
                  <a:gd name="T7" fmla="*/ 5 h 8"/>
                  <a:gd name="T8" fmla="*/ 3 w 8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3" y="7"/>
                    </a:move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7" y="1"/>
                      <a:pt x="8" y="3"/>
                      <a:pt x="7" y="5"/>
                    </a:cubicBezTo>
                    <a:cubicBezTo>
                      <a:pt x="6" y="7"/>
                      <a:pt x="4" y="8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94" name="Freeform 1254"/>
              <p:cNvSpPr>
                <a:spLocks/>
              </p:cNvSpPr>
              <p:nvPr/>
            </p:nvSpPr>
            <p:spPr bwMode="auto">
              <a:xfrm>
                <a:off x="2135" y="2085"/>
                <a:ext cx="13" cy="16"/>
              </a:xfrm>
              <a:custGeom>
                <a:avLst/>
                <a:gdLst>
                  <a:gd name="T0" fmla="*/ 2 w 5"/>
                  <a:gd name="T1" fmla="*/ 5 h 6"/>
                  <a:gd name="T2" fmla="*/ 0 w 5"/>
                  <a:gd name="T3" fmla="*/ 2 h 6"/>
                  <a:gd name="T4" fmla="*/ 3 w 5"/>
                  <a:gd name="T5" fmla="*/ 1 h 6"/>
                  <a:gd name="T6" fmla="*/ 5 w 5"/>
                  <a:gd name="T7" fmla="*/ 4 h 6"/>
                  <a:gd name="T8" fmla="*/ 2 w 5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2" y="5"/>
                    </a:moveTo>
                    <a:cubicBezTo>
                      <a:pt x="1" y="5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5" y="4"/>
                    </a:cubicBezTo>
                    <a:cubicBezTo>
                      <a:pt x="4" y="5"/>
                      <a:pt x="3" y="6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95" name="Freeform 1255"/>
              <p:cNvSpPr>
                <a:spLocks/>
              </p:cNvSpPr>
              <p:nvPr/>
            </p:nvSpPr>
            <p:spPr bwMode="auto">
              <a:xfrm>
                <a:off x="2093" y="2059"/>
                <a:ext cx="12" cy="13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0 h 5"/>
                  <a:gd name="T6" fmla="*/ 5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" y="1"/>
                      <a:pt x="5" y="2"/>
                      <a:pt x="5" y="3"/>
                    </a:cubicBezTo>
                    <a:cubicBezTo>
                      <a:pt x="4" y="4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96" name="Freeform 1256"/>
              <p:cNvSpPr>
                <a:spLocks/>
              </p:cNvSpPr>
              <p:nvPr/>
            </p:nvSpPr>
            <p:spPr bwMode="auto">
              <a:xfrm>
                <a:off x="2078" y="2040"/>
                <a:ext cx="12" cy="13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0 h 5"/>
                  <a:gd name="T6" fmla="*/ 5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4" y="1"/>
                      <a:pt x="5" y="2"/>
                      <a:pt x="5" y="3"/>
                    </a:cubicBezTo>
                    <a:cubicBezTo>
                      <a:pt x="4" y="4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97" name="Freeform 1257"/>
              <p:cNvSpPr>
                <a:spLocks/>
              </p:cNvSpPr>
              <p:nvPr/>
            </p:nvSpPr>
            <p:spPr bwMode="auto">
              <a:xfrm>
                <a:off x="2090" y="1992"/>
                <a:ext cx="13" cy="16"/>
              </a:xfrm>
              <a:custGeom>
                <a:avLst/>
                <a:gdLst>
                  <a:gd name="T0" fmla="*/ 2 w 5"/>
                  <a:gd name="T1" fmla="*/ 5 h 6"/>
                  <a:gd name="T2" fmla="*/ 0 w 5"/>
                  <a:gd name="T3" fmla="*/ 2 h 6"/>
                  <a:gd name="T4" fmla="*/ 3 w 5"/>
                  <a:gd name="T5" fmla="*/ 1 h 6"/>
                  <a:gd name="T6" fmla="*/ 5 w 5"/>
                  <a:gd name="T7" fmla="*/ 4 h 6"/>
                  <a:gd name="T8" fmla="*/ 2 w 5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2" y="5"/>
                    </a:moveTo>
                    <a:cubicBezTo>
                      <a:pt x="1" y="5"/>
                      <a:pt x="0" y="4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5" y="4"/>
                    </a:cubicBezTo>
                    <a:cubicBezTo>
                      <a:pt x="4" y="5"/>
                      <a:pt x="3" y="6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98" name="Freeform 1258"/>
              <p:cNvSpPr>
                <a:spLocks/>
              </p:cNvSpPr>
              <p:nvPr/>
            </p:nvSpPr>
            <p:spPr bwMode="auto">
              <a:xfrm>
                <a:off x="2080" y="1989"/>
                <a:ext cx="15" cy="14"/>
              </a:xfrm>
              <a:custGeom>
                <a:avLst/>
                <a:gdLst>
                  <a:gd name="T0" fmla="*/ 2 w 6"/>
                  <a:gd name="T1" fmla="*/ 5 h 5"/>
                  <a:gd name="T2" fmla="*/ 1 w 6"/>
                  <a:gd name="T3" fmla="*/ 2 h 5"/>
                  <a:gd name="T4" fmla="*/ 4 w 6"/>
                  <a:gd name="T5" fmla="*/ 0 h 5"/>
                  <a:gd name="T6" fmla="*/ 5 w 6"/>
                  <a:gd name="T7" fmla="*/ 3 h 5"/>
                  <a:gd name="T8" fmla="*/ 2 w 6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2" y="5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4" y="0"/>
                    </a:cubicBezTo>
                    <a:cubicBezTo>
                      <a:pt x="5" y="1"/>
                      <a:pt x="6" y="2"/>
                      <a:pt x="5" y="3"/>
                    </a:cubicBezTo>
                    <a:cubicBezTo>
                      <a:pt x="5" y="4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99" name="Freeform 1259"/>
              <p:cNvSpPr>
                <a:spLocks/>
              </p:cNvSpPr>
              <p:nvPr/>
            </p:nvSpPr>
            <p:spPr bwMode="auto">
              <a:xfrm>
                <a:off x="2098" y="1976"/>
                <a:ext cx="12" cy="13"/>
              </a:xfrm>
              <a:custGeom>
                <a:avLst/>
                <a:gdLst>
                  <a:gd name="T0" fmla="*/ 1 w 5"/>
                  <a:gd name="T1" fmla="*/ 5 h 5"/>
                  <a:gd name="T2" fmla="*/ 0 w 5"/>
                  <a:gd name="T3" fmla="*/ 2 h 5"/>
                  <a:gd name="T4" fmla="*/ 3 w 5"/>
                  <a:gd name="T5" fmla="*/ 1 h 5"/>
                  <a:gd name="T6" fmla="*/ 4 w 5"/>
                  <a:gd name="T7" fmla="*/ 4 h 5"/>
                  <a:gd name="T8" fmla="*/ 1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1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0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4" y="4"/>
                    </a:cubicBezTo>
                    <a:cubicBezTo>
                      <a:pt x="4" y="5"/>
                      <a:pt x="3" y="5"/>
                      <a:pt x="1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00" name="Freeform 1260"/>
              <p:cNvSpPr>
                <a:spLocks/>
              </p:cNvSpPr>
              <p:nvPr/>
            </p:nvSpPr>
            <p:spPr bwMode="auto">
              <a:xfrm>
                <a:off x="2105" y="1955"/>
                <a:ext cx="13" cy="13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1 h 5"/>
                  <a:gd name="T6" fmla="*/ 5 w 5"/>
                  <a:gd name="T7" fmla="*/ 4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5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5" y="1"/>
                      <a:pt x="5" y="2"/>
                      <a:pt x="5" y="4"/>
                    </a:cubicBezTo>
                    <a:cubicBezTo>
                      <a:pt x="4" y="5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01" name="Freeform 1261"/>
              <p:cNvSpPr>
                <a:spLocks/>
              </p:cNvSpPr>
              <p:nvPr/>
            </p:nvSpPr>
            <p:spPr bwMode="auto">
              <a:xfrm>
                <a:off x="2118" y="1976"/>
                <a:ext cx="12" cy="13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0 h 5"/>
                  <a:gd name="T6" fmla="*/ 5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" y="1"/>
                      <a:pt x="5" y="2"/>
                      <a:pt x="5" y="3"/>
                    </a:cubicBezTo>
                    <a:cubicBezTo>
                      <a:pt x="4" y="5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02" name="Freeform 1262"/>
              <p:cNvSpPr>
                <a:spLocks/>
              </p:cNvSpPr>
              <p:nvPr/>
            </p:nvSpPr>
            <p:spPr bwMode="auto">
              <a:xfrm>
                <a:off x="2135" y="1968"/>
                <a:ext cx="13" cy="13"/>
              </a:xfrm>
              <a:custGeom>
                <a:avLst/>
                <a:gdLst>
                  <a:gd name="T0" fmla="*/ 2 w 5"/>
                  <a:gd name="T1" fmla="*/ 4 h 5"/>
                  <a:gd name="T2" fmla="*/ 0 w 5"/>
                  <a:gd name="T3" fmla="*/ 1 h 5"/>
                  <a:gd name="T4" fmla="*/ 3 w 5"/>
                  <a:gd name="T5" fmla="*/ 0 h 5"/>
                  <a:gd name="T6" fmla="*/ 5 w 5"/>
                  <a:gd name="T7" fmla="*/ 3 h 5"/>
                  <a:gd name="T8" fmla="*/ 2 w 5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4"/>
                    </a:moveTo>
                    <a:cubicBezTo>
                      <a:pt x="1" y="4"/>
                      <a:pt x="0" y="3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5" y="2"/>
                      <a:pt x="5" y="3"/>
                    </a:cubicBezTo>
                    <a:cubicBezTo>
                      <a:pt x="4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03" name="Freeform 1263"/>
              <p:cNvSpPr>
                <a:spLocks/>
              </p:cNvSpPr>
              <p:nvPr/>
            </p:nvSpPr>
            <p:spPr bwMode="auto">
              <a:xfrm>
                <a:off x="2155" y="1981"/>
                <a:ext cx="13" cy="14"/>
              </a:xfrm>
              <a:custGeom>
                <a:avLst/>
                <a:gdLst>
                  <a:gd name="T0" fmla="*/ 1 w 5"/>
                  <a:gd name="T1" fmla="*/ 5 h 5"/>
                  <a:gd name="T2" fmla="*/ 0 w 5"/>
                  <a:gd name="T3" fmla="*/ 2 h 5"/>
                  <a:gd name="T4" fmla="*/ 3 w 5"/>
                  <a:gd name="T5" fmla="*/ 0 h 5"/>
                  <a:gd name="T6" fmla="*/ 4 w 5"/>
                  <a:gd name="T7" fmla="*/ 3 h 5"/>
                  <a:gd name="T8" fmla="*/ 1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5"/>
                      <a:pt x="1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04" name="Freeform 1264"/>
              <p:cNvSpPr>
                <a:spLocks/>
              </p:cNvSpPr>
              <p:nvPr/>
            </p:nvSpPr>
            <p:spPr bwMode="auto">
              <a:xfrm>
                <a:off x="2173" y="2077"/>
                <a:ext cx="12" cy="14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1 h 5"/>
                  <a:gd name="T6" fmla="*/ 5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5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5" y="3"/>
                    </a:cubicBezTo>
                    <a:cubicBezTo>
                      <a:pt x="4" y="5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05" name="Freeform 1265"/>
              <p:cNvSpPr>
                <a:spLocks/>
              </p:cNvSpPr>
              <p:nvPr/>
            </p:nvSpPr>
            <p:spPr bwMode="auto">
              <a:xfrm>
                <a:off x="2198" y="2035"/>
                <a:ext cx="15" cy="13"/>
              </a:xfrm>
              <a:custGeom>
                <a:avLst/>
                <a:gdLst>
                  <a:gd name="T0" fmla="*/ 2 w 6"/>
                  <a:gd name="T1" fmla="*/ 4 h 5"/>
                  <a:gd name="T2" fmla="*/ 1 w 6"/>
                  <a:gd name="T3" fmla="*/ 2 h 5"/>
                  <a:gd name="T4" fmla="*/ 4 w 6"/>
                  <a:gd name="T5" fmla="*/ 0 h 5"/>
                  <a:gd name="T6" fmla="*/ 5 w 6"/>
                  <a:gd name="T7" fmla="*/ 3 h 5"/>
                  <a:gd name="T8" fmla="*/ 2 w 6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0"/>
                      <a:pt x="3" y="0"/>
                      <a:pt x="4" y="0"/>
                    </a:cubicBezTo>
                    <a:cubicBezTo>
                      <a:pt x="5" y="0"/>
                      <a:pt x="6" y="2"/>
                      <a:pt x="5" y="3"/>
                    </a:cubicBezTo>
                    <a:cubicBezTo>
                      <a:pt x="5" y="4"/>
                      <a:pt x="4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06" name="Freeform 1266"/>
              <p:cNvSpPr>
                <a:spLocks/>
              </p:cNvSpPr>
              <p:nvPr/>
            </p:nvSpPr>
            <p:spPr bwMode="auto">
              <a:xfrm>
                <a:off x="2193" y="2013"/>
                <a:ext cx="15" cy="14"/>
              </a:xfrm>
              <a:custGeom>
                <a:avLst/>
                <a:gdLst>
                  <a:gd name="T0" fmla="*/ 2 w 6"/>
                  <a:gd name="T1" fmla="*/ 5 h 5"/>
                  <a:gd name="T2" fmla="*/ 1 w 6"/>
                  <a:gd name="T3" fmla="*/ 2 h 5"/>
                  <a:gd name="T4" fmla="*/ 4 w 6"/>
                  <a:gd name="T5" fmla="*/ 0 h 5"/>
                  <a:gd name="T6" fmla="*/ 5 w 6"/>
                  <a:gd name="T7" fmla="*/ 3 h 5"/>
                  <a:gd name="T8" fmla="*/ 2 w 6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2" y="5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4" y="0"/>
                    </a:cubicBezTo>
                    <a:cubicBezTo>
                      <a:pt x="5" y="1"/>
                      <a:pt x="6" y="2"/>
                      <a:pt x="5" y="3"/>
                    </a:cubicBezTo>
                    <a:cubicBezTo>
                      <a:pt x="5" y="4"/>
                      <a:pt x="4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07" name="Freeform 1267"/>
              <p:cNvSpPr>
                <a:spLocks/>
              </p:cNvSpPr>
              <p:nvPr/>
            </p:nvSpPr>
            <p:spPr bwMode="auto">
              <a:xfrm>
                <a:off x="2183" y="1987"/>
                <a:ext cx="12" cy="16"/>
              </a:xfrm>
              <a:custGeom>
                <a:avLst/>
                <a:gdLst>
                  <a:gd name="T0" fmla="*/ 2 w 5"/>
                  <a:gd name="T1" fmla="*/ 5 h 6"/>
                  <a:gd name="T2" fmla="*/ 0 w 5"/>
                  <a:gd name="T3" fmla="*/ 2 h 6"/>
                  <a:gd name="T4" fmla="*/ 3 w 5"/>
                  <a:gd name="T5" fmla="*/ 1 h 6"/>
                  <a:gd name="T6" fmla="*/ 5 w 5"/>
                  <a:gd name="T7" fmla="*/ 4 h 6"/>
                  <a:gd name="T8" fmla="*/ 2 w 5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2" y="5"/>
                    </a:moveTo>
                    <a:cubicBezTo>
                      <a:pt x="1" y="5"/>
                      <a:pt x="0" y="4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5" y="4"/>
                    </a:cubicBezTo>
                    <a:cubicBezTo>
                      <a:pt x="4" y="5"/>
                      <a:pt x="3" y="6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08" name="Freeform 1268"/>
              <p:cNvSpPr>
                <a:spLocks/>
              </p:cNvSpPr>
              <p:nvPr/>
            </p:nvSpPr>
            <p:spPr bwMode="auto">
              <a:xfrm>
                <a:off x="2148" y="1971"/>
                <a:ext cx="12" cy="13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0 h 5"/>
                  <a:gd name="T6" fmla="*/ 4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5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09" name="Freeform 1269"/>
              <p:cNvSpPr>
                <a:spLocks/>
              </p:cNvSpPr>
              <p:nvPr/>
            </p:nvSpPr>
            <p:spPr bwMode="auto">
              <a:xfrm>
                <a:off x="2123" y="1944"/>
                <a:ext cx="12" cy="13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0 h 5"/>
                  <a:gd name="T6" fmla="*/ 5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5" y="1"/>
                      <a:pt x="5" y="2"/>
                      <a:pt x="5" y="3"/>
                    </a:cubicBezTo>
                    <a:cubicBezTo>
                      <a:pt x="4" y="5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10" name="Freeform 1270"/>
              <p:cNvSpPr>
                <a:spLocks/>
              </p:cNvSpPr>
              <p:nvPr/>
            </p:nvSpPr>
            <p:spPr bwMode="auto">
              <a:xfrm>
                <a:off x="2123" y="1965"/>
                <a:ext cx="12" cy="14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0 h 5"/>
                  <a:gd name="T6" fmla="*/ 5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5" y="1"/>
                      <a:pt x="5" y="2"/>
                      <a:pt x="5" y="3"/>
                    </a:cubicBezTo>
                    <a:cubicBezTo>
                      <a:pt x="4" y="4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11" name="Freeform 1271"/>
              <p:cNvSpPr>
                <a:spLocks/>
              </p:cNvSpPr>
              <p:nvPr/>
            </p:nvSpPr>
            <p:spPr bwMode="auto">
              <a:xfrm>
                <a:off x="2105" y="1968"/>
                <a:ext cx="15" cy="13"/>
              </a:xfrm>
              <a:custGeom>
                <a:avLst/>
                <a:gdLst>
                  <a:gd name="T0" fmla="*/ 2 w 6"/>
                  <a:gd name="T1" fmla="*/ 4 h 5"/>
                  <a:gd name="T2" fmla="*/ 1 w 6"/>
                  <a:gd name="T3" fmla="*/ 1 h 5"/>
                  <a:gd name="T4" fmla="*/ 4 w 6"/>
                  <a:gd name="T5" fmla="*/ 0 h 5"/>
                  <a:gd name="T6" fmla="*/ 5 w 6"/>
                  <a:gd name="T7" fmla="*/ 3 h 5"/>
                  <a:gd name="T8" fmla="*/ 2 w 6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2" y="4"/>
                    </a:moveTo>
                    <a:cubicBezTo>
                      <a:pt x="1" y="4"/>
                      <a:pt x="0" y="3"/>
                      <a:pt x="1" y="1"/>
                    </a:cubicBezTo>
                    <a:cubicBezTo>
                      <a:pt x="1" y="0"/>
                      <a:pt x="2" y="0"/>
                      <a:pt x="4" y="0"/>
                    </a:cubicBezTo>
                    <a:cubicBezTo>
                      <a:pt x="5" y="0"/>
                      <a:pt x="6" y="2"/>
                      <a:pt x="5" y="3"/>
                    </a:cubicBezTo>
                    <a:cubicBezTo>
                      <a:pt x="5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12" name="Freeform 1272"/>
              <p:cNvSpPr>
                <a:spLocks/>
              </p:cNvSpPr>
              <p:nvPr/>
            </p:nvSpPr>
            <p:spPr bwMode="auto">
              <a:xfrm>
                <a:off x="2085" y="1976"/>
                <a:ext cx="15" cy="13"/>
              </a:xfrm>
              <a:custGeom>
                <a:avLst/>
                <a:gdLst>
                  <a:gd name="T0" fmla="*/ 2 w 6"/>
                  <a:gd name="T1" fmla="*/ 5 h 5"/>
                  <a:gd name="T2" fmla="*/ 1 w 6"/>
                  <a:gd name="T3" fmla="*/ 2 h 5"/>
                  <a:gd name="T4" fmla="*/ 4 w 6"/>
                  <a:gd name="T5" fmla="*/ 0 h 5"/>
                  <a:gd name="T6" fmla="*/ 5 w 6"/>
                  <a:gd name="T7" fmla="*/ 3 h 5"/>
                  <a:gd name="T8" fmla="*/ 2 w 6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2" y="5"/>
                    </a:moveTo>
                    <a:cubicBezTo>
                      <a:pt x="1" y="5"/>
                      <a:pt x="0" y="3"/>
                      <a:pt x="1" y="2"/>
                    </a:cubicBezTo>
                    <a:cubicBezTo>
                      <a:pt x="1" y="1"/>
                      <a:pt x="2" y="0"/>
                      <a:pt x="4" y="0"/>
                    </a:cubicBezTo>
                    <a:cubicBezTo>
                      <a:pt x="5" y="1"/>
                      <a:pt x="6" y="2"/>
                      <a:pt x="5" y="3"/>
                    </a:cubicBezTo>
                    <a:cubicBezTo>
                      <a:pt x="5" y="5"/>
                      <a:pt x="4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13" name="Freeform 1273"/>
              <p:cNvSpPr>
                <a:spLocks/>
              </p:cNvSpPr>
              <p:nvPr/>
            </p:nvSpPr>
            <p:spPr bwMode="auto">
              <a:xfrm>
                <a:off x="2095" y="1944"/>
                <a:ext cx="13" cy="13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0 h 5"/>
                  <a:gd name="T6" fmla="*/ 5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" y="1"/>
                      <a:pt x="5" y="2"/>
                      <a:pt x="5" y="3"/>
                    </a:cubicBezTo>
                    <a:cubicBezTo>
                      <a:pt x="4" y="5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14" name="Freeform 1274"/>
              <p:cNvSpPr>
                <a:spLocks/>
              </p:cNvSpPr>
              <p:nvPr/>
            </p:nvSpPr>
            <p:spPr bwMode="auto">
              <a:xfrm>
                <a:off x="2083" y="1960"/>
                <a:ext cx="12" cy="16"/>
              </a:xfrm>
              <a:custGeom>
                <a:avLst/>
                <a:gdLst>
                  <a:gd name="T0" fmla="*/ 2 w 5"/>
                  <a:gd name="T1" fmla="*/ 5 h 6"/>
                  <a:gd name="T2" fmla="*/ 1 w 5"/>
                  <a:gd name="T3" fmla="*/ 2 h 6"/>
                  <a:gd name="T4" fmla="*/ 3 w 5"/>
                  <a:gd name="T5" fmla="*/ 1 h 6"/>
                  <a:gd name="T6" fmla="*/ 5 w 5"/>
                  <a:gd name="T7" fmla="*/ 4 h 6"/>
                  <a:gd name="T8" fmla="*/ 2 w 5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6">
                    <a:moveTo>
                      <a:pt x="2" y="5"/>
                    </a:moveTo>
                    <a:cubicBezTo>
                      <a:pt x="1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5" y="1"/>
                      <a:pt x="5" y="3"/>
                      <a:pt x="5" y="4"/>
                    </a:cubicBezTo>
                    <a:cubicBezTo>
                      <a:pt x="5" y="5"/>
                      <a:pt x="3" y="6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15" name="Freeform 1275"/>
              <p:cNvSpPr>
                <a:spLocks/>
              </p:cNvSpPr>
              <p:nvPr/>
            </p:nvSpPr>
            <p:spPr bwMode="auto">
              <a:xfrm>
                <a:off x="2068" y="1995"/>
                <a:ext cx="12" cy="13"/>
              </a:xfrm>
              <a:custGeom>
                <a:avLst/>
                <a:gdLst>
                  <a:gd name="T0" fmla="*/ 2 w 5"/>
                  <a:gd name="T1" fmla="*/ 5 h 5"/>
                  <a:gd name="T2" fmla="*/ 1 w 5"/>
                  <a:gd name="T3" fmla="*/ 2 h 5"/>
                  <a:gd name="T4" fmla="*/ 4 w 5"/>
                  <a:gd name="T5" fmla="*/ 1 h 5"/>
                  <a:gd name="T6" fmla="*/ 5 w 5"/>
                  <a:gd name="T7" fmla="*/ 4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5"/>
                      <a:pt x="0" y="3"/>
                      <a:pt x="1" y="2"/>
                    </a:cubicBezTo>
                    <a:cubicBezTo>
                      <a:pt x="1" y="1"/>
                      <a:pt x="2" y="0"/>
                      <a:pt x="4" y="1"/>
                    </a:cubicBezTo>
                    <a:cubicBezTo>
                      <a:pt x="5" y="1"/>
                      <a:pt x="5" y="2"/>
                      <a:pt x="5" y="4"/>
                    </a:cubicBezTo>
                    <a:cubicBezTo>
                      <a:pt x="5" y="5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16" name="Freeform 1276"/>
              <p:cNvSpPr>
                <a:spLocks/>
              </p:cNvSpPr>
              <p:nvPr/>
            </p:nvSpPr>
            <p:spPr bwMode="auto">
              <a:xfrm>
                <a:off x="2060" y="2008"/>
                <a:ext cx="13" cy="13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1 h 5"/>
                  <a:gd name="T6" fmla="*/ 5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5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5" y="1"/>
                      <a:pt x="5" y="2"/>
                      <a:pt x="5" y="3"/>
                    </a:cubicBezTo>
                    <a:cubicBezTo>
                      <a:pt x="5" y="5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17" name="Freeform 1277"/>
              <p:cNvSpPr>
                <a:spLocks/>
              </p:cNvSpPr>
              <p:nvPr/>
            </p:nvSpPr>
            <p:spPr bwMode="auto">
              <a:xfrm>
                <a:off x="2075" y="2008"/>
                <a:ext cx="13" cy="13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1 h 5"/>
                  <a:gd name="T6" fmla="*/ 5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5" y="3"/>
                    </a:cubicBezTo>
                    <a:cubicBezTo>
                      <a:pt x="4" y="5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18" name="Freeform 1278"/>
              <p:cNvSpPr>
                <a:spLocks/>
              </p:cNvSpPr>
              <p:nvPr/>
            </p:nvSpPr>
            <p:spPr bwMode="auto">
              <a:xfrm>
                <a:off x="2060" y="2040"/>
                <a:ext cx="15" cy="13"/>
              </a:xfrm>
              <a:custGeom>
                <a:avLst/>
                <a:gdLst>
                  <a:gd name="T0" fmla="*/ 2 w 6"/>
                  <a:gd name="T1" fmla="*/ 5 h 5"/>
                  <a:gd name="T2" fmla="*/ 1 w 6"/>
                  <a:gd name="T3" fmla="*/ 2 h 5"/>
                  <a:gd name="T4" fmla="*/ 4 w 6"/>
                  <a:gd name="T5" fmla="*/ 0 h 5"/>
                  <a:gd name="T6" fmla="*/ 5 w 6"/>
                  <a:gd name="T7" fmla="*/ 3 h 5"/>
                  <a:gd name="T8" fmla="*/ 2 w 6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2" y="5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0"/>
                      <a:pt x="3" y="0"/>
                      <a:pt x="4" y="0"/>
                    </a:cubicBezTo>
                    <a:cubicBezTo>
                      <a:pt x="5" y="1"/>
                      <a:pt x="6" y="2"/>
                      <a:pt x="5" y="3"/>
                    </a:cubicBezTo>
                    <a:cubicBezTo>
                      <a:pt x="5" y="4"/>
                      <a:pt x="4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19" name="Freeform 1279"/>
              <p:cNvSpPr>
                <a:spLocks/>
              </p:cNvSpPr>
              <p:nvPr/>
            </p:nvSpPr>
            <p:spPr bwMode="auto">
              <a:xfrm>
                <a:off x="2080" y="2053"/>
                <a:ext cx="13" cy="14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0 h 5"/>
                  <a:gd name="T6" fmla="*/ 4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0"/>
                      <a:pt x="2" y="0"/>
                      <a:pt x="3" y="0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20" name="Freeform 1280"/>
              <p:cNvSpPr>
                <a:spLocks/>
              </p:cNvSpPr>
              <p:nvPr/>
            </p:nvSpPr>
            <p:spPr bwMode="auto">
              <a:xfrm>
                <a:off x="2080" y="2072"/>
                <a:ext cx="13" cy="13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1 h 5"/>
                  <a:gd name="T6" fmla="*/ 5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5" y="3"/>
                    </a:cubicBezTo>
                    <a:cubicBezTo>
                      <a:pt x="4" y="5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21" name="Freeform 1281"/>
              <p:cNvSpPr>
                <a:spLocks/>
              </p:cNvSpPr>
              <p:nvPr/>
            </p:nvSpPr>
            <p:spPr bwMode="auto">
              <a:xfrm>
                <a:off x="2105" y="2085"/>
                <a:ext cx="13" cy="14"/>
              </a:xfrm>
              <a:custGeom>
                <a:avLst/>
                <a:gdLst>
                  <a:gd name="T0" fmla="*/ 2 w 5"/>
                  <a:gd name="T1" fmla="*/ 4 h 5"/>
                  <a:gd name="T2" fmla="*/ 0 w 5"/>
                  <a:gd name="T3" fmla="*/ 2 h 5"/>
                  <a:gd name="T4" fmla="*/ 3 w 5"/>
                  <a:gd name="T5" fmla="*/ 0 h 5"/>
                  <a:gd name="T6" fmla="*/ 5 w 5"/>
                  <a:gd name="T7" fmla="*/ 3 h 5"/>
                  <a:gd name="T8" fmla="*/ 2 w 5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5" y="2"/>
                      <a:pt x="5" y="3"/>
                    </a:cubicBezTo>
                    <a:cubicBezTo>
                      <a:pt x="4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22" name="Freeform 1282"/>
              <p:cNvSpPr>
                <a:spLocks/>
              </p:cNvSpPr>
              <p:nvPr/>
            </p:nvSpPr>
            <p:spPr bwMode="auto">
              <a:xfrm>
                <a:off x="2113" y="2037"/>
                <a:ext cx="15" cy="14"/>
              </a:xfrm>
              <a:custGeom>
                <a:avLst/>
                <a:gdLst>
                  <a:gd name="T0" fmla="*/ 2 w 6"/>
                  <a:gd name="T1" fmla="*/ 5 h 5"/>
                  <a:gd name="T2" fmla="*/ 1 w 6"/>
                  <a:gd name="T3" fmla="*/ 2 h 5"/>
                  <a:gd name="T4" fmla="*/ 4 w 6"/>
                  <a:gd name="T5" fmla="*/ 0 h 5"/>
                  <a:gd name="T6" fmla="*/ 5 w 6"/>
                  <a:gd name="T7" fmla="*/ 3 h 5"/>
                  <a:gd name="T8" fmla="*/ 2 w 6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2" y="5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0"/>
                      <a:pt x="3" y="0"/>
                      <a:pt x="4" y="0"/>
                    </a:cubicBezTo>
                    <a:cubicBezTo>
                      <a:pt x="5" y="1"/>
                      <a:pt x="6" y="2"/>
                      <a:pt x="5" y="3"/>
                    </a:cubicBezTo>
                    <a:cubicBezTo>
                      <a:pt x="5" y="4"/>
                      <a:pt x="4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23" name="Freeform 1283"/>
              <p:cNvSpPr>
                <a:spLocks/>
              </p:cNvSpPr>
              <p:nvPr/>
            </p:nvSpPr>
            <p:spPr bwMode="auto">
              <a:xfrm>
                <a:off x="2105" y="2051"/>
                <a:ext cx="15" cy="13"/>
              </a:xfrm>
              <a:custGeom>
                <a:avLst/>
                <a:gdLst>
                  <a:gd name="T0" fmla="*/ 2 w 6"/>
                  <a:gd name="T1" fmla="*/ 4 h 5"/>
                  <a:gd name="T2" fmla="*/ 1 w 6"/>
                  <a:gd name="T3" fmla="*/ 2 h 5"/>
                  <a:gd name="T4" fmla="*/ 4 w 6"/>
                  <a:gd name="T5" fmla="*/ 0 h 5"/>
                  <a:gd name="T6" fmla="*/ 5 w 6"/>
                  <a:gd name="T7" fmla="*/ 3 h 5"/>
                  <a:gd name="T8" fmla="*/ 2 w 6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0"/>
                      <a:pt x="3" y="0"/>
                      <a:pt x="4" y="0"/>
                    </a:cubicBezTo>
                    <a:cubicBezTo>
                      <a:pt x="5" y="0"/>
                      <a:pt x="6" y="2"/>
                      <a:pt x="5" y="3"/>
                    </a:cubicBezTo>
                    <a:cubicBezTo>
                      <a:pt x="5" y="4"/>
                      <a:pt x="4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24" name="Freeform 1284"/>
              <p:cNvSpPr>
                <a:spLocks/>
              </p:cNvSpPr>
              <p:nvPr/>
            </p:nvSpPr>
            <p:spPr bwMode="auto">
              <a:xfrm>
                <a:off x="2098" y="2005"/>
                <a:ext cx="12" cy="14"/>
              </a:xfrm>
              <a:custGeom>
                <a:avLst/>
                <a:gdLst>
                  <a:gd name="T0" fmla="*/ 2 w 5"/>
                  <a:gd name="T1" fmla="*/ 4 h 5"/>
                  <a:gd name="T2" fmla="*/ 1 w 5"/>
                  <a:gd name="T3" fmla="*/ 2 h 5"/>
                  <a:gd name="T4" fmla="*/ 3 w 5"/>
                  <a:gd name="T5" fmla="*/ 0 h 5"/>
                  <a:gd name="T6" fmla="*/ 5 w 5"/>
                  <a:gd name="T7" fmla="*/ 3 h 5"/>
                  <a:gd name="T8" fmla="*/ 2 w 5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5" y="0"/>
                      <a:pt x="5" y="2"/>
                      <a:pt x="5" y="3"/>
                    </a:cubicBezTo>
                    <a:cubicBezTo>
                      <a:pt x="5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25" name="Freeform 1285"/>
              <p:cNvSpPr>
                <a:spLocks/>
              </p:cNvSpPr>
              <p:nvPr/>
            </p:nvSpPr>
            <p:spPr bwMode="auto">
              <a:xfrm>
                <a:off x="2175" y="2011"/>
                <a:ext cx="13" cy="13"/>
              </a:xfrm>
              <a:custGeom>
                <a:avLst/>
                <a:gdLst>
                  <a:gd name="T0" fmla="*/ 2 w 5"/>
                  <a:gd name="T1" fmla="*/ 4 h 5"/>
                  <a:gd name="T2" fmla="*/ 0 w 5"/>
                  <a:gd name="T3" fmla="*/ 2 h 5"/>
                  <a:gd name="T4" fmla="*/ 3 w 5"/>
                  <a:gd name="T5" fmla="*/ 0 h 5"/>
                  <a:gd name="T6" fmla="*/ 5 w 5"/>
                  <a:gd name="T7" fmla="*/ 3 h 5"/>
                  <a:gd name="T8" fmla="*/ 2 w 5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4"/>
                    </a:moveTo>
                    <a:cubicBezTo>
                      <a:pt x="1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5" y="2"/>
                      <a:pt x="5" y="3"/>
                    </a:cubicBezTo>
                    <a:cubicBezTo>
                      <a:pt x="4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26" name="Freeform 1286"/>
              <p:cNvSpPr>
                <a:spLocks/>
              </p:cNvSpPr>
              <p:nvPr/>
            </p:nvSpPr>
            <p:spPr bwMode="auto">
              <a:xfrm>
                <a:off x="2148" y="2037"/>
                <a:ext cx="20" cy="22"/>
              </a:xfrm>
              <a:custGeom>
                <a:avLst/>
                <a:gdLst>
                  <a:gd name="T0" fmla="*/ 3 w 8"/>
                  <a:gd name="T1" fmla="*/ 7 h 8"/>
                  <a:gd name="T2" fmla="*/ 1 w 8"/>
                  <a:gd name="T3" fmla="*/ 3 h 8"/>
                  <a:gd name="T4" fmla="*/ 5 w 8"/>
                  <a:gd name="T5" fmla="*/ 1 h 8"/>
                  <a:gd name="T6" fmla="*/ 7 w 8"/>
                  <a:gd name="T7" fmla="*/ 5 h 8"/>
                  <a:gd name="T8" fmla="*/ 3 w 8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3" y="7"/>
                    </a:move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7" y="1"/>
                      <a:pt x="8" y="3"/>
                      <a:pt x="7" y="5"/>
                    </a:cubicBezTo>
                    <a:cubicBezTo>
                      <a:pt x="7" y="7"/>
                      <a:pt x="5" y="8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27" name="Freeform 1287"/>
              <p:cNvSpPr>
                <a:spLocks/>
              </p:cNvSpPr>
              <p:nvPr/>
            </p:nvSpPr>
            <p:spPr bwMode="auto">
              <a:xfrm>
                <a:off x="2150" y="2003"/>
                <a:ext cx="20" cy="21"/>
              </a:xfrm>
              <a:custGeom>
                <a:avLst/>
                <a:gdLst>
                  <a:gd name="T0" fmla="*/ 3 w 8"/>
                  <a:gd name="T1" fmla="*/ 7 h 8"/>
                  <a:gd name="T2" fmla="*/ 0 w 8"/>
                  <a:gd name="T3" fmla="*/ 3 h 8"/>
                  <a:gd name="T4" fmla="*/ 5 w 8"/>
                  <a:gd name="T5" fmla="*/ 0 h 8"/>
                  <a:gd name="T6" fmla="*/ 7 w 8"/>
                  <a:gd name="T7" fmla="*/ 5 h 8"/>
                  <a:gd name="T8" fmla="*/ 3 w 8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3" y="7"/>
                    </a:moveTo>
                    <a:cubicBezTo>
                      <a:pt x="1" y="6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7" y="1"/>
                      <a:pt x="8" y="3"/>
                      <a:pt x="7" y="5"/>
                    </a:cubicBezTo>
                    <a:cubicBezTo>
                      <a:pt x="6" y="7"/>
                      <a:pt x="4" y="8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28" name="Freeform 1288"/>
              <p:cNvSpPr>
                <a:spLocks/>
              </p:cNvSpPr>
              <p:nvPr/>
            </p:nvSpPr>
            <p:spPr bwMode="auto">
              <a:xfrm>
                <a:off x="2140" y="1989"/>
                <a:ext cx="20" cy="22"/>
              </a:xfrm>
              <a:custGeom>
                <a:avLst/>
                <a:gdLst>
                  <a:gd name="T0" fmla="*/ 3 w 8"/>
                  <a:gd name="T1" fmla="*/ 7 h 8"/>
                  <a:gd name="T2" fmla="*/ 0 w 8"/>
                  <a:gd name="T3" fmla="*/ 3 h 8"/>
                  <a:gd name="T4" fmla="*/ 5 w 8"/>
                  <a:gd name="T5" fmla="*/ 0 h 8"/>
                  <a:gd name="T6" fmla="*/ 7 w 8"/>
                  <a:gd name="T7" fmla="*/ 5 h 8"/>
                  <a:gd name="T8" fmla="*/ 3 w 8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3" y="7"/>
                    </a:moveTo>
                    <a:cubicBezTo>
                      <a:pt x="1" y="6"/>
                      <a:pt x="0" y="4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7" y="1"/>
                      <a:pt x="8" y="3"/>
                      <a:pt x="7" y="5"/>
                    </a:cubicBezTo>
                    <a:cubicBezTo>
                      <a:pt x="7" y="7"/>
                      <a:pt x="5" y="8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29" name="Freeform 1289"/>
              <p:cNvSpPr>
                <a:spLocks/>
              </p:cNvSpPr>
              <p:nvPr/>
            </p:nvSpPr>
            <p:spPr bwMode="auto">
              <a:xfrm>
                <a:off x="2168" y="2013"/>
                <a:ext cx="20" cy="19"/>
              </a:xfrm>
              <a:custGeom>
                <a:avLst/>
                <a:gdLst>
                  <a:gd name="T0" fmla="*/ 3 w 8"/>
                  <a:gd name="T1" fmla="*/ 7 h 7"/>
                  <a:gd name="T2" fmla="*/ 0 w 8"/>
                  <a:gd name="T3" fmla="*/ 2 h 7"/>
                  <a:gd name="T4" fmla="*/ 5 w 8"/>
                  <a:gd name="T5" fmla="*/ 0 h 7"/>
                  <a:gd name="T6" fmla="*/ 7 w 8"/>
                  <a:gd name="T7" fmla="*/ 5 h 7"/>
                  <a:gd name="T8" fmla="*/ 3 w 8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3" y="7"/>
                    </a:moveTo>
                    <a:cubicBezTo>
                      <a:pt x="1" y="6"/>
                      <a:pt x="0" y="4"/>
                      <a:pt x="0" y="2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7" y="1"/>
                      <a:pt x="8" y="3"/>
                      <a:pt x="7" y="5"/>
                    </a:cubicBezTo>
                    <a:cubicBezTo>
                      <a:pt x="7" y="6"/>
                      <a:pt x="5" y="7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30" name="Freeform 1290"/>
              <p:cNvSpPr>
                <a:spLocks/>
              </p:cNvSpPr>
              <p:nvPr/>
            </p:nvSpPr>
            <p:spPr bwMode="auto">
              <a:xfrm>
                <a:off x="2163" y="1973"/>
                <a:ext cx="20" cy="22"/>
              </a:xfrm>
              <a:custGeom>
                <a:avLst/>
                <a:gdLst>
                  <a:gd name="T0" fmla="*/ 3 w 8"/>
                  <a:gd name="T1" fmla="*/ 7 h 8"/>
                  <a:gd name="T2" fmla="*/ 1 w 8"/>
                  <a:gd name="T3" fmla="*/ 3 h 8"/>
                  <a:gd name="T4" fmla="*/ 5 w 8"/>
                  <a:gd name="T5" fmla="*/ 1 h 8"/>
                  <a:gd name="T6" fmla="*/ 7 w 8"/>
                  <a:gd name="T7" fmla="*/ 5 h 8"/>
                  <a:gd name="T8" fmla="*/ 3 w 8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3" y="7"/>
                    </a:moveTo>
                    <a:cubicBezTo>
                      <a:pt x="1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7" y="1"/>
                      <a:pt x="8" y="3"/>
                      <a:pt x="7" y="5"/>
                    </a:cubicBezTo>
                    <a:cubicBezTo>
                      <a:pt x="7" y="7"/>
                      <a:pt x="5" y="8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31" name="Freeform 1291"/>
              <p:cNvSpPr>
                <a:spLocks/>
              </p:cNvSpPr>
              <p:nvPr/>
            </p:nvSpPr>
            <p:spPr bwMode="auto">
              <a:xfrm>
                <a:off x="2188" y="2008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32" name="Freeform 1292"/>
              <p:cNvSpPr>
                <a:spLocks/>
              </p:cNvSpPr>
              <p:nvPr/>
            </p:nvSpPr>
            <p:spPr bwMode="auto">
              <a:xfrm>
                <a:off x="2183" y="1981"/>
                <a:ext cx="7" cy="8"/>
              </a:xfrm>
              <a:custGeom>
                <a:avLst/>
                <a:gdLst>
                  <a:gd name="T0" fmla="*/ 2 w 3"/>
                  <a:gd name="T1" fmla="*/ 3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2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33" name="Freeform 1293"/>
              <p:cNvSpPr>
                <a:spLocks/>
              </p:cNvSpPr>
              <p:nvPr/>
            </p:nvSpPr>
            <p:spPr bwMode="auto">
              <a:xfrm>
                <a:off x="2160" y="1973"/>
                <a:ext cx="8" cy="6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2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34" name="Freeform 1294"/>
              <p:cNvSpPr>
                <a:spLocks/>
              </p:cNvSpPr>
              <p:nvPr/>
            </p:nvSpPr>
            <p:spPr bwMode="auto">
              <a:xfrm>
                <a:off x="2140" y="1939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35" name="Freeform 1295"/>
              <p:cNvSpPr>
                <a:spLocks/>
              </p:cNvSpPr>
              <p:nvPr/>
            </p:nvSpPr>
            <p:spPr bwMode="auto">
              <a:xfrm>
                <a:off x="2085" y="1944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36" name="Freeform 1296"/>
              <p:cNvSpPr>
                <a:spLocks/>
              </p:cNvSpPr>
              <p:nvPr/>
            </p:nvSpPr>
            <p:spPr bwMode="auto">
              <a:xfrm>
                <a:off x="2068" y="1960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1 w 2"/>
                  <a:gd name="T5" fmla="*/ 0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37" name="Freeform 1297"/>
              <p:cNvSpPr>
                <a:spLocks/>
              </p:cNvSpPr>
              <p:nvPr/>
            </p:nvSpPr>
            <p:spPr bwMode="auto">
              <a:xfrm>
                <a:off x="2080" y="1973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38" name="Freeform 1298"/>
              <p:cNvSpPr>
                <a:spLocks/>
              </p:cNvSpPr>
              <p:nvPr/>
            </p:nvSpPr>
            <p:spPr bwMode="auto">
              <a:xfrm>
                <a:off x="2078" y="1960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39" name="Freeform 1299"/>
              <p:cNvSpPr>
                <a:spLocks/>
              </p:cNvSpPr>
              <p:nvPr/>
            </p:nvSpPr>
            <p:spPr bwMode="auto">
              <a:xfrm>
                <a:off x="2050" y="2008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40" name="Freeform 1300"/>
              <p:cNvSpPr>
                <a:spLocks/>
              </p:cNvSpPr>
              <p:nvPr/>
            </p:nvSpPr>
            <p:spPr bwMode="auto">
              <a:xfrm>
                <a:off x="2055" y="2024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41" name="Freeform 1301"/>
              <p:cNvSpPr>
                <a:spLocks/>
              </p:cNvSpPr>
              <p:nvPr/>
            </p:nvSpPr>
            <p:spPr bwMode="auto">
              <a:xfrm>
                <a:off x="2045" y="2056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1 w 2"/>
                  <a:gd name="T5" fmla="*/ 1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42" name="Freeform 1302"/>
              <p:cNvSpPr>
                <a:spLocks/>
              </p:cNvSpPr>
              <p:nvPr/>
            </p:nvSpPr>
            <p:spPr bwMode="auto">
              <a:xfrm>
                <a:off x="2058" y="2077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43" name="Freeform 1303"/>
              <p:cNvSpPr>
                <a:spLocks/>
              </p:cNvSpPr>
              <p:nvPr/>
            </p:nvSpPr>
            <p:spPr bwMode="auto">
              <a:xfrm>
                <a:off x="2073" y="2072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44" name="Freeform 1304"/>
              <p:cNvSpPr>
                <a:spLocks/>
              </p:cNvSpPr>
              <p:nvPr/>
            </p:nvSpPr>
            <p:spPr bwMode="auto">
              <a:xfrm>
                <a:off x="2078" y="2088"/>
                <a:ext cx="7" cy="8"/>
              </a:xfrm>
              <a:custGeom>
                <a:avLst/>
                <a:gdLst>
                  <a:gd name="T0" fmla="*/ 2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2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2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45" name="Freeform 1305"/>
              <p:cNvSpPr>
                <a:spLocks/>
              </p:cNvSpPr>
              <p:nvPr/>
            </p:nvSpPr>
            <p:spPr bwMode="auto">
              <a:xfrm>
                <a:off x="2098" y="209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46" name="Freeform 1306"/>
              <p:cNvSpPr>
                <a:spLocks/>
              </p:cNvSpPr>
              <p:nvPr/>
            </p:nvSpPr>
            <p:spPr bwMode="auto">
              <a:xfrm>
                <a:off x="2118" y="2083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47" name="Freeform 1307"/>
              <p:cNvSpPr>
                <a:spLocks/>
              </p:cNvSpPr>
              <p:nvPr/>
            </p:nvSpPr>
            <p:spPr bwMode="auto">
              <a:xfrm>
                <a:off x="2153" y="2099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48" name="Freeform 1308"/>
              <p:cNvSpPr>
                <a:spLocks/>
              </p:cNvSpPr>
              <p:nvPr/>
            </p:nvSpPr>
            <p:spPr bwMode="auto">
              <a:xfrm>
                <a:off x="2168" y="2091"/>
                <a:ext cx="7" cy="8"/>
              </a:xfrm>
              <a:custGeom>
                <a:avLst/>
                <a:gdLst>
                  <a:gd name="T0" fmla="*/ 2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2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2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49" name="Freeform 1309"/>
              <p:cNvSpPr>
                <a:spLocks/>
              </p:cNvSpPr>
              <p:nvPr/>
            </p:nvSpPr>
            <p:spPr bwMode="auto">
              <a:xfrm>
                <a:off x="2153" y="2088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50" name="Freeform 1310"/>
              <p:cNvSpPr>
                <a:spLocks/>
              </p:cNvSpPr>
              <p:nvPr/>
            </p:nvSpPr>
            <p:spPr bwMode="auto">
              <a:xfrm>
                <a:off x="2178" y="2096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51" name="Freeform 1311"/>
              <p:cNvSpPr>
                <a:spLocks/>
              </p:cNvSpPr>
              <p:nvPr/>
            </p:nvSpPr>
            <p:spPr bwMode="auto">
              <a:xfrm>
                <a:off x="2140" y="1960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1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52" name="Freeform 1312"/>
              <p:cNvSpPr>
                <a:spLocks/>
              </p:cNvSpPr>
              <p:nvPr/>
            </p:nvSpPr>
            <p:spPr bwMode="auto">
              <a:xfrm>
                <a:off x="2125" y="1979"/>
                <a:ext cx="8" cy="8"/>
              </a:xfrm>
              <a:custGeom>
                <a:avLst/>
                <a:gdLst>
                  <a:gd name="T0" fmla="*/ 2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2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2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2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53" name="Freeform 1313"/>
              <p:cNvSpPr>
                <a:spLocks/>
              </p:cNvSpPr>
              <p:nvPr/>
            </p:nvSpPr>
            <p:spPr bwMode="auto">
              <a:xfrm>
                <a:off x="2138" y="1965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2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54" name="Freeform 1314"/>
              <p:cNvSpPr>
                <a:spLocks/>
              </p:cNvSpPr>
              <p:nvPr/>
            </p:nvSpPr>
            <p:spPr bwMode="auto">
              <a:xfrm>
                <a:off x="2133" y="1955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55" name="Freeform 1315"/>
              <p:cNvSpPr>
                <a:spLocks/>
              </p:cNvSpPr>
              <p:nvPr/>
            </p:nvSpPr>
            <p:spPr bwMode="auto">
              <a:xfrm>
                <a:off x="2150" y="1949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2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2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56" name="Freeform 1316"/>
              <p:cNvSpPr>
                <a:spLocks/>
              </p:cNvSpPr>
              <p:nvPr/>
            </p:nvSpPr>
            <p:spPr bwMode="auto">
              <a:xfrm>
                <a:off x="2153" y="1965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1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57" name="Freeform 1317"/>
              <p:cNvSpPr>
                <a:spLocks/>
              </p:cNvSpPr>
              <p:nvPr/>
            </p:nvSpPr>
            <p:spPr bwMode="auto">
              <a:xfrm>
                <a:off x="2108" y="1947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2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58" name="Freeform 1318"/>
              <p:cNvSpPr>
                <a:spLocks/>
              </p:cNvSpPr>
              <p:nvPr/>
            </p:nvSpPr>
            <p:spPr bwMode="auto">
              <a:xfrm>
                <a:off x="2090" y="1933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59" name="Freeform 1319"/>
              <p:cNvSpPr>
                <a:spLocks/>
              </p:cNvSpPr>
              <p:nvPr/>
            </p:nvSpPr>
            <p:spPr bwMode="auto">
              <a:xfrm>
                <a:off x="2055" y="1957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60" name="Freeform 1320"/>
              <p:cNvSpPr>
                <a:spLocks/>
              </p:cNvSpPr>
              <p:nvPr/>
            </p:nvSpPr>
            <p:spPr bwMode="auto">
              <a:xfrm>
                <a:off x="2065" y="1984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1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61" name="Freeform 1321"/>
              <p:cNvSpPr>
                <a:spLocks/>
              </p:cNvSpPr>
              <p:nvPr/>
            </p:nvSpPr>
            <p:spPr bwMode="auto">
              <a:xfrm>
                <a:off x="2075" y="1987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2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1" y="2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62" name="Freeform 1322"/>
              <p:cNvSpPr>
                <a:spLocks/>
              </p:cNvSpPr>
              <p:nvPr/>
            </p:nvSpPr>
            <p:spPr bwMode="auto">
              <a:xfrm>
                <a:off x="2080" y="2000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63" name="Freeform 1323"/>
              <p:cNvSpPr>
                <a:spLocks/>
              </p:cNvSpPr>
              <p:nvPr/>
            </p:nvSpPr>
            <p:spPr bwMode="auto">
              <a:xfrm>
                <a:off x="2070" y="2008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64" name="Freeform 1324"/>
              <p:cNvSpPr>
                <a:spLocks/>
              </p:cNvSpPr>
              <p:nvPr/>
            </p:nvSpPr>
            <p:spPr bwMode="auto">
              <a:xfrm>
                <a:off x="2048" y="2037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1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65" name="Freeform 1325"/>
              <p:cNvSpPr>
                <a:spLocks/>
              </p:cNvSpPr>
              <p:nvPr/>
            </p:nvSpPr>
            <p:spPr bwMode="auto">
              <a:xfrm>
                <a:off x="2055" y="2037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2" y="1"/>
                      <a:pt x="3" y="2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66" name="Freeform 1326"/>
              <p:cNvSpPr>
                <a:spLocks/>
              </p:cNvSpPr>
              <p:nvPr/>
            </p:nvSpPr>
            <p:spPr bwMode="auto">
              <a:xfrm>
                <a:off x="2070" y="2080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67" name="Freeform 1327"/>
              <p:cNvSpPr>
                <a:spLocks/>
              </p:cNvSpPr>
              <p:nvPr/>
            </p:nvSpPr>
            <p:spPr bwMode="auto">
              <a:xfrm>
                <a:off x="2093" y="2083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68" name="Freeform 1328"/>
              <p:cNvSpPr>
                <a:spLocks/>
              </p:cNvSpPr>
              <p:nvPr/>
            </p:nvSpPr>
            <p:spPr bwMode="auto">
              <a:xfrm>
                <a:off x="2093" y="2056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69" name="Freeform 1329"/>
              <p:cNvSpPr>
                <a:spLocks/>
              </p:cNvSpPr>
              <p:nvPr/>
            </p:nvSpPr>
            <p:spPr bwMode="auto">
              <a:xfrm>
                <a:off x="2183" y="1955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70" name="Freeform 1330"/>
              <p:cNvSpPr>
                <a:spLocks/>
              </p:cNvSpPr>
              <p:nvPr/>
            </p:nvSpPr>
            <p:spPr bwMode="auto">
              <a:xfrm>
                <a:off x="2193" y="1976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71" name="Freeform 1331"/>
              <p:cNvSpPr>
                <a:spLocks/>
              </p:cNvSpPr>
              <p:nvPr/>
            </p:nvSpPr>
            <p:spPr bwMode="auto">
              <a:xfrm>
                <a:off x="2200" y="2000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72" name="Freeform 1332"/>
              <p:cNvSpPr>
                <a:spLocks/>
              </p:cNvSpPr>
              <p:nvPr/>
            </p:nvSpPr>
            <p:spPr bwMode="auto">
              <a:xfrm>
                <a:off x="2215" y="2024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1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73" name="Freeform 1333"/>
              <p:cNvSpPr>
                <a:spLocks/>
              </p:cNvSpPr>
              <p:nvPr/>
            </p:nvSpPr>
            <p:spPr bwMode="auto">
              <a:xfrm>
                <a:off x="2213" y="2035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74" name="Freeform 1334"/>
              <p:cNvSpPr>
                <a:spLocks/>
              </p:cNvSpPr>
              <p:nvPr/>
            </p:nvSpPr>
            <p:spPr bwMode="auto">
              <a:xfrm>
                <a:off x="2200" y="2051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75" name="Freeform 1335"/>
              <p:cNvSpPr>
                <a:spLocks/>
              </p:cNvSpPr>
              <p:nvPr/>
            </p:nvSpPr>
            <p:spPr bwMode="auto">
              <a:xfrm>
                <a:off x="2203" y="2059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76" name="Freeform 1336"/>
              <p:cNvSpPr>
                <a:spLocks/>
              </p:cNvSpPr>
              <p:nvPr/>
            </p:nvSpPr>
            <p:spPr bwMode="auto">
              <a:xfrm>
                <a:off x="2180" y="2067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1 w 3"/>
                  <a:gd name="T5" fmla="*/ 0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77" name="Freeform 1337"/>
              <p:cNvSpPr>
                <a:spLocks/>
              </p:cNvSpPr>
              <p:nvPr/>
            </p:nvSpPr>
            <p:spPr bwMode="auto">
              <a:xfrm>
                <a:off x="2178" y="2056"/>
                <a:ext cx="7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1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78" name="Freeform 1338"/>
              <p:cNvSpPr>
                <a:spLocks/>
              </p:cNvSpPr>
              <p:nvPr/>
            </p:nvSpPr>
            <p:spPr bwMode="auto">
              <a:xfrm>
                <a:off x="2148" y="2109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79" name="Freeform 1339"/>
              <p:cNvSpPr>
                <a:spLocks/>
              </p:cNvSpPr>
              <p:nvPr/>
            </p:nvSpPr>
            <p:spPr bwMode="auto">
              <a:xfrm>
                <a:off x="2135" y="2104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80" name="Freeform 1340"/>
              <p:cNvSpPr>
                <a:spLocks/>
              </p:cNvSpPr>
              <p:nvPr/>
            </p:nvSpPr>
            <p:spPr bwMode="auto">
              <a:xfrm>
                <a:off x="2135" y="1979"/>
                <a:ext cx="18" cy="21"/>
              </a:xfrm>
              <a:custGeom>
                <a:avLst/>
                <a:gdLst>
                  <a:gd name="T0" fmla="*/ 2 w 7"/>
                  <a:gd name="T1" fmla="*/ 8 h 8"/>
                  <a:gd name="T2" fmla="*/ 0 w 7"/>
                  <a:gd name="T3" fmla="*/ 3 h 8"/>
                  <a:gd name="T4" fmla="*/ 5 w 7"/>
                  <a:gd name="T5" fmla="*/ 1 h 8"/>
                  <a:gd name="T6" fmla="*/ 7 w 7"/>
                  <a:gd name="T7" fmla="*/ 5 h 8"/>
                  <a:gd name="T8" fmla="*/ 2 w 7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2" y="8"/>
                    </a:move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6" y="1"/>
                      <a:pt x="7" y="3"/>
                      <a:pt x="7" y="5"/>
                    </a:cubicBezTo>
                    <a:cubicBezTo>
                      <a:pt x="6" y="7"/>
                      <a:pt x="4" y="8"/>
                      <a:pt x="2" y="8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81" name="Freeform 1341"/>
              <p:cNvSpPr>
                <a:spLocks/>
              </p:cNvSpPr>
              <p:nvPr/>
            </p:nvSpPr>
            <p:spPr bwMode="auto">
              <a:xfrm>
                <a:off x="2180" y="1995"/>
                <a:ext cx="20" cy="21"/>
              </a:xfrm>
              <a:custGeom>
                <a:avLst/>
                <a:gdLst>
                  <a:gd name="T0" fmla="*/ 3 w 8"/>
                  <a:gd name="T1" fmla="*/ 8 h 8"/>
                  <a:gd name="T2" fmla="*/ 0 w 8"/>
                  <a:gd name="T3" fmla="*/ 3 h 8"/>
                  <a:gd name="T4" fmla="*/ 5 w 8"/>
                  <a:gd name="T5" fmla="*/ 1 h 8"/>
                  <a:gd name="T6" fmla="*/ 7 w 8"/>
                  <a:gd name="T7" fmla="*/ 5 h 8"/>
                  <a:gd name="T8" fmla="*/ 3 w 8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3" y="8"/>
                    </a:move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5" y="1"/>
                    </a:cubicBezTo>
                    <a:cubicBezTo>
                      <a:pt x="7" y="1"/>
                      <a:pt x="8" y="3"/>
                      <a:pt x="7" y="5"/>
                    </a:cubicBezTo>
                    <a:cubicBezTo>
                      <a:pt x="6" y="7"/>
                      <a:pt x="5" y="8"/>
                      <a:pt x="3" y="8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82" name="Freeform 1342"/>
              <p:cNvSpPr>
                <a:spLocks/>
              </p:cNvSpPr>
              <p:nvPr/>
            </p:nvSpPr>
            <p:spPr bwMode="auto">
              <a:xfrm>
                <a:off x="2193" y="2069"/>
                <a:ext cx="17" cy="22"/>
              </a:xfrm>
              <a:custGeom>
                <a:avLst/>
                <a:gdLst>
                  <a:gd name="T0" fmla="*/ 2 w 7"/>
                  <a:gd name="T1" fmla="*/ 7 h 8"/>
                  <a:gd name="T2" fmla="*/ 0 w 7"/>
                  <a:gd name="T3" fmla="*/ 3 h 8"/>
                  <a:gd name="T4" fmla="*/ 4 w 7"/>
                  <a:gd name="T5" fmla="*/ 0 h 8"/>
                  <a:gd name="T6" fmla="*/ 7 w 7"/>
                  <a:gd name="T7" fmla="*/ 5 h 8"/>
                  <a:gd name="T8" fmla="*/ 2 w 7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2" y="7"/>
                    </a:moveTo>
                    <a:cubicBezTo>
                      <a:pt x="1" y="6"/>
                      <a:pt x="0" y="5"/>
                      <a:pt x="0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6" y="1"/>
                      <a:pt x="7" y="3"/>
                      <a:pt x="7" y="5"/>
                    </a:cubicBezTo>
                    <a:cubicBezTo>
                      <a:pt x="6" y="7"/>
                      <a:pt x="4" y="8"/>
                      <a:pt x="2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83" name="Freeform 1343"/>
              <p:cNvSpPr>
                <a:spLocks/>
              </p:cNvSpPr>
              <p:nvPr/>
            </p:nvSpPr>
            <p:spPr bwMode="auto">
              <a:xfrm>
                <a:off x="2090" y="1957"/>
                <a:ext cx="18" cy="22"/>
              </a:xfrm>
              <a:custGeom>
                <a:avLst/>
                <a:gdLst>
                  <a:gd name="T0" fmla="*/ 2 w 7"/>
                  <a:gd name="T1" fmla="*/ 7 h 8"/>
                  <a:gd name="T2" fmla="*/ 0 w 7"/>
                  <a:gd name="T3" fmla="*/ 3 h 8"/>
                  <a:gd name="T4" fmla="*/ 5 w 7"/>
                  <a:gd name="T5" fmla="*/ 0 h 8"/>
                  <a:gd name="T6" fmla="*/ 7 w 7"/>
                  <a:gd name="T7" fmla="*/ 5 h 8"/>
                  <a:gd name="T8" fmla="*/ 2 w 7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2" y="7"/>
                    </a:moveTo>
                    <a:cubicBezTo>
                      <a:pt x="1" y="6"/>
                      <a:pt x="0" y="4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6" y="1"/>
                      <a:pt x="7" y="3"/>
                      <a:pt x="7" y="5"/>
                    </a:cubicBezTo>
                    <a:cubicBezTo>
                      <a:pt x="6" y="7"/>
                      <a:pt x="4" y="8"/>
                      <a:pt x="2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84" name="Freeform 1344"/>
              <p:cNvSpPr>
                <a:spLocks/>
              </p:cNvSpPr>
              <p:nvPr/>
            </p:nvSpPr>
            <p:spPr bwMode="auto">
              <a:xfrm>
                <a:off x="2093" y="1989"/>
                <a:ext cx="82" cy="94"/>
              </a:xfrm>
              <a:custGeom>
                <a:avLst/>
                <a:gdLst>
                  <a:gd name="T0" fmla="*/ 20 w 33"/>
                  <a:gd name="T1" fmla="*/ 4 h 35"/>
                  <a:gd name="T2" fmla="*/ 2 w 33"/>
                  <a:gd name="T3" fmla="*/ 13 h 35"/>
                  <a:gd name="T4" fmla="*/ 33 w 33"/>
                  <a:gd name="T5" fmla="*/ 2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35">
                    <a:moveTo>
                      <a:pt x="20" y="4"/>
                    </a:moveTo>
                    <a:cubicBezTo>
                      <a:pt x="13" y="5"/>
                      <a:pt x="0" y="0"/>
                      <a:pt x="2" y="13"/>
                    </a:cubicBezTo>
                    <a:cubicBezTo>
                      <a:pt x="3" y="22"/>
                      <a:pt x="30" y="35"/>
                      <a:pt x="33" y="22"/>
                    </a:cubicBezTo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85" name="Freeform 1345"/>
              <p:cNvSpPr>
                <a:spLocks/>
              </p:cNvSpPr>
              <p:nvPr/>
            </p:nvSpPr>
            <p:spPr bwMode="auto">
              <a:xfrm>
                <a:off x="1395" y="2933"/>
                <a:ext cx="20" cy="22"/>
              </a:xfrm>
              <a:custGeom>
                <a:avLst/>
                <a:gdLst>
                  <a:gd name="T0" fmla="*/ 3 w 8"/>
                  <a:gd name="T1" fmla="*/ 7 h 8"/>
                  <a:gd name="T2" fmla="*/ 1 w 8"/>
                  <a:gd name="T3" fmla="*/ 3 h 8"/>
                  <a:gd name="T4" fmla="*/ 5 w 8"/>
                  <a:gd name="T5" fmla="*/ 1 h 8"/>
                  <a:gd name="T6" fmla="*/ 8 w 8"/>
                  <a:gd name="T7" fmla="*/ 5 h 8"/>
                  <a:gd name="T8" fmla="*/ 3 w 8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3" y="7"/>
                    </a:moveTo>
                    <a:cubicBezTo>
                      <a:pt x="1" y="6"/>
                      <a:pt x="0" y="5"/>
                      <a:pt x="1" y="3"/>
                    </a:cubicBezTo>
                    <a:cubicBezTo>
                      <a:pt x="2" y="1"/>
                      <a:pt x="4" y="0"/>
                      <a:pt x="5" y="1"/>
                    </a:cubicBezTo>
                    <a:cubicBezTo>
                      <a:pt x="7" y="1"/>
                      <a:pt x="8" y="3"/>
                      <a:pt x="8" y="5"/>
                    </a:cubicBezTo>
                    <a:cubicBezTo>
                      <a:pt x="7" y="7"/>
                      <a:pt x="5" y="8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86" name="Freeform 1346"/>
              <p:cNvSpPr>
                <a:spLocks/>
              </p:cNvSpPr>
              <p:nvPr/>
            </p:nvSpPr>
            <p:spPr bwMode="auto">
              <a:xfrm>
                <a:off x="1380" y="2925"/>
                <a:ext cx="20" cy="19"/>
              </a:xfrm>
              <a:custGeom>
                <a:avLst/>
                <a:gdLst>
                  <a:gd name="T0" fmla="*/ 3 w 8"/>
                  <a:gd name="T1" fmla="*/ 7 h 7"/>
                  <a:gd name="T2" fmla="*/ 0 w 8"/>
                  <a:gd name="T3" fmla="*/ 3 h 7"/>
                  <a:gd name="T4" fmla="*/ 5 w 8"/>
                  <a:gd name="T5" fmla="*/ 0 h 7"/>
                  <a:gd name="T6" fmla="*/ 7 w 8"/>
                  <a:gd name="T7" fmla="*/ 5 h 7"/>
                  <a:gd name="T8" fmla="*/ 3 w 8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3" y="7"/>
                    </a:moveTo>
                    <a:cubicBezTo>
                      <a:pt x="1" y="6"/>
                      <a:pt x="0" y="4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7" y="1"/>
                      <a:pt x="8" y="3"/>
                      <a:pt x="7" y="5"/>
                    </a:cubicBezTo>
                    <a:cubicBezTo>
                      <a:pt x="6" y="6"/>
                      <a:pt x="4" y="7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87" name="Freeform 1347"/>
              <p:cNvSpPr>
                <a:spLocks/>
              </p:cNvSpPr>
              <p:nvPr/>
            </p:nvSpPr>
            <p:spPr bwMode="auto">
              <a:xfrm>
                <a:off x="1383" y="2944"/>
                <a:ext cx="17" cy="21"/>
              </a:xfrm>
              <a:custGeom>
                <a:avLst/>
                <a:gdLst>
                  <a:gd name="T0" fmla="*/ 2 w 7"/>
                  <a:gd name="T1" fmla="*/ 7 h 8"/>
                  <a:gd name="T2" fmla="*/ 0 w 7"/>
                  <a:gd name="T3" fmla="*/ 3 h 8"/>
                  <a:gd name="T4" fmla="*/ 4 w 7"/>
                  <a:gd name="T5" fmla="*/ 1 h 8"/>
                  <a:gd name="T6" fmla="*/ 7 w 7"/>
                  <a:gd name="T7" fmla="*/ 5 h 8"/>
                  <a:gd name="T8" fmla="*/ 2 w 7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2" y="7"/>
                    </a:move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4" y="1"/>
                    </a:cubicBezTo>
                    <a:cubicBezTo>
                      <a:pt x="6" y="1"/>
                      <a:pt x="7" y="3"/>
                      <a:pt x="7" y="5"/>
                    </a:cubicBezTo>
                    <a:cubicBezTo>
                      <a:pt x="6" y="7"/>
                      <a:pt x="4" y="8"/>
                      <a:pt x="2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88" name="Freeform 1348"/>
              <p:cNvSpPr>
                <a:spLocks/>
              </p:cNvSpPr>
              <p:nvPr/>
            </p:nvSpPr>
            <p:spPr bwMode="auto">
              <a:xfrm>
                <a:off x="1400" y="2912"/>
                <a:ext cx="18" cy="21"/>
              </a:xfrm>
              <a:custGeom>
                <a:avLst/>
                <a:gdLst>
                  <a:gd name="T0" fmla="*/ 2 w 7"/>
                  <a:gd name="T1" fmla="*/ 7 h 8"/>
                  <a:gd name="T2" fmla="*/ 0 w 7"/>
                  <a:gd name="T3" fmla="*/ 3 h 8"/>
                  <a:gd name="T4" fmla="*/ 4 w 7"/>
                  <a:gd name="T5" fmla="*/ 1 h 8"/>
                  <a:gd name="T6" fmla="*/ 7 w 7"/>
                  <a:gd name="T7" fmla="*/ 5 h 8"/>
                  <a:gd name="T8" fmla="*/ 2 w 7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2" y="7"/>
                    </a:move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4" y="1"/>
                    </a:cubicBezTo>
                    <a:cubicBezTo>
                      <a:pt x="6" y="1"/>
                      <a:pt x="7" y="3"/>
                      <a:pt x="7" y="5"/>
                    </a:cubicBezTo>
                    <a:cubicBezTo>
                      <a:pt x="6" y="7"/>
                      <a:pt x="4" y="8"/>
                      <a:pt x="2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89" name="Freeform 1349"/>
              <p:cNvSpPr>
                <a:spLocks/>
              </p:cNvSpPr>
              <p:nvPr/>
            </p:nvSpPr>
            <p:spPr bwMode="auto">
              <a:xfrm>
                <a:off x="1413" y="2941"/>
                <a:ext cx="20" cy="19"/>
              </a:xfrm>
              <a:custGeom>
                <a:avLst/>
                <a:gdLst>
                  <a:gd name="T0" fmla="*/ 3 w 8"/>
                  <a:gd name="T1" fmla="*/ 7 h 7"/>
                  <a:gd name="T2" fmla="*/ 1 w 8"/>
                  <a:gd name="T3" fmla="*/ 2 h 7"/>
                  <a:gd name="T4" fmla="*/ 5 w 8"/>
                  <a:gd name="T5" fmla="*/ 0 h 7"/>
                  <a:gd name="T6" fmla="*/ 8 w 8"/>
                  <a:gd name="T7" fmla="*/ 5 h 7"/>
                  <a:gd name="T8" fmla="*/ 3 w 8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3" y="7"/>
                    </a:moveTo>
                    <a:cubicBezTo>
                      <a:pt x="1" y="6"/>
                      <a:pt x="0" y="4"/>
                      <a:pt x="1" y="2"/>
                    </a:cubicBezTo>
                    <a:cubicBezTo>
                      <a:pt x="2" y="1"/>
                      <a:pt x="4" y="0"/>
                      <a:pt x="5" y="0"/>
                    </a:cubicBezTo>
                    <a:cubicBezTo>
                      <a:pt x="7" y="1"/>
                      <a:pt x="8" y="3"/>
                      <a:pt x="8" y="5"/>
                    </a:cubicBezTo>
                    <a:cubicBezTo>
                      <a:pt x="7" y="6"/>
                      <a:pt x="5" y="7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90" name="Freeform 1350"/>
              <p:cNvSpPr>
                <a:spLocks/>
              </p:cNvSpPr>
              <p:nvPr/>
            </p:nvSpPr>
            <p:spPr bwMode="auto">
              <a:xfrm>
                <a:off x="1425" y="2923"/>
                <a:ext cx="18" cy="18"/>
              </a:xfrm>
              <a:custGeom>
                <a:avLst/>
                <a:gdLst>
                  <a:gd name="T0" fmla="*/ 2 w 7"/>
                  <a:gd name="T1" fmla="*/ 7 h 7"/>
                  <a:gd name="T2" fmla="*/ 0 w 7"/>
                  <a:gd name="T3" fmla="*/ 3 h 7"/>
                  <a:gd name="T4" fmla="*/ 4 w 7"/>
                  <a:gd name="T5" fmla="*/ 0 h 7"/>
                  <a:gd name="T6" fmla="*/ 7 w 7"/>
                  <a:gd name="T7" fmla="*/ 5 h 7"/>
                  <a:gd name="T8" fmla="*/ 2 w 7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2" y="7"/>
                    </a:moveTo>
                    <a:cubicBezTo>
                      <a:pt x="1" y="6"/>
                      <a:pt x="0" y="4"/>
                      <a:pt x="0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6" y="1"/>
                      <a:pt x="7" y="3"/>
                      <a:pt x="7" y="5"/>
                    </a:cubicBezTo>
                    <a:cubicBezTo>
                      <a:pt x="6" y="6"/>
                      <a:pt x="4" y="7"/>
                      <a:pt x="2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91" name="Freeform 1351"/>
              <p:cNvSpPr>
                <a:spLocks/>
              </p:cNvSpPr>
              <p:nvPr/>
            </p:nvSpPr>
            <p:spPr bwMode="auto">
              <a:xfrm>
                <a:off x="1388" y="2901"/>
                <a:ext cx="17" cy="22"/>
              </a:xfrm>
              <a:custGeom>
                <a:avLst/>
                <a:gdLst>
                  <a:gd name="T0" fmla="*/ 2 w 7"/>
                  <a:gd name="T1" fmla="*/ 7 h 8"/>
                  <a:gd name="T2" fmla="*/ 0 w 7"/>
                  <a:gd name="T3" fmla="*/ 3 h 8"/>
                  <a:gd name="T4" fmla="*/ 4 w 7"/>
                  <a:gd name="T5" fmla="*/ 1 h 8"/>
                  <a:gd name="T6" fmla="*/ 7 w 7"/>
                  <a:gd name="T7" fmla="*/ 5 h 8"/>
                  <a:gd name="T8" fmla="*/ 2 w 7"/>
                  <a:gd name="T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">
                    <a:moveTo>
                      <a:pt x="2" y="7"/>
                    </a:moveTo>
                    <a:cubicBezTo>
                      <a:pt x="1" y="7"/>
                      <a:pt x="0" y="5"/>
                      <a:pt x="0" y="3"/>
                    </a:cubicBezTo>
                    <a:cubicBezTo>
                      <a:pt x="1" y="1"/>
                      <a:pt x="3" y="0"/>
                      <a:pt x="4" y="1"/>
                    </a:cubicBezTo>
                    <a:cubicBezTo>
                      <a:pt x="6" y="1"/>
                      <a:pt x="7" y="3"/>
                      <a:pt x="7" y="5"/>
                    </a:cubicBezTo>
                    <a:cubicBezTo>
                      <a:pt x="6" y="7"/>
                      <a:pt x="4" y="8"/>
                      <a:pt x="2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92" name="Freeform 1352"/>
              <p:cNvSpPr>
                <a:spLocks/>
              </p:cNvSpPr>
              <p:nvPr/>
            </p:nvSpPr>
            <p:spPr bwMode="auto">
              <a:xfrm>
                <a:off x="1418" y="2904"/>
                <a:ext cx="17" cy="19"/>
              </a:xfrm>
              <a:custGeom>
                <a:avLst/>
                <a:gdLst>
                  <a:gd name="T0" fmla="*/ 3 w 7"/>
                  <a:gd name="T1" fmla="*/ 7 h 7"/>
                  <a:gd name="T2" fmla="*/ 0 w 7"/>
                  <a:gd name="T3" fmla="*/ 3 h 7"/>
                  <a:gd name="T4" fmla="*/ 5 w 7"/>
                  <a:gd name="T5" fmla="*/ 0 h 7"/>
                  <a:gd name="T6" fmla="*/ 7 w 7"/>
                  <a:gd name="T7" fmla="*/ 5 h 7"/>
                  <a:gd name="T8" fmla="*/ 3 w 7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3" y="7"/>
                    </a:moveTo>
                    <a:cubicBezTo>
                      <a:pt x="1" y="6"/>
                      <a:pt x="0" y="4"/>
                      <a:pt x="0" y="3"/>
                    </a:cubicBezTo>
                    <a:cubicBezTo>
                      <a:pt x="1" y="1"/>
                      <a:pt x="3" y="0"/>
                      <a:pt x="5" y="0"/>
                    </a:cubicBezTo>
                    <a:cubicBezTo>
                      <a:pt x="6" y="1"/>
                      <a:pt x="7" y="3"/>
                      <a:pt x="7" y="5"/>
                    </a:cubicBezTo>
                    <a:cubicBezTo>
                      <a:pt x="6" y="6"/>
                      <a:pt x="4" y="7"/>
                      <a:pt x="3" y="7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93" name="Freeform 1353"/>
              <p:cNvSpPr>
                <a:spLocks/>
              </p:cNvSpPr>
              <p:nvPr/>
            </p:nvSpPr>
            <p:spPr bwMode="auto">
              <a:xfrm>
                <a:off x="1370" y="2925"/>
                <a:ext cx="10" cy="11"/>
              </a:xfrm>
              <a:custGeom>
                <a:avLst/>
                <a:gdLst>
                  <a:gd name="T0" fmla="*/ 2 w 4"/>
                  <a:gd name="T1" fmla="*/ 4 h 4"/>
                  <a:gd name="T2" fmla="*/ 0 w 4"/>
                  <a:gd name="T3" fmla="*/ 1 h 4"/>
                  <a:gd name="T4" fmla="*/ 3 w 4"/>
                  <a:gd name="T5" fmla="*/ 0 h 4"/>
                  <a:gd name="T6" fmla="*/ 4 w 4"/>
                  <a:gd name="T7" fmla="*/ 2 h 4"/>
                  <a:gd name="T8" fmla="*/ 2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3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94" name="Freeform 1354"/>
              <p:cNvSpPr>
                <a:spLocks/>
              </p:cNvSpPr>
              <p:nvPr/>
            </p:nvSpPr>
            <p:spPr bwMode="auto">
              <a:xfrm>
                <a:off x="1363" y="2941"/>
                <a:ext cx="12" cy="11"/>
              </a:xfrm>
              <a:custGeom>
                <a:avLst/>
                <a:gdLst>
                  <a:gd name="T0" fmla="*/ 2 w 5"/>
                  <a:gd name="T1" fmla="*/ 4 h 4"/>
                  <a:gd name="T2" fmla="*/ 1 w 5"/>
                  <a:gd name="T3" fmla="*/ 1 h 4"/>
                  <a:gd name="T4" fmla="*/ 3 w 5"/>
                  <a:gd name="T5" fmla="*/ 0 h 4"/>
                  <a:gd name="T6" fmla="*/ 4 w 5"/>
                  <a:gd name="T7" fmla="*/ 3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4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5" y="2"/>
                      <a:pt x="4" y="3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95" name="Freeform 1355"/>
              <p:cNvSpPr>
                <a:spLocks/>
              </p:cNvSpPr>
              <p:nvPr/>
            </p:nvSpPr>
            <p:spPr bwMode="auto">
              <a:xfrm>
                <a:off x="1378" y="2917"/>
                <a:ext cx="10" cy="11"/>
              </a:xfrm>
              <a:custGeom>
                <a:avLst/>
                <a:gdLst>
                  <a:gd name="T0" fmla="*/ 2 w 4"/>
                  <a:gd name="T1" fmla="*/ 4 h 4"/>
                  <a:gd name="T2" fmla="*/ 0 w 4"/>
                  <a:gd name="T3" fmla="*/ 1 h 4"/>
                  <a:gd name="T4" fmla="*/ 3 w 4"/>
                  <a:gd name="T5" fmla="*/ 0 h 4"/>
                  <a:gd name="T6" fmla="*/ 4 w 4"/>
                  <a:gd name="T7" fmla="*/ 2 h 4"/>
                  <a:gd name="T8" fmla="*/ 2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3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96" name="Freeform 1356"/>
              <p:cNvSpPr>
                <a:spLocks/>
              </p:cNvSpPr>
              <p:nvPr/>
            </p:nvSpPr>
            <p:spPr bwMode="auto">
              <a:xfrm>
                <a:off x="1393" y="2923"/>
                <a:ext cx="12" cy="13"/>
              </a:xfrm>
              <a:custGeom>
                <a:avLst/>
                <a:gdLst>
                  <a:gd name="T0" fmla="*/ 2 w 5"/>
                  <a:gd name="T1" fmla="*/ 4 h 5"/>
                  <a:gd name="T2" fmla="*/ 1 w 5"/>
                  <a:gd name="T3" fmla="*/ 2 h 5"/>
                  <a:gd name="T4" fmla="*/ 3 w 5"/>
                  <a:gd name="T5" fmla="*/ 1 h 5"/>
                  <a:gd name="T6" fmla="*/ 4 w 5"/>
                  <a:gd name="T7" fmla="*/ 3 h 5"/>
                  <a:gd name="T8" fmla="*/ 2 w 5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97" name="Freeform 1357"/>
              <p:cNvSpPr>
                <a:spLocks/>
              </p:cNvSpPr>
              <p:nvPr/>
            </p:nvSpPr>
            <p:spPr bwMode="auto">
              <a:xfrm>
                <a:off x="1405" y="2931"/>
                <a:ext cx="10" cy="10"/>
              </a:xfrm>
              <a:custGeom>
                <a:avLst/>
                <a:gdLst>
                  <a:gd name="T0" fmla="*/ 2 w 4"/>
                  <a:gd name="T1" fmla="*/ 4 h 4"/>
                  <a:gd name="T2" fmla="*/ 0 w 4"/>
                  <a:gd name="T3" fmla="*/ 1 h 4"/>
                  <a:gd name="T4" fmla="*/ 3 w 4"/>
                  <a:gd name="T5" fmla="*/ 0 h 4"/>
                  <a:gd name="T6" fmla="*/ 4 w 4"/>
                  <a:gd name="T7" fmla="*/ 3 h 4"/>
                  <a:gd name="T8" fmla="*/ 2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4" y="2"/>
                      <a:pt x="4" y="3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98" name="Freeform 1358"/>
              <p:cNvSpPr>
                <a:spLocks/>
              </p:cNvSpPr>
              <p:nvPr/>
            </p:nvSpPr>
            <p:spPr bwMode="auto">
              <a:xfrm>
                <a:off x="1400" y="2949"/>
                <a:ext cx="10" cy="11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2 h 4"/>
                  <a:gd name="T4" fmla="*/ 2 w 4"/>
                  <a:gd name="T5" fmla="*/ 0 h 4"/>
                  <a:gd name="T6" fmla="*/ 4 w 4"/>
                  <a:gd name="T7" fmla="*/ 3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1"/>
                      <a:pt x="4" y="2"/>
                      <a:pt x="4" y="3"/>
                    </a:cubicBezTo>
                    <a:cubicBezTo>
                      <a:pt x="3" y="4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699" name="Freeform 1359"/>
              <p:cNvSpPr>
                <a:spLocks/>
              </p:cNvSpPr>
              <p:nvPr/>
            </p:nvSpPr>
            <p:spPr bwMode="auto">
              <a:xfrm>
                <a:off x="1410" y="2944"/>
                <a:ext cx="13" cy="11"/>
              </a:xfrm>
              <a:custGeom>
                <a:avLst/>
                <a:gdLst>
                  <a:gd name="T0" fmla="*/ 2 w 5"/>
                  <a:gd name="T1" fmla="*/ 4 h 4"/>
                  <a:gd name="T2" fmla="*/ 1 w 5"/>
                  <a:gd name="T3" fmla="*/ 1 h 4"/>
                  <a:gd name="T4" fmla="*/ 3 w 5"/>
                  <a:gd name="T5" fmla="*/ 0 h 4"/>
                  <a:gd name="T6" fmla="*/ 4 w 5"/>
                  <a:gd name="T7" fmla="*/ 2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5" y="1"/>
                      <a:pt x="4" y="2"/>
                    </a:cubicBezTo>
                    <a:cubicBezTo>
                      <a:pt x="4" y="3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00" name="Freeform 1360"/>
              <p:cNvSpPr>
                <a:spLocks/>
              </p:cNvSpPr>
              <p:nvPr/>
            </p:nvSpPr>
            <p:spPr bwMode="auto">
              <a:xfrm>
                <a:off x="1408" y="2960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2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01" name="Freeform 1361"/>
              <p:cNvSpPr>
                <a:spLocks/>
              </p:cNvSpPr>
              <p:nvPr/>
            </p:nvSpPr>
            <p:spPr bwMode="auto">
              <a:xfrm>
                <a:off x="1428" y="2957"/>
                <a:ext cx="7" cy="6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02" name="Freeform 1362"/>
              <p:cNvSpPr>
                <a:spLocks/>
              </p:cNvSpPr>
              <p:nvPr/>
            </p:nvSpPr>
            <p:spPr bwMode="auto">
              <a:xfrm>
                <a:off x="1443" y="2931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2" y="1"/>
                      <a:pt x="3" y="2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03" name="Freeform 1363"/>
              <p:cNvSpPr>
                <a:spLocks/>
              </p:cNvSpPr>
              <p:nvPr/>
            </p:nvSpPr>
            <p:spPr bwMode="auto">
              <a:xfrm>
                <a:off x="1433" y="2907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04" name="Freeform 1364"/>
              <p:cNvSpPr>
                <a:spLocks/>
              </p:cNvSpPr>
              <p:nvPr/>
            </p:nvSpPr>
            <p:spPr bwMode="auto">
              <a:xfrm>
                <a:off x="1413" y="2896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05" name="Freeform 1365"/>
              <p:cNvSpPr>
                <a:spLocks/>
              </p:cNvSpPr>
              <p:nvPr/>
            </p:nvSpPr>
            <p:spPr bwMode="auto">
              <a:xfrm>
                <a:off x="1400" y="2883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06" name="Freeform 1366"/>
              <p:cNvSpPr>
                <a:spLocks/>
              </p:cNvSpPr>
              <p:nvPr/>
            </p:nvSpPr>
            <p:spPr bwMode="auto">
              <a:xfrm>
                <a:off x="1400" y="2893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07" name="Freeform 1367"/>
              <p:cNvSpPr>
                <a:spLocks/>
              </p:cNvSpPr>
              <p:nvPr/>
            </p:nvSpPr>
            <p:spPr bwMode="auto">
              <a:xfrm>
                <a:off x="1390" y="2896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08" name="Freeform 1368"/>
              <p:cNvSpPr>
                <a:spLocks/>
              </p:cNvSpPr>
              <p:nvPr/>
            </p:nvSpPr>
            <p:spPr bwMode="auto">
              <a:xfrm>
                <a:off x="1380" y="2901"/>
                <a:ext cx="8" cy="6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09" name="Freeform 1369"/>
              <p:cNvSpPr>
                <a:spLocks/>
              </p:cNvSpPr>
              <p:nvPr/>
            </p:nvSpPr>
            <p:spPr bwMode="auto">
              <a:xfrm>
                <a:off x="1385" y="2883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10" name="Freeform 1370"/>
              <p:cNvSpPr>
                <a:spLocks/>
              </p:cNvSpPr>
              <p:nvPr/>
            </p:nvSpPr>
            <p:spPr bwMode="auto">
              <a:xfrm>
                <a:off x="1378" y="2891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11" name="Freeform 1371"/>
              <p:cNvSpPr>
                <a:spLocks/>
              </p:cNvSpPr>
              <p:nvPr/>
            </p:nvSpPr>
            <p:spPr bwMode="auto">
              <a:xfrm>
                <a:off x="1370" y="2909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12" name="Freeform 1372"/>
              <p:cNvSpPr>
                <a:spLocks/>
              </p:cNvSpPr>
              <p:nvPr/>
            </p:nvSpPr>
            <p:spPr bwMode="auto">
              <a:xfrm>
                <a:off x="1365" y="2917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13" name="Freeform 1373"/>
              <p:cNvSpPr>
                <a:spLocks/>
              </p:cNvSpPr>
              <p:nvPr/>
            </p:nvSpPr>
            <p:spPr bwMode="auto">
              <a:xfrm>
                <a:off x="1373" y="2917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14" name="Freeform 1374"/>
              <p:cNvSpPr>
                <a:spLocks/>
              </p:cNvSpPr>
              <p:nvPr/>
            </p:nvSpPr>
            <p:spPr bwMode="auto">
              <a:xfrm>
                <a:off x="1365" y="2936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15" name="Freeform 1375"/>
              <p:cNvSpPr>
                <a:spLocks/>
              </p:cNvSpPr>
              <p:nvPr/>
            </p:nvSpPr>
            <p:spPr bwMode="auto">
              <a:xfrm>
                <a:off x="1375" y="2941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16" name="Freeform 1376"/>
              <p:cNvSpPr>
                <a:spLocks/>
              </p:cNvSpPr>
              <p:nvPr/>
            </p:nvSpPr>
            <p:spPr bwMode="auto">
              <a:xfrm>
                <a:off x="1375" y="2952"/>
                <a:ext cx="8" cy="8"/>
              </a:xfrm>
              <a:custGeom>
                <a:avLst/>
                <a:gdLst>
                  <a:gd name="T0" fmla="*/ 2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2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17" name="Freeform 1377"/>
              <p:cNvSpPr>
                <a:spLocks/>
              </p:cNvSpPr>
              <p:nvPr/>
            </p:nvSpPr>
            <p:spPr bwMode="auto">
              <a:xfrm>
                <a:off x="1390" y="2960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18" name="Freeform 1378"/>
              <p:cNvSpPr>
                <a:spLocks/>
              </p:cNvSpPr>
              <p:nvPr/>
            </p:nvSpPr>
            <p:spPr bwMode="auto">
              <a:xfrm>
                <a:off x="1395" y="2933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19" name="Freeform 1379"/>
              <p:cNvSpPr>
                <a:spLocks/>
              </p:cNvSpPr>
              <p:nvPr/>
            </p:nvSpPr>
            <p:spPr bwMode="auto">
              <a:xfrm>
                <a:off x="1390" y="2941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1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20" name="Freeform 1380"/>
              <p:cNvSpPr>
                <a:spLocks/>
              </p:cNvSpPr>
              <p:nvPr/>
            </p:nvSpPr>
            <p:spPr bwMode="auto">
              <a:xfrm>
                <a:off x="1388" y="2915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1 w 2"/>
                  <a:gd name="T5" fmla="*/ 1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21" name="Freeform 1381"/>
              <p:cNvSpPr>
                <a:spLocks/>
              </p:cNvSpPr>
              <p:nvPr/>
            </p:nvSpPr>
            <p:spPr bwMode="auto">
              <a:xfrm>
                <a:off x="1430" y="2917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2 h 3"/>
                  <a:gd name="T4" fmla="*/ 1 w 2"/>
                  <a:gd name="T5" fmla="*/ 1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3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22" name="Freeform 1382"/>
              <p:cNvSpPr>
                <a:spLocks/>
              </p:cNvSpPr>
              <p:nvPr/>
            </p:nvSpPr>
            <p:spPr bwMode="auto">
              <a:xfrm>
                <a:off x="1415" y="2933"/>
                <a:ext cx="10" cy="11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2 h 4"/>
                  <a:gd name="T4" fmla="*/ 2 w 4"/>
                  <a:gd name="T5" fmla="*/ 0 h 4"/>
                  <a:gd name="T6" fmla="*/ 4 w 4"/>
                  <a:gd name="T7" fmla="*/ 3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1"/>
                      <a:pt x="4" y="2"/>
                      <a:pt x="4" y="3"/>
                    </a:cubicBezTo>
                    <a:cubicBezTo>
                      <a:pt x="3" y="4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23" name="Freeform 1383"/>
              <p:cNvSpPr>
                <a:spLocks/>
              </p:cNvSpPr>
              <p:nvPr/>
            </p:nvSpPr>
            <p:spPr bwMode="auto">
              <a:xfrm>
                <a:off x="1415" y="2915"/>
                <a:ext cx="10" cy="10"/>
              </a:xfrm>
              <a:custGeom>
                <a:avLst/>
                <a:gdLst>
                  <a:gd name="T0" fmla="*/ 2 w 4"/>
                  <a:gd name="T1" fmla="*/ 4 h 4"/>
                  <a:gd name="T2" fmla="*/ 0 w 4"/>
                  <a:gd name="T3" fmla="*/ 1 h 4"/>
                  <a:gd name="T4" fmla="*/ 3 w 4"/>
                  <a:gd name="T5" fmla="*/ 0 h 4"/>
                  <a:gd name="T6" fmla="*/ 4 w 4"/>
                  <a:gd name="T7" fmla="*/ 3 h 4"/>
                  <a:gd name="T8" fmla="*/ 2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1" y="4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24" name="Freeform 1384"/>
              <p:cNvSpPr>
                <a:spLocks/>
              </p:cNvSpPr>
              <p:nvPr/>
            </p:nvSpPr>
            <p:spPr bwMode="auto">
              <a:xfrm>
                <a:off x="1410" y="2907"/>
                <a:ext cx="10" cy="10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2 h 4"/>
                  <a:gd name="T4" fmla="*/ 3 w 4"/>
                  <a:gd name="T5" fmla="*/ 0 h 4"/>
                  <a:gd name="T6" fmla="*/ 4 w 4"/>
                  <a:gd name="T7" fmla="*/ 3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3" y="4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25" name="Freeform 1385"/>
              <p:cNvSpPr>
                <a:spLocks/>
              </p:cNvSpPr>
              <p:nvPr/>
            </p:nvSpPr>
            <p:spPr bwMode="auto">
              <a:xfrm>
                <a:off x="1425" y="2920"/>
                <a:ext cx="10" cy="11"/>
              </a:xfrm>
              <a:custGeom>
                <a:avLst/>
                <a:gdLst>
                  <a:gd name="T0" fmla="*/ 2 w 4"/>
                  <a:gd name="T1" fmla="*/ 4 h 4"/>
                  <a:gd name="T2" fmla="*/ 0 w 4"/>
                  <a:gd name="T3" fmla="*/ 2 h 4"/>
                  <a:gd name="T4" fmla="*/ 3 w 4"/>
                  <a:gd name="T5" fmla="*/ 0 h 4"/>
                  <a:gd name="T6" fmla="*/ 4 w 4"/>
                  <a:gd name="T7" fmla="*/ 3 h 4"/>
                  <a:gd name="T8" fmla="*/ 2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26" name="Freeform 1386"/>
              <p:cNvSpPr>
                <a:spLocks/>
              </p:cNvSpPr>
              <p:nvPr/>
            </p:nvSpPr>
            <p:spPr bwMode="auto">
              <a:xfrm>
                <a:off x="1423" y="2899"/>
                <a:ext cx="10" cy="10"/>
              </a:xfrm>
              <a:custGeom>
                <a:avLst/>
                <a:gdLst>
                  <a:gd name="T0" fmla="*/ 2 w 4"/>
                  <a:gd name="T1" fmla="*/ 4 h 4"/>
                  <a:gd name="T2" fmla="*/ 0 w 4"/>
                  <a:gd name="T3" fmla="*/ 1 h 4"/>
                  <a:gd name="T4" fmla="*/ 3 w 4"/>
                  <a:gd name="T5" fmla="*/ 0 h 4"/>
                  <a:gd name="T6" fmla="*/ 4 w 4"/>
                  <a:gd name="T7" fmla="*/ 3 h 4"/>
                  <a:gd name="T8" fmla="*/ 2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1" y="4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4" y="2"/>
                      <a:pt x="4" y="3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27" name="Freeform 1387"/>
              <p:cNvSpPr>
                <a:spLocks/>
              </p:cNvSpPr>
              <p:nvPr/>
            </p:nvSpPr>
            <p:spPr bwMode="auto">
              <a:xfrm>
                <a:off x="1435" y="291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28" name="Freeform 1388"/>
              <p:cNvSpPr>
                <a:spLocks/>
              </p:cNvSpPr>
              <p:nvPr/>
            </p:nvSpPr>
            <p:spPr bwMode="auto">
              <a:xfrm>
                <a:off x="1435" y="2904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1 w 1"/>
                  <a:gd name="T5" fmla="*/ 0 h 1"/>
                  <a:gd name="T6" fmla="*/ 1 w 1"/>
                  <a:gd name="T7" fmla="*/ 1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29" name="Freeform 1389"/>
              <p:cNvSpPr>
                <a:spLocks/>
              </p:cNvSpPr>
              <p:nvPr/>
            </p:nvSpPr>
            <p:spPr bwMode="auto">
              <a:xfrm>
                <a:off x="1420" y="2899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30" name="Freeform 1390"/>
              <p:cNvSpPr>
                <a:spLocks/>
              </p:cNvSpPr>
              <p:nvPr/>
            </p:nvSpPr>
            <p:spPr bwMode="auto">
              <a:xfrm>
                <a:off x="1410" y="2880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1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31" name="Freeform 1391"/>
              <p:cNvSpPr>
                <a:spLocks/>
              </p:cNvSpPr>
              <p:nvPr/>
            </p:nvSpPr>
            <p:spPr bwMode="auto">
              <a:xfrm>
                <a:off x="1380" y="2883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1 w 1"/>
                  <a:gd name="T5" fmla="*/ 0 h 1"/>
                  <a:gd name="T6" fmla="*/ 1 w 1"/>
                  <a:gd name="T7" fmla="*/ 1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32" name="Freeform 1392"/>
              <p:cNvSpPr>
                <a:spLocks/>
              </p:cNvSpPr>
              <p:nvPr/>
            </p:nvSpPr>
            <p:spPr bwMode="auto">
              <a:xfrm>
                <a:off x="1370" y="2891"/>
                <a:ext cx="3" cy="5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33" name="Freeform 1393"/>
              <p:cNvSpPr>
                <a:spLocks/>
              </p:cNvSpPr>
              <p:nvPr/>
            </p:nvSpPr>
            <p:spPr bwMode="auto">
              <a:xfrm>
                <a:off x="1378" y="2899"/>
                <a:ext cx="2" cy="5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34" name="Freeform 1394"/>
              <p:cNvSpPr>
                <a:spLocks/>
              </p:cNvSpPr>
              <p:nvPr/>
            </p:nvSpPr>
            <p:spPr bwMode="auto">
              <a:xfrm>
                <a:off x="1375" y="2891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1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35" name="Freeform 1395"/>
              <p:cNvSpPr>
                <a:spLocks/>
              </p:cNvSpPr>
              <p:nvPr/>
            </p:nvSpPr>
            <p:spPr bwMode="auto">
              <a:xfrm>
                <a:off x="1360" y="2917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1 w 1"/>
                  <a:gd name="T5" fmla="*/ 0 h 1"/>
                  <a:gd name="T6" fmla="*/ 1 w 1"/>
                  <a:gd name="T7" fmla="*/ 1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36" name="Freeform 1396"/>
              <p:cNvSpPr>
                <a:spLocks/>
              </p:cNvSpPr>
              <p:nvPr/>
            </p:nvSpPr>
            <p:spPr bwMode="auto">
              <a:xfrm>
                <a:off x="1363" y="292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37" name="Freeform 1397"/>
              <p:cNvSpPr>
                <a:spLocks/>
              </p:cNvSpPr>
              <p:nvPr/>
            </p:nvSpPr>
            <p:spPr bwMode="auto">
              <a:xfrm>
                <a:off x="1358" y="2944"/>
                <a:ext cx="2" cy="5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38" name="Freeform 1398"/>
              <p:cNvSpPr>
                <a:spLocks/>
              </p:cNvSpPr>
              <p:nvPr/>
            </p:nvSpPr>
            <p:spPr bwMode="auto">
              <a:xfrm>
                <a:off x="1365" y="2955"/>
                <a:ext cx="3" cy="5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39" name="Freeform 1399"/>
              <p:cNvSpPr>
                <a:spLocks/>
              </p:cNvSpPr>
              <p:nvPr/>
            </p:nvSpPr>
            <p:spPr bwMode="auto">
              <a:xfrm>
                <a:off x="1373" y="295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40" name="Freeform 1400"/>
              <p:cNvSpPr>
                <a:spLocks/>
              </p:cNvSpPr>
              <p:nvPr/>
            </p:nvSpPr>
            <p:spPr bwMode="auto">
              <a:xfrm>
                <a:off x="1375" y="2963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41" name="Freeform 1401"/>
              <p:cNvSpPr>
                <a:spLocks/>
              </p:cNvSpPr>
              <p:nvPr/>
            </p:nvSpPr>
            <p:spPr bwMode="auto">
              <a:xfrm>
                <a:off x="1385" y="296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42" name="Freeform 1402"/>
              <p:cNvSpPr>
                <a:spLocks/>
              </p:cNvSpPr>
              <p:nvPr/>
            </p:nvSpPr>
            <p:spPr bwMode="auto">
              <a:xfrm>
                <a:off x="1398" y="295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1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1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43" name="Freeform 1403"/>
              <p:cNvSpPr>
                <a:spLocks/>
              </p:cNvSpPr>
              <p:nvPr/>
            </p:nvSpPr>
            <p:spPr bwMode="auto">
              <a:xfrm>
                <a:off x="1418" y="2968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44" name="Freeform 1404"/>
              <p:cNvSpPr>
                <a:spLocks/>
              </p:cNvSpPr>
              <p:nvPr/>
            </p:nvSpPr>
            <p:spPr bwMode="auto">
              <a:xfrm>
                <a:off x="1425" y="2963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45" name="Freeform 1405"/>
              <p:cNvSpPr>
                <a:spLocks/>
              </p:cNvSpPr>
              <p:nvPr/>
            </p:nvSpPr>
            <p:spPr bwMode="auto">
              <a:xfrm>
                <a:off x="1418" y="2963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1 w 1"/>
                  <a:gd name="T5" fmla="*/ 0 h 1"/>
                  <a:gd name="T6" fmla="*/ 1 w 1"/>
                  <a:gd name="T7" fmla="*/ 1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46" name="Freeform 1406"/>
              <p:cNvSpPr>
                <a:spLocks/>
              </p:cNvSpPr>
              <p:nvPr/>
            </p:nvSpPr>
            <p:spPr bwMode="auto">
              <a:xfrm>
                <a:off x="1430" y="296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47" name="Freeform 1407"/>
              <p:cNvSpPr>
                <a:spLocks/>
              </p:cNvSpPr>
              <p:nvPr/>
            </p:nvSpPr>
            <p:spPr bwMode="auto">
              <a:xfrm>
                <a:off x="1408" y="2888"/>
                <a:ext cx="10" cy="11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1 h 4"/>
                  <a:gd name="T4" fmla="*/ 2 w 4"/>
                  <a:gd name="T5" fmla="*/ 0 h 4"/>
                  <a:gd name="T6" fmla="*/ 4 w 4"/>
                  <a:gd name="T7" fmla="*/ 2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3" y="3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48" name="Freeform 1408"/>
              <p:cNvSpPr>
                <a:spLocks/>
              </p:cNvSpPr>
              <p:nvPr/>
            </p:nvSpPr>
            <p:spPr bwMode="auto">
              <a:xfrm>
                <a:off x="1408" y="2901"/>
                <a:ext cx="10" cy="11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2 h 4"/>
                  <a:gd name="T4" fmla="*/ 2 w 4"/>
                  <a:gd name="T5" fmla="*/ 0 h 4"/>
                  <a:gd name="T6" fmla="*/ 4 w 4"/>
                  <a:gd name="T7" fmla="*/ 3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1"/>
                      <a:pt x="4" y="2"/>
                      <a:pt x="4" y="3"/>
                    </a:cubicBezTo>
                    <a:cubicBezTo>
                      <a:pt x="3" y="4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49" name="Freeform 1409"/>
              <p:cNvSpPr>
                <a:spLocks/>
              </p:cNvSpPr>
              <p:nvPr/>
            </p:nvSpPr>
            <p:spPr bwMode="auto">
              <a:xfrm>
                <a:off x="1448" y="2899"/>
                <a:ext cx="10" cy="10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1 h 4"/>
                  <a:gd name="T4" fmla="*/ 2 w 4"/>
                  <a:gd name="T5" fmla="*/ 0 h 4"/>
                  <a:gd name="T6" fmla="*/ 4 w 4"/>
                  <a:gd name="T7" fmla="*/ 3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4" y="2"/>
                      <a:pt x="4" y="3"/>
                    </a:cubicBezTo>
                    <a:cubicBezTo>
                      <a:pt x="3" y="4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50" name="Freeform 1410"/>
              <p:cNvSpPr>
                <a:spLocks/>
              </p:cNvSpPr>
              <p:nvPr/>
            </p:nvSpPr>
            <p:spPr bwMode="auto">
              <a:xfrm>
                <a:off x="1438" y="2952"/>
                <a:ext cx="12" cy="11"/>
              </a:xfrm>
              <a:custGeom>
                <a:avLst/>
                <a:gdLst>
                  <a:gd name="T0" fmla="*/ 2 w 5"/>
                  <a:gd name="T1" fmla="*/ 4 h 4"/>
                  <a:gd name="T2" fmla="*/ 1 w 5"/>
                  <a:gd name="T3" fmla="*/ 1 h 4"/>
                  <a:gd name="T4" fmla="*/ 3 w 5"/>
                  <a:gd name="T5" fmla="*/ 0 h 4"/>
                  <a:gd name="T6" fmla="*/ 4 w 5"/>
                  <a:gd name="T7" fmla="*/ 2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5" y="1"/>
                      <a:pt x="4" y="2"/>
                    </a:cubicBezTo>
                    <a:cubicBezTo>
                      <a:pt x="4" y="3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51" name="Freeform 1411"/>
              <p:cNvSpPr>
                <a:spLocks/>
              </p:cNvSpPr>
              <p:nvPr/>
            </p:nvSpPr>
            <p:spPr bwMode="auto">
              <a:xfrm>
                <a:off x="1383" y="2888"/>
                <a:ext cx="10" cy="13"/>
              </a:xfrm>
              <a:custGeom>
                <a:avLst/>
                <a:gdLst>
                  <a:gd name="T0" fmla="*/ 1 w 4"/>
                  <a:gd name="T1" fmla="*/ 4 h 5"/>
                  <a:gd name="T2" fmla="*/ 0 w 4"/>
                  <a:gd name="T3" fmla="*/ 2 h 5"/>
                  <a:gd name="T4" fmla="*/ 2 w 4"/>
                  <a:gd name="T5" fmla="*/ 1 h 5"/>
                  <a:gd name="T6" fmla="*/ 4 w 4"/>
                  <a:gd name="T7" fmla="*/ 3 h 5"/>
                  <a:gd name="T8" fmla="*/ 1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3" y="1"/>
                      <a:pt x="4" y="2"/>
                      <a:pt x="4" y="3"/>
                    </a:cubicBezTo>
                    <a:cubicBezTo>
                      <a:pt x="3" y="4"/>
                      <a:pt x="2" y="5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52" name="Freeform 1412"/>
              <p:cNvSpPr>
                <a:spLocks/>
              </p:cNvSpPr>
              <p:nvPr/>
            </p:nvSpPr>
            <p:spPr bwMode="auto">
              <a:xfrm>
                <a:off x="1385" y="2907"/>
                <a:ext cx="45" cy="53"/>
              </a:xfrm>
              <a:custGeom>
                <a:avLst/>
                <a:gdLst>
                  <a:gd name="T0" fmla="*/ 11 w 18"/>
                  <a:gd name="T1" fmla="*/ 3 h 20"/>
                  <a:gd name="T2" fmla="*/ 0 w 18"/>
                  <a:gd name="T3" fmla="*/ 7 h 20"/>
                  <a:gd name="T4" fmla="*/ 18 w 18"/>
                  <a:gd name="T5" fmla="*/ 1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20">
                    <a:moveTo>
                      <a:pt x="11" y="3"/>
                    </a:moveTo>
                    <a:cubicBezTo>
                      <a:pt x="7" y="3"/>
                      <a:pt x="0" y="0"/>
                      <a:pt x="0" y="7"/>
                    </a:cubicBezTo>
                    <a:cubicBezTo>
                      <a:pt x="1" y="13"/>
                      <a:pt x="16" y="20"/>
                      <a:pt x="18" y="13"/>
                    </a:cubicBezTo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53" name="Freeform 1413"/>
              <p:cNvSpPr>
                <a:spLocks/>
              </p:cNvSpPr>
              <p:nvPr/>
            </p:nvSpPr>
            <p:spPr bwMode="auto">
              <a:xfrm>
                <a:off x="1673" y="1960"/>
                <a:ext cx="32" cy="43"/>
              </a:xfrm>
              <a:custGeom>
                <a:avLst/>
                <a:gdLst>
                  <a:gd name="T0" fmla="*/ 8 w 13"/>
                  <a:gd name="T1" fmla="*/ 3 h 16"/>
                  <a:gd name="T2" fmla="*/ 1 w 13"/>
                  <a:gd name="T3" fmla="*/ 5 h 16"/>
                  <a:gd name="T4" fmla="*/ 0 w 13"/>
                  <a:gd name="T5" fmla="*/ 10 h 16"/>
                  <a:gd name="T6" fmla="*/ 1 w 13"/>
                  <a:gd name="T7" fmla="*/ 14 h 16"/>
                  <a:gd name="T8" fmla="*/ 5 w 13"/>
                  <a:gd name="T9" fmla="*/ 15 h 16"/>
                  <a:gd name="T10" fmla="*/ 10 w 13"/>
                  <a:gd name="T11" fmla="*/ 14 h 16"/>
                  <a:gd name="T12" fmla="*/ 13 w 13"/>
                  <a:gd name="T13" fmla="*/ 6 h 16"/>
                  <a:gd name="T14" fmla="*/ 12 w 13"/>
                  <a:gd name="T15" fmla="*/ 3 h 16"/>
                  <a:gd name="T16" fmla="*/ 9 w 13"/>
                  <a:gd name="T17" fmla="*/ 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6">
                    <a:moveTo>
                      <a:pt x="8" y="3"/>
                    </a:moveTo>
                    <a:cubicBezTo>
                      <a:pt x="7" y="0"/>
                      <a:pt x="2" y="4"/>
                      <a:pt x="1" y="5"/>
                    </a:cubicBezTo>
                    <a:cubicBezTo>
                      <a:pt x="0" y="7"/>
                      <a:pt x="0" y="9"/>
                      <a:pt x="0" y="10"/>
                    </a:cubicBezTo>
                    <a:cubicBezTo>
                      <a:pt x="0" y="12"/>
                      <a:pt x="0" y="13"/>
                      <a:pt x="1" y="14"/>
                    </a:cubicBezTo>
                    <a:cubicBezTo>
                      <a:pt x="2" y="16"/>
                      <a:pt x="3" y="15"/>
                      <a:pt x="5" y="15"/>
                    </a:cubicBezTo>
                    <a:cubicBezTo>
                      <a:pt x="7" y="15"/>
                      <a:pt x="8" y="15"/>
                      <a:pt x="10" y="14"/>
                    </a:cubicBezTo>
                    <a:cubicBezTo>
                      <a:pt x="12" y="12"/>
                      <a:pt x="12" y="9"/>
                      <a:pt x="13" y="6"/>
                    </a:cubicBezTo>
                    <a:cubicBezTo>
                      <a:pt x="13" y="5"/>
                      <a:pt x="13" y="4"/>
                      <a:pt x="12" y="3"/>
                    </a:cubicBezTo>
                    <a:cubicBezTo>
                      <a:pt x="11" y="2"/>
                      <a:pt x="10" y="1"/>
                      <a:pt x="9" y="1"/>
                    </a:cubicBezTo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754" name="Freeform 1414"/>
              <p:cNvSpPr>
                <a:spLocks/>
              </p:cNvSpPr>
              <p:nvPr/>
            </p:nvSpPr>
            <p:spPr bwMode="auto">
              <a:xfrm>
                <a:off x="1495" y="1565"/>
                <a:ext cx="15" cy="16"/>
              </a:xfrm>
              <a:custGeom>
                <a:avLst/>
                <a:gdLst>
                  <a:gd name="T0" fmla="*/ 3 w 6"/>
                  <a:gd name="T1" fmla="*/ 5 h 6"/>
                  <a:gd name="T2" fmla="*/ 1 w 6"/>
                  <a:gd name="T3" fmla="*/ 2 h 6"/>
                  <a:gd name="T4" fmla="*/ 4 w 6"/>
                  <a:gd name="T5" fmla="*/ 0 h 6"/>
                  <a:gd name="T6" fmla="*/ 6 w 6"/>
                  <a:gd name="T7" fmla="*/ 3 h 6"/>
                  <a:gd name="T8" fmla="*/ 3 w 6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3" y="5"/>
                    </a:moveTo>
                    <a:cubicBezTo>
                      <a:pt x="1" y="5"/>
                      <a:pt x="0" y="3"/>
                      <a:pt x="1" y="2"/>
                    </a:cubicBezTo>
                    <a:cubicBezTo>
                      <a:pt x="1" y="0"/>
                      <a:pt x="3" y="0"/>
                      <a:pt x="4" y="0"/>
                    </a:cubicBezTo>
                    <a:cubicBezTo>
                      <a:pt x="6" y="1"/>
                      <a:pt x="6" y="2"/>
                      <a:pt x="6" y="3"/>
                    </a:cubicBezTo>
                    <a:cubicBezTo>
                      <a:pt x="5" y="5"/>
                      <a:pt x="4" y="6"/>
                      <a:pt x="3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Group 1415"/>
            <p:cNvGrpSpPr>
              <a:grpSpLocks/>
            </p:cNvGrpSpPr>
            <p:nvPr/>
          </p:nvGrpSpPr>
          <p:grpSpPr bwMode="auto">
            <a:xfrm>
              <a:off x="1345" y="1507"/>
              <a:ext cx="845" cy="797"/>
              <a:chOff x="1345" y="1507"/>
              <a:chExt cx="845" cy="797"/>
            </a:xfrm>
          </p:grpSpPr>
          <p:sp>
            <p:nvSpPr>
              <p:cNvPr id="355" name="Freeform 1416"/>
              <p:cNvSpPr>
                <a:spLocks/>
              </p:cNvSpPr>
              <p:nvPr/>
            </p:nvSpPr>
            <p:spPr bwMode="auto">
              <a:xfrm>
                <a:off x="1483" y="1557"/>
                <a:ext cx="15" cy="16"/>
              </a:xfrm>
              <a:custGeom>
                <a:avLst/>
                <a:gdLst>
                  <a:gd name="T0" fmla="*/ 2 w 6"/>
                  <a:gd name="T1" fmla="*/ 6 h 6"/>
                  <a:gd name="T2" fmla="*/ 1 w 6"/>
                  <a:gd name="T3" fmla="*/ 2 h 6"/>
                  <a:gd name="T4" fmla="*/ 4 w 6"/>
                  <a:gd name="T5" fmla="*/ 1 h 6"/>
                  <a:gd name="T6" fmla="*/ 6 w 6"/>
                  <a:gd name="T7" fmla="*/ 4 h 6"/>
                  <a:gd name="T8" fmla="*/ 2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6"/>
                    </a:moveTo>
                    <a:cubicBezTo>
                      <a:pt x="1" y="5"/>
                      <a:pt x="0" y="4"/>
                      <a:pt x="1" y="2"/>
                    </a:cubicBezTo>
                    <a:cubicBezTo>
                      <a:pt x="1" y="1"/>
                      <a:pt x="3" y="0"/>
                      <a:pt x="4" y="1"/>
                    </a:cubicBezTo>
                    <a:cubicBezTo>
                      <a:pt x="5" y="1"/>
                      <a:pt x="6" y="3"/>
                      <a:pt x="6" y="4"/>
                    </a:cubicBezTo>
                    <a:cubicBezTo>
                      <a:pt x="5" y="5"/>
                      <a:pt x="4" y="6"/>
                      <a:pt x="2" y="6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56" name="Freeform 1417"/>
              <p:cNvSpPr>
                <a:spLocks/>
              </p:cNvSpPr>
              <p:nvPr/>
            </p:nvSpPr>
            <p:spPr bwMode="auto">
              <a:xfrm>
                <a:off x="1485" y="1573"/>
                <a:ext cx="15" cy="16"/>
              </a:xfrm>
              <a:custGeom>
                <a:avLst/>
                <a:gdLst>
                  <a:gd name="T0" fmla="*/ 2 w 6"/>
                  <a:gd name="T1" fmla="*/ 5 h 6"/>
                  <a:gd name="T2" fmla="*/ 0 w 6"/>
                  <a:gd name="T3" fmla="*/ 2 h 6"/>
                  <a:gd name="T4" fmla="*/ 4 w 6"/>
                  <a:gd name="T5" fmla="*/ 0 h 6"/>
                  <a:gd name="T6" fmla="*/ 5 w 6"/>
                  <a:gd name="T7" fmla="*/ 4 h 6"/>
                  <a:gd name="T8" fmla="*/ 2 w 6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5"/>
                    </a:moveTo>
                    <a:cubicBezTo>
                      <a:pt x="1" y="5"/>
                      <a:pt x="0" y="4"/>
                      <a:pt x="0" y="2"/>
                    </a:cubicBezTo>
                    <a:cubicBezTo>
                      <a:pt x="1" y="1"/>
                      <a:pt x="2" y="0"/>
                      <a:pt x="4" y="0"/>
                    </a:cubicBezTo>
                    <a:cubicBezTo>
                      <a:pt x="5" y="1"/>
                      <a:pt x="6" y="2"/>
                      <a:pt x="5" y="4"/>
                    </a:cubicBezTo>
                    <a:cubicBezTo>
                      <a:pt x="5" y="5"/>
                      <a:pt x="3" y="6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57" name="Freeform 1418"/>
              <p:cNvSpPr>
                <a:spLocks/>
              </p:cNvSpPr>
              <p:nvPr/>
            </p:nvSpPr>
            <p:spPr bwMode="auto">
              <a:xfrm>
                <a:off x="1498" y="1549"/>
                <a:ext cx="15" cy="16"/>
              </a:xfrm>
              <a:custGeom>
                <a:avLst/>
                <a:gdLst>
                  <a:gd name="T0" fmla="*/ 2 w 6"/>
                  <a:gd name="T1" fmla="*/ 5 h 6"/>
                  <a:gd name="T2" fmla="*/ 1 w 6"/>
                  <a:gd name="T3" fmla="*/ 2 h 6"/>
                  <a:gd name="T4" fmla="*/ 4 w 6"/>
                  <a:gd name="T5" fmla="*/ 0 h 6"/>
                  <a:gd name="T6" fmla="*/ 6 w 6"/>
                  <a:gd name="T7" fmla="*/ 3 h 6"/>
                  <a:gd name="T8" fmla="*/ 2 w 6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5"/>
                    </a:moveTo>
                    <a:cubicBezTo>
                      <a:pt x="1" y="5"/>
                      <a:pt x="0" y="3"/>
                      <a:pt x="1" y="2"/>
                    </a:cubicBezTo>
                    <a:cubicBezTo>
                      <a:pt x="1" y="0"/>
                      <a:pt x="3" y="0"/>
                      <a:pt x="4" y="0"/>
                    </a:cubicBezTo>
                    <a:cubicBezTo>
                      <a:pt x="5" y="1"/>
                      <a:pt x="6" y="2"/>
                      <a:pt x="6" y="3"/>
                    </a:cubicBezTo>
                    <a:cubicBezTo>
                      <a:pt x="5" y="5"/>
                      <a:pt x="4" y="6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58" name="Freeform 1419"/>
              <p:cNvSpPr>
                <a:spLocks/>
              </p:cNvSpPr>
              <p:nvPr/>
            </p:nvSpPr>
            <p:spPr bwMode="auto">
              <a:xfrm>
                <a:off x="1510" y="1571"/>
                <a:ext cx="15" cy="16"/>
              </a:xfrm>
              <a:custGeom>
                <a:avLst/>
                <a:gdLst>
                  <a:gd name="T0" fmla="*/ 2 w 6"/>
                  <a:gd name="T1" fmla="*/ 5 h 6"/>
                  <a:gd name="T2" fmla="*/ 0 w 6"/>
                  <a:gd name="T3" fmla="*/ 2 h 6"/>
                  <a:gd name="T4" fmla="*/ 4 w 6"/>
                  <a:gd name="T5" fmla="*/ 0 h 6"/>
                  <a:gd name="T6" fmla="*/ 5 w 6"/>
                  <a:gd name="T7" fmla="*/ 4 h 6"/>
                  <a:gd name="T8" fmla="*/ 2 w 6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5"/>
                    </a:moveTo>
                    <a:cubicBezTo>
                      <a:pt x="1" y="5"/>
                      <a:pt x="0" y="3"/>
                      <a:pt x="0" y="2"/>
                    </a:cubicBezTo>
                    <a:cubicBezTo>
                      <a:pt x="1" y="1"/>
                      <a:pt x="2" y="0"/>
                      <a:pt x="4" y="0"/>
                    </a:cubicBezTo>
                    <a:cubicBezTo>
                      <a:pt x="5" y="1"/>
                      <a:pt x="6" y="2"/>
                      <a:pt x="5" y="4"/>
                    </a:cubicBezTo>
                    <a:cubicBezTo>
                      <a:pt x="5" y="5"/>
                      <a:pt x="3" y="6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59" name="Freeform 1420"/>
              <p:cNvSpPr>
                <a:spLocks/>
              </p:cNvSpPr>
              <p:nvPr/>
            </p:nvSpPr>
            <p:spPr bwMode="auto">
              <a:xfrm>
                <a:off x="1518" y="1555"/>
                <a:ext cx="15" cy="16"/>
              </a:xfrm>
              <a:custGeom>
                <a:avLst/>
                <a:gdLst>
                  <a:gd name="T0" fmla="*/ 2 w 6"/>
                  <a:gd name="T1" fmla="*/ 6 h 6"/>
                  <a:gd name="T2" fmla="*/ 0 w 6"/>
                  <a:gd name="T3" fmla="*/ 3 h 6"/>
                  <a:gd name="T4" fmla="*/ 4 w 6"/>
                  <a:gd name="T5" fmla="*/ 1 h 6"/>
                  <a:gd name="T6" fmla="*/ 5 w 6"/>
                  <a:gd name="T7" fmla="*/ 4 h 6"/>
                  <a:gd name="T8" fmla="*/ 2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6"/>
                    </a:moveTo>
                    <a:cubicBezTo>
                      <a:pt x="1" y="5"/>
                      <a:pt x="0" y="4"/>
                      <a:pt x="0" y="3"/>
                    </a:cubicBezTo>
                    <a:cubicBezTo>
                      <a:pt x="1" y="1"/>
                      <a:pt x="2" y="0"/>
                      <a:pt x="4" y="1"/>
                    </a:cubicBezTo>
                    <a:cubicBezTo>
                      <a:pt x="5" y="1"/>
                      <a:pt x="6" y="3"/>
                      <a:pt x="5" y="4"/>
                    </a:cubicBezTo>
                    <a:cubicBezTo>
                      <a:pt x="5" y="6"/>
                      <a:pt x="4" y="6"/>
                      <a:pt x="2" y="6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60" name="Freeform 1421"/>
              <p:cNvSpPr>
                <a:spLocks/>
              </p:cNvSpPr>
              <p:nvPr/>
            </p:nvSpPr>
            <p:spPr bwMode="auto">
              <a:xfrm>
                <a:off x="1508" y="1584"/>
                <a:ext cx="10" cy="13"/>
              </a:xfrm>
              <a:custGeom>
                <a:avLst/>
                <a:gdLst>
                  <a:gd name="T0" fmla="*/ 1 w 4"/>
                  <a:gd name="T1" fmla="*/ 4 h 5"/>
                  <a:gd name="T2" fmla="*/ 0 w 4"/>
                  <a:gd name="T3" fmla="*/ 2 h 5"/>
                  <a:gd name="T4" fmla="*/ 3 w 4"/>
                  <a:gd name="T5" fmla="*/ 0 h 5"/>
                  <a:gd name="T6" fmla="*/ 4 w 4"/>
                  <a:gd name="T7" fmla="*/ 3 h 5"/>
                  <a:gd name="T8" fmla="*/ 1 w 4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0"/>
                      <a:pt x="2" y="0"/>
                      <a:pt x="3" y="0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4"/>
                      <a:pt x="3" y="5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61" name="Freeform 1422"/>
              <p:cNvSpPr>
                <a:spLocks/>
              </p:cNvSpPr>
              <p:nvPr/>
            </p:nvSpPr>
            <p:spPr bwMode="auto">
              <a:xfrm>
                <a:off x="1498" y="1584"/>
                <a:ext cx="10" cy="11"/>
              </a:xfrm>
              <a:custGeom>
                <a:avLst/>
                <a:gdLst>
                  <a:gd name="T0" fmla="*/ 1 w 4"/>
                  <a:gd name="T1" fmla="*/ 4 h 4"/>
                  <a:gd name="T2" fmla="*/ 0 w 4"/>
                  <a:gd name="T3" fmla="*/ 1 h 4"/>
                  <a:gd name="T4" fmla="*/ 3 w 4"/>
                  <a:gd name="T5" fmla="*/ 0 h 4"/>
                  <a:gd name="T6" fmla="*/ 4 w 4"/>
                  <a:gd name="T7" fmla="*/ 2 h 4"/>
                  <a:gd name="T8" fmla="*/ 1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4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2" y="0"/>
                      <a:pt x="3" y="0"/>
                    </a:cubicBezTo>
                    <a:cubicBezTo>
                      <a:pt x="4" y="0"/>
                      <a:pt x="4" y="1"/>
                      <a:pt x="4" y="2"/>
                    </a:cubicBezTo>
                    <a:cubicBezTo>
                      <a:pt x="4" y="4"/>
                      <a:pt x="3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62" name="Freeform 1423"/>
              <p:cNvSpPr>
                <a:spLocks/>
              </p:cNvSpPr>
              <p:nvPr/>
            </p:nvSpPr>
            <p:spPr bwMode="auto">
              <a:xfrm>
                <a:off x="1523" y="1568"/>
                <a:ext cx="12" cy="13"/>
              </a:xfrm>
              <a:custGeom>
                <a:avLst/>
                <a:gdLst>
                  <a:gd name="T0" fmla="*/ 2 w 5"/>
                  <a:gd name="T1" fmla="*/ 4 h 5"/>
                  <a:gd name="T2" fmla="*/ 1 w 5"/>
                  <a:gd name="T3" fmla="*/ 2 h 5"/>
                  <a:gd name="T4" fmla="*/ 3 w 5"/>
                  <a:gd name="T5" fmla="*/ 0 h 5"/>
                  <a:gd name="T6" fmla="*/ 5 w 5"/>
                  <a:gd name="T7" fmla="*/ 3 h 5"/>
                  <a:gd name="T8" fmla="*/ 2 w 5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4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4" y="1"/>
                      <a:pt x="5" y="2"/>
                      <a:pt x="5" y="3"/>
                    </a:cubicBezTo>
                    <a:cubicBezTo>
                      <a:pt x="4" y="4"/>
                      <a:pt x="3" y="5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63" name="Freeform 1424"/>
              <p:cNvSpPr>
                <a:spLocks/>
              </p:cNvSpPr>
              <p:nvPr/>
            </p:nvSpPr>
            <p:spPr bwMode="auto">
              <a:xfrm>
                <a:off x="1518" y="1581"/>
                <a:ext cx="12" cy="14"/>
              </a:xfrm>
              <a:custGeom>
                <a:avLst/>
                <a:gdLst>
                  <a:gd name="T0" fmla="*/ 2 w 5"/>
                  <a:gd name="T1" fmla="*/ 5 h 5"/>
                  <a:gd name="T2" fmla="*/ 1 w 5"/>
                  <a:gd name="T3" fmla="*/ 2 h 5"/>
                  <a:gd name="T4" fmla="*/ 3 w 5"/>
                  <a:gd name="T5" fmla="*/ 1 h 5"/>
                  <a:gd name="T6" fmla="*/ 5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5" y="3"/>
                    </a:cubicBezTo>
                    <a:cubicBezTo>
                      <a:pt x="4" y="4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64" name="Freeform 1425"/>
              <p:cNvSpPr>
                <a:spLocks/>
              </p:cNvSpPr>
              <p:nvPr/>
            </p:nvSpPr>
            <p:spPr bwMode="auto">
              <a:xfrm>
                <a:off x="1535" y="1555"/>
                <a:ext cx="13" cy="13"/>
              </a:xfrm>
              <a:custGeom>
                <a:avLst/>
                <a:gdLst>
                  <a:gd name="T0" fmla="*/ 2 w 5"/>
                  <a:gd name="T1" fmla="*/ 5 h 5"/>
                  <a:gd name="T2" fmla="*/ 1 w 5"/>
                  <a:gd name="T3" fmla="*/ 2 h 5"/>
                  <a:gd name="T4" fmla="*/ 3 w 5"/>
                  <a:gd name="T5" fmla="*/ 1 h 5"/>
                  <a:gd name="T6" fmla="*/ 5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5" y="3"/>
                    </a:cubicBezTo>
                    <a:cubicBezTo>
                      <a:pt x="4" y="4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65" name="Freeform 1426"/>
              <p:cNvSpPr>
                <a:spLocks/>
              </p:cNvSpPr>
              <p:nvPr/>
            </p:nvSpPr>
            <p:spPr bwMode="auto">
              <a:xfrm>
                <a:off x="1525" y="1539"/>
                <a:ext cx="13" cy="10"/>
              </a:xfrm>
              <a:custGeom>
                <a:avLst/>
                <a:gdLst>
                  <a:gd name="T0" fmla="*/ 2 w 5"/>
                  <a:gd name="T1" fmla="*/ 4 h 4"/>
                  <a:gd name="T2" fmla="*/ 0 w 5"/>
                  <a:gd name="T3" fmla="*/ 1 h 4"/>
                  <a:gd name="T4" fmla="*/ 3 w 5"/>
                  <a:gd name="T5" fmla="*/ 0 h 4"/>
                  <a:gd name="T6" fmla="*/ 4 w 5"/>
                  <a:gd name="T7" fmla="*/ 3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4"/>
                      <a:pt x="0" y="2"/>
                      <a:pt x="0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5" y="2"/>
                      <a:pt x="4" y="3"/>
                    </a:cubicBezTo>
                    <a:cubicBezTo>
                      <a:pt x="4" y="4"/>
                      <a:pt x="3" y="4"/>
                      <a:pt x="2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66" name="Freeform 1427"/>
              <p:cNvSpPr>
                <a:spLocks/>
              </p:cNvSpPr>
              <p:nvPr/>
            </p:nvSpPr>
            <p:spPr bwMode="auto">
              <a:xfrm>
                <a:off x="1480" y="1536"/>
                <a:ext cx="13" cy="13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3 w 5"/>
                  <a:gd name="T5" fmla="*/ 1 h 5"/>
                  <a:gd name="T6" fmla="*/ 4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4" y="1"/>
                      <a:pt x="5" y="2"/>
                      <a:pt x="4" y="3"/>
                    </a:cubicBezTo>
                    <a:cubicBezTo>
                      <a:pt x="4" y="4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67" name="Freeform 1428"/>
              <p:cNvSpPr>
                <a:spLocks/>
              </p:cNvSpPr>
              <p:nvPr/>
            </p:nvSpPr>
            <p:spPr bwMode="auto">
              <a:xfrm>
                <a:off x="1488" y="1552"/>
                <a:ext cx="10" cy="13"/>
              </a:xfrm>
              <a:custGeom>
                <a:avLst/>
                <a:gdLst>
                  <a:gd name="T0" fmla="*/ 1 w 4"/>
                  <a:gd name="T1" fmla="*/ 5 h 5"/>
                  <a:gd name="T2" fmla="*/ 0 w 4"/>
                  <a:gd name="T3" fmla="*/ 2 h 5"/>
                  <a:gd name="T4" fmla="*/ 3 w 4"/>
                  <a:gd name="T5" fmla="*/ 1 h 5"/>
                  <a:gd name="T6" fmla="*/ 4 w 4"/>
                  <a:gd name="T7" fmla="*/ 3 h 5"/>
                  <a:gd name="T8" fmla="*/ 1 w 4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1" y="5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3" y="1"/>
                    </a:cubicBezTo>
                    <a:cubicBezTo>
                      <a:pt x="4" y="1"/>
                      <a:pt x="4" y="2"/>
                      <a:pt x="4" y="3"/>
                    </a:cubicBezTo>
                    <a:cubicBezTo>
                      <a:pt x="4" y="5"/>
                      <a:pt x="2" y="5"/>
                      <a:pt x="1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68" name="Freeform 1429"/>
              <p:cNvSpPr>
                <a:spLocks/>
              </p:cNvSpPr>
              <p:nvPr/>
            </p:nvSpPr>
            <p:spPr bwMode="auto">
              <a:xfrm>
                <a:off x="1488" y="1539"/>
                <a:ext cx="15" cy="16"/>
              </a:xfrm>
              <a:custGeom>
                <a:avLst/>
                <a:gdLst>
                  <a:gd name="T0" fmla="*/ 2 w 6"/>
                  <a:gd name="T1" fmla="*/ 6 h 6"/>
                  <a:gd name="T2" fmla="*/ 1 w 6"/>
                  <a:gd name="T3" fmla="*/ 3 h 6"/>
                  <a:gd name="T4" fmla="*/ 4 w 6"/>
                  <a:gd name="T5" fmla="*/ 1 h 6"/>
                  <a:gd name="T6" fmla="*/ 6 w 6"/>
                  <a:gd name="T7" fmla="*/ 4 h 6"/>
                  <a:gd name="T8" fmla="*/ 2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6"/>
                    </a:moveTo>
                    <a:cubicBezTo>
                      <a:pt x="1" y="6"/>
                      <a:pt x="0" y="4"/>
                      <a:pt x="1" y="3"/>
                    </a:cubicBezTo>
                    <a:cubicBezTo>
                      <a:pt x="1" y="1"/>
                      <a:pt x="3" y="0"/>
                      <a:pt x="4" y="1"/>
                    </a:cubicBezTo>
                    <a:cubicBezTo>
                      <a:pt x="5" y="1"/>
                      <a:pt x="6" y="3"/>
                      <a:pt x="6" y="4"/>
                    </a:cubicBezTo>
                    <a:cubicBezTo>
                      <a:pt x="5" y="6"/>
                      <a:pt x="4" y="6"/>
                      <a:pt x="2" y="6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69" name="Freeform 1430"/>
              <p:cNvSpPr>
                <a:spLocks/>
              </p:cNvSpPr>
              <p:nvPr/>
            </p:nvSpPr>
            <p:spPr bwMode="auto">
              <a:xfrm>
                <a:off x="1513" y="1541"/>
                <a:ext cx="15" cy="16"/>
              </a:xfrm>
              <a:custGeom>
                <a:avLst/>
                <a:gdLst>
                  <a:gd name="T0" fmla="*/ 2 w 6"/>
                  <a:gd name="T1" fmla="*/ 5 h 6"/>
                  <a:gd name="T2" fmla="*/ 0 w 6"/>
                  <a:gd name="T3" fmla="*/ 2 h 6"/>
                  <a:gd name="T4" fmla="*/ 4 w 6"/>
                  <a:gd name="T5" fmla="*/ 0 h 6"/>
                  <a:gd name="T6" fmla="*/ 5 w 6"/>
                  <a:gd name="T7" fmla="*/ 4 h 6"/>
                  <a:gd name="T8" fmla="*/ 2 w 6"/>
                  <a:gd name="T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5"/>
                    </a:moveTo>
                    <a:cubicBezTo>
                      <a:pt x="1" y="5"/>
                      <a:pt x="0" y="4"/>
                      <a:pt x="0" y="2"/>
                    </a:cubicBezTo>
                    <a:cubicBezTo>
                      <a:pt x="1" y="1"/>
                      <a:pt x="2" y="0"/>
                      <a:pt x="4" y="0"/>
                    </a:cubicBezTo>
                    <a:cubicBezTo>
                      <a:pt x="5" y="1"/>
                      <a:pt x="6" y="2"/>
                      <a:pt x="5" y="4"/>
                    </a:cubicBezTo>
                    <a:cubicBezTo>
                      <a:pt x="5" y="5"/>
                      <a:pt x="3" y="6"/>
                      <a:pt x="2" y="5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70" name="Freeform 1431"/>
              <p:cNvSpPr>
                <a:spLocks/>
              </p:cNvSpPr>
              <p:nvPr/>
            </p:nvSpPr>
            <p:spPr bwMode="auto">
              <a:xfrm>
                <a:off x="1475" y="1557"/>
                <a:ext cx="10" cy="8"/>
              </a:xfrm>
              <a:custGeom>
                <a:avLst/>
                <a:gdLst>
                  <a:gd name="T0" fmla="*/ 1 w 4"/>
                  <a:gd name="T1" fmla="*/ 3 h 3"/>
                  <a:gd name="T2" fmla="*/ 0 w 4"/>
                  <a:gd name="T3" fmla="*/ 1 h 3"/>
                  <a:gd name="T4" fmla="*/ 2 w 4"/>
                  <a:gd name="T5" fmla="*/ 0 h 3"/>
                  <a:gd name="T6" fmla="*/ 3 w 4"/>
                  <a:gd name="T7" fmla="*/ 2 h 3"/>
                  <a:gd name="T8" fmla="*/ 1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1" y="3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1"/>
                      <a:pt x="4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71" name="Freeform 1432"/>
              <p:cNvSpPr>
                <a:spLocks/>
              </p:cNvSpPr>
              <p:nvPr/>
            </p:nvSpPr>
            <p:spPr bwMode="auto">
              <a:xfrm>
                <a:off x="1470" y="1571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72" name="Freeform 1433"/>
              <p:cNvSpPr>
                <a:spLocks/>
              </p:cNvSpPr>
              <p:nvPr/>
            </p:nvSpPr>
            <p:spPr bwMode="auto">
              <a:xfrm>
                <a:off x="1503" y="1528"/>
                <a:ext cx="10" cy="11"/>
              </a:xfrm>
              <a:custGeom>
                <a:avLst/>
                <a:gdLst>
                  <a:gd name="T0" fmla="*/ 2 w 4"/>
                  <a:gd name="T1" fmla="*/ 3 h 4"/>
                  <a:gd name="T2" fmla="*/ 1 w 4"/>
                  <a:gd name="T3" fmla="*/ 1 h 4"/>
                  <a:gd name="T4" fmla="*/ 3 w 4"/>
                  <a:gd name="T5" fmla="*/ 0 h 4"/>
                  <a:gd name="T6" fmla="*/ 4 w 4"/>
                  <a:gd name="T7" fmla="*/ 2 h 4"/>
                  <a:gd name="T8" fmla="*/ 2 w 4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4" y="1"/>
                      <a:pt x="4" y="2"/>
                    </a:cubicBezTo>
                    <a:cubicBezTo>
                      <a:pt x="3" y="3"/>
                      <a:pt x="3" y="4"/>
                      <a:pt x="2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73" name="Freeform 1434"/>
              <p:cNvSpPr>
                <a:spLocks/>
              </p:cNvSpPr>
              <p:nvPr/>
            </p:nvSpPr>
            <p:spPr bwMode="auto">
              <a:xfrm>
                <a:off x="1503" y="1541"/>
                <a:ext cx="10" cy="8"/>
              </a:xfrm>
              <a:custGeom>
                <a:avLst/>
                <a:gdLst>
                  <a:gd name="T0" fmla="*/ 2 w 4"/>
                  <a:gd name="T1" fmla="*/ 3 h 3"/>
                  <a:gd name="T2" fmla="*/ 1 w 4"/>
                  <a:gd name="T3" fmla="*/ 1 h 3"/>
                  <a:gd name="T4" fmla="*/ 3 w 4"/>
                  <a:gd name="T5" fmla="*/ 0 h 3"/>
                  <a:gd name="T6" fmla="*/ 4 w 4"/>
                  <a:gd name="T7" fmla="*/ 2 h 3"/>
                  <a:gd name="T8" fmla="*/ 2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2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3" y="2"/>
                      <a:pt x="3" y="3"/>
                      <a:pt x="2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74" name="Freeform 1435"/>
              <p:cNvSpPr>
                <a:spLocks/>
              </p:cNvSpPr>
              <p:nvPr/>
            </p:nvSpPr>
            <p:spPr bwMode="auto">
              <a:xfrm>
                <a:off x="1535" y="1539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75" name="Freeform 1436"/>
              <p:cNvSpPr>
                <a:spLocks/>
              </p:cNvSpPr>
              <p:nvPr/>
            </p:nvSpPr>
            <p:spPr bwMode="auto">
              <a:xfrm>
                <a:off x="1533" y="1547"/>
                <a:ext cx="10" cy="10"/>
              </a:xfrm>
              <a:custGeom>
                <a:avLst/>
                <a:gdLst>
                  <a:gd name="T0" fmla="*/ 2 w 4"/>
                  <a:gd name="T1" fmla="*/ 3 h 4"/>
                  <a:gd name="T2" fmla="*/ 1 w 4"/>
                  <a:gd name="T3" fmla="*/ 1 h 4"/>
                  <a:gd name="T4" fmla="*/ 3 w 4"/>
                  <a:gd name="T5" fmla="*/ 0 h 4"/>
                  <a:gd name="T6" fmla="*/ 4 w 4"/>
                  <a:gd name="T7" fmla="*/ 2 h 4"/>
                  <a:gd name="T8" fmla="*/ 2 w 4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4" y="2"/>
                      <a:pt x="4" y="2"/>
                    </a:cubicBezTo>
                    <a:cubicBezTo>
                      <a:pt x="3" y="3"/>
                      <a:pt x="3" y="4"/>
                      <a:pt x="2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76" name="Freeform 1437"/>
              <p:cNvSpPr>
                <a:spLocks/>
              </p:cNvSpPr>
              <p:nvPr/>
            </p:nvSpPr>
            <p:spPr bwMode="auto">
              <a:xfrm>
                <a:off x="1530" y="1560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77" name="Freeform 1438"/>
              <p:cNvSpPr>
                <a:spLocks/>
              </p:cNvSpPr>
              <p:nvPr/>
            </p:nvSpPr>
            <p:spPr bwMode="auto">
              <a:xfrm>
                <a:off x="1528" y="1549"/>
                <a:ext cx="10" cy="11"/>
              </a:xfrm>
              <a:custGeom>
                <a:avLst/>
                <a:gdLst>
                  <a:gd name="T0" fmla="*/ 2 w 4"/>
                  <a:gd name="T1" fmla="*/ 3 h 4"/>
                  <a:gd name="T2" fmla="*/ 1 w 4"/>
                  <a:gd name="T3" fmla="*/ 2 h 4"/>
                  <a:gd name="T4" fmla="*/ 3 w 4"/>
                  <a:gd name="T5" fmla="*/ 1 h 4"/>
                  <a:gd name="T6" fmla="*/ 4 w 4"/>
                  <a:gd name="T7" fmla="*/ 2 h 4"/>
                  <a:gd name="T8" fmla="*/ 2 w 4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3"/>
                    </a:moveTo>
                    <a:cubicBezTo>
                      <a:pt x="1" y="3"/>
                      <a:pt x="0" y="2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4" y="2"/>
                      <a:pt x="4" y="2"/>
                    </a:cubicBezTo>
                    <a:cubicBezTo>
                      <a:pt x="3" y="3"/>
                      <a:pt x="2" y="4"/>
                      <a:pt x="2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78" name="Freeform 1439"/>
              <p:cNvSpPr>
                <a:spLocks/>
              </p:cNvSpPr>
              <p:nvPr/>
            </p:nvSpPr>
            <p:spPr bwMode="auto">
              <a:xfrm>
                <a:off x="1540" y="1547"/>
                <a:ext cx="8" cy="10"/>
              </a:xfrm>
              <a:custGeom>
                <a:avLst/>
                <a:gdLst>
                  <a:gd name="T0" fmla="*/ 1 w 3"/>
                  <a:gd name="T1" fmla="*/ 3 h 4"/>
                  <a:gd name="T2" fmla="*/ 0 w 3"/>
                  <a:gd name="T3" fmla="*/ 2 h 4"/>
                  <a:gd name="T4" fmla="*/ 2 w 3"/>
                  <a:gd name="T5" fmla="*/ 1 h 4"/>
                  <a:gd name="T6" fmla="*/ 3 w 3"/>
                  <a:gd name="T7" fmla="*/ 2 h 4"/>
                  <a:gd name="T8" fmla="*/ 1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1" y="3"/>
                    </a:moveTo>
                    <a:cubicBezTo>
                      <a:pt x="1" y="3"/>
                      <a:pt x="0" y="2"/>
                      <a:pt x="0" y="2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4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79" name="Freeform 1440"/>
              <p:cNvSpPr>
                <a:spLocks/>
              </p:cNvSpPr>
              <p:nvPr/>
            </p:nvSpPr>
            <p:spPr bwMode="auto">
              <a:xfrm>
                <a:off x="1550" y="158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80" name="Freeform 1441"/>
              <p:cNvSpPr>
                <a:spLocks/>
              </p:cNvSpPr>
              <p:nvPr/>
            </p:nvSpPr>
            <p:spPr bwMode="auto">
              <a:xfrm>
                <a:off x="1538" y="1573"/>
                <a:ext cx="7" cy="6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81" name="Freeform 1442"/>
              <p:cNvSpPr>
                <a:spLocks/>
              </p:cNvSpPr>
              <p:nvPr/>
            </p:nvSpPr>
            <p:spPr bwMode="auto">
              <a:xfrm>
                <a:off x="1480" y="1579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82" name="Freeform 1443"/>
              <p:cNvSpPr>
                <a:spLocks/>
              </p:cNvSpPr>
              <p:nvPr/>
            </p:nvSpPr>
            <p:spPr bwMode="auto">
              <a:xfrm>
                <a:off x="1468" y="1563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0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83" name="Freeform 1444"/>
              <p:cNvSpPr>
                <a:spLocks/>
              </p:cNvSpPr>
              <p:nvPr/>
            </p:nvSpPr>
            <p:spPr bwMode="auto">
              <a:xfrm>
                <a:off x="1470" y="1549"/>
                <a:ext cx="5" cy="8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1 h 3"/>
                  <a:gd name="T4" fmla="*/ 1 w 2"/>
                  <a:gd name="T5" fmla="*/ 1 h 3"/>
                  <a:gd name="T6" fmla="*/ 2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84" name="Freeform 1445"/>
              <p:cNvSpPr>
                <a:spLocks/>
              </p:cNvSpPr>
              <p:nvPr/>
            </p:nvSpPr>
            <p:spPr bwMode="auto">
              <a:xfrm>
                <a:off x="1468" y="1525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1"/>
                      <a:pt x="3" y="1"/>
                      <a:pt x="3" y="2"/>
                    </a:cubicBezTo>
                    <a:cubicBezTo>
                      <a:pt x="2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85" name="Freeform 1446"/>
              <p:cNvSpPr>
                <a:spLocks/>
              </p:cNvSpPr>
              <p:nvPr/>
            </p:nvSpPr>
            <p:spPr bwMode="auto">
              <a:xfrm>
                <a:off x="1473" y="1533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1 w 3"/>
                  <a:gd name="T3" fmla="*/ 1 h 3"/>
                  <a:gd name="T4" fmla="*/ 2 w 3"/>
                  <a:gd name="T5" fmla="*/ 1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86" name="Freeform 1447"/>
              <p:cNvSpPr>
                <a:spLocks/>
              </p:cNvSpPr>
              <p:nvPr/>
            </p:nvSpPr>
            <p:spPr bwMode="auto">
              <a:xfrm>
                <a:off x="1480" y="1512"/>
                <a:ext cx="8" cy="8"/>
              </a:xfrm>
              <a:custGeom>
                <a:avLst/>
                <a:gdLst>
                  <a:gd name="T0" fmla="*/ 1 w 3"/>
                  <a:gd name="T1" fmla="*/ 2 h 3"/>
                  <a:gd name="T2" fmla="*/ 0 w 3"/>
                  <a:gd name="T3" fmla="*/ 1 h 3"/>
                  <a:gd name="T4" fmla="*/ 2 w 3"/>
                  <a:gd name="T5" fmla="*/ 0 h 3"/>
                  <a:gd name="T6" fmla="*/ 2 w 3"/>
                  <a:gd name="T7" fmla="*/ 2 h 3"/>
                  <a:gd name="T8" fmla="*/ 1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3" y="1"/>
                      <a:pt x="2" y="2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87" name="Freeform 1448"/>
              <p:cNvSpPr>
                <a:spLocks/>
              </p:cNvSpPr>
              <p:nvPr/>
            </p:nvSpPr>
            <p:spPr bwMode="auto">
              <a:xfrm>
                <a:off x="1488" y="1520"/>
                <a:ext cx="7" cy="5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88" name="Freeform 1449"/>
              <p:cNvSpPr>
                <a:spLocks/>
              </p:cNvSpPr>
              <p:nvPr/>
            </p:nvSpPr>
            <p:spPr bwMode="auto">
              <a:xfrm>
                <a:off x="1500" y="152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89" name="Freeform 1450"/>
              <p:cNvSpPr>
                <a:spLocks/>
              </p:cNvSpPr>
              <p:nvPr/>
            </p:nvSpPr>
            <p:spPr bwMode="auto">
              <a:xfrm>
                <a:off x="1493" y="1525"/>
                <a:ext cx="7" cy="6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2 w 3"/>
                  <a:gd name="T7" fmla="*/ 2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2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90" name="Freeform 1451"/>
              <p:cNvSpPr>
                <a:spLocks/>
              </p:cNvSpPr>
              <p:nvPr/>
            </p:nvSpPr>
            <p:spPr bwMode="auto">
              <a:xfrm>
                <a:off x="1513" y="1520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2 w 2"/>
                  <a:gd name="T5" fmla="*/ 0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91" name="Freeform 1452"/>
              <p:cNvSpPr>
                <a:spLocks/>
              </p:cNvSpPr>
              <p:nvPr/>
            </p:nvSpPr>
            <p:spPr bwMode="auto">
              <a:xfrm>
                <a:off x="1520" y="1525"/>
                <a:ext cx="8" cy="6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2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92" name="Freeform 1453"/>
              <p:cNvSpPr>
                <a:spLocks/>
              </p:cNvSpPr>
              <p:nvPr/>
            </p:nvSpPr>
            <p:spPr bwMode="auto">
              <a:xfrm>
                <a:off x="1538" y="1523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93" name="Freeform 1454"/>
              <p:cNvSpPr>
                <a:spLocks/>
              </p:cNvSpPr>
              <p:nvPr/>
            </p:nvSpPr>
            <p:spPr bwMode="auto">
              <a:xfrm>
                <a:off x="1500" y="1536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1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94" name="Freeform 1455"/>
              <p:cNvSpPr>
                <a:spLocks/>
              </p:cNvSpPr>
              <p:nvPr/>
            </p:nvSpPr>
            <p:spPr bwMode="auto">
              <a:xfrm>
                <a:off x="1523" y="1536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95" name="Freeform 1456"/>
              <p:cNvSpPr>
                <a:spLocks/>
              </p:cNvSpPr>
              <p:nvPr/>
            </p:nvSpPr>
            <p:spPr bwMode="auto">
              <a:xfrm>
                <a:off x="1495" y="1531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96" name="Freeform 1457"/>
              <p:cNvSpPr>
                <a:spLocks/>
              </p:cNvSpPr>
              <p:nvPr/>
            </p:nvSpPr>
            <p:spPr bwMode="auto">
              <a:xfrm>
                <a:off x="1513" y="1533"/>
                <a:ext cx="10" cy="8"/>
              </a:xfrm>
              <a:custGeom>
                <a:avLst/>
                <a:gdLst>
                  <a:gd name="T0" fmla="*/ 2 w 4"/>
                  <a:gd name="T1" fmla="*/ 3 h 3"/>
                  <a:gd name="T2" fmla="*/ 1 w 4"/>
                  <a:gd name="T3" fmla="*/ 1 h 3"/>
                  <a:gd name="T4" fmla="*/ 3 w 4"/>
                  <a:gd name="T5" fmla="*/ 0 h 3"/>
                  <a:gd name="T6" fmla="*/ 4 w 4"/>
                  <a:gd name="T7" fmla="*/ 2 h 3"/>
                  <a:gd name="T8" fmla="*/ 2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2" y="3"/>
                    </a:moveTo>
                    <a:cubicBezTo>
                      <a:pt x="1" y="2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3" y="3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97" name="Freeform 1458"/>
              <p:cNvSpPr>
                <a:spLocks/>
              </p:cNvSpPr>
              <p:nvPr/>
            </p:nvSpPr>
            <p:spPr bwMode="auto">
              <a:xfrm>
                <a:off x="1480" y="1549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98" name="Freeform 1459"/>
              <p:cNvSpPr>
                <a:spLocks/>
              </p:cNvSpPr>
              <p:nvPr/>
            </p:nvSpPr>
            <p:spPr bwMode="auto">
              <a:xfrm>
                <a:off x="1463" y="1533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99" name="Freeform 1460"/>
              <p:cNvSpPr>
                <a:spLocks/>
              </p:cNvSpPr>
              <p:nvPr/>
            </p:nvSpPr>
            <p:spPr bwMode="auto">
              <a:xfrm>
                <a:off x="1478" y="1571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00" name="Freeform 1461"/>
              <p:cNvSpPr>
                <a:spLocks/>
              </p:cNvSpPr>
              <p:nvPr/>
            </p:nvSpPr>
            <p:spPr bwMode="auto">
              <a:xfrm>
                <a:off x="1483" y="1589"/>
                <a:ext cx="10" cy="8"/>
              </a:xfrm>
              <a:custGeom>
                <a:avLst/>
                <a:gdLst>
                  <a:gd name="T0" fmla="*/ 1 w 4"/>
                  <a:gd name="T1" fmla="*/ 3 h 3"/>
                  <a:gd name="T2" fmla="*/ 0 w 4"/>
                  <a:gd name="T3" fmla="*/ 1 h 3"/>
                  <a:gd name="T4" fmla="*/ 2 w 4"/>
                  <a:gd name="T5" fmla="*/ 0 h 3"/>
                  <a:gd name="T6" fmla="*/ 3 w 4"/>
                  <a:gd name="T7" fmla="*/ 2 h 3"/>
                  <a:gd name="T8" fmla="*/ 1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1" y="3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4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01" name="Freeform 1462"/>
              <p:cNvSpPr>
                <a:spLocks/>
              </p:cNvSpPr>
              <p:nvPr/>
            </p:nvSpPr>
            <p:spPr bwMode="auto">
              <a:xfrm>
                <a:off x="1495" y="1592"/>
                <a:ext cx="8" cy="11"/>
              </a:xfrm>
              <a:custGeom>
                <a:avLst/>
                <a:gdLst>
                  <a:gd name="T0" fmla="*/ 1 w 3"/>
                  <a:gd name="T1" fmla="*/ 3 h 4"/>
                  <a:gd name="T2" fmla="*/ 0 w 3"/>
                  <a:gd name="T3" fmla="*/ 2 h 4"/>
                  <a:gd name="T4" fmla="*/ 2 w 3"/>
                  <a:gd name="T5" fmla="*/ 1 h 4"/>
                  <a:gd name="T6" fmla="*/ 3 w 3"/>
                  <a:gd name="T7" fmla="*/ 2 h 4"/>
                  <a:gd name="T8" fmla="*/ 1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1" y="3"/>
                    </a:moveTo>
                    <a:cubicBezTo>
                      <a:pt x="0" y="3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4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02" name="Freeform 1463"/>
              <p:cNvSpPr>
                <a:spLocks/>
              </p:cNvSpPr>
              <p:nvPr/>
            </p:nvSpPr>
            <p:spPr bwMode="auto">
              <a:xfrm>
                <a:off x="1503" y="1603"/>
                <a:ext cx="7" cy="10"/>
              </a:xfrm>
              <a:custGeom>
                <a:avLst/>
                <a:gdLst>
                  <a:gd name="T0" fmla="*/ 1 w 3"/>
                  <a:gd name="T1" fmla="*/ 3 h 4"/>
                  <a:gd name="T2" fmla="*/ 0 w 3"/>
                  <a:gd name="T3" fmla="*/ 1 h 4"/>
                  <a:gd name="T4" fmla="*/ 2 w 3"/>
                  <a:gd name="T5" fmla="*/ 0 h 4"/>
                  <a:gd name="T6" fmla="*/ 3 w 3"/>
                  <a:gd name="T7" fmla="*/ 2 h 4"/>
                  <a:gd name="T8" fmla="*/ 1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4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03" name="Freeform 1464"/>
              <p:cNvSpPr>
                <a:spLocks/>
              </p:cNvSpPr>
              <p:nvPr/>
            </p:nvSpPr>
            <p:spPr bwMode="auto">
              <a:xfrm>
                <a:off x="1520" y="1592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04" name="Freeform 1465"/>
              <p:cNvSpPr>
                <a:spLocks/>
              </p:cNvSpPr>
              <p:nvPr/>
            </p:nvSpPr>
            <p:spPr bwMode="auto">
              <a:xfrm>
                <a:off x="1535" y="1568"/>
                <a:ext cx="10" cy="8"/>
              </a:xfrm>
              <a:custGeom>
                <a:avLst/>
                <a:gdLst>
                  <a:gd name="T0" fmla="*/ 1 w 4"/>
                  <a:gd name="T1" fmla="*/ 3 h 3"/>
                  <a:gd name="T2" fmla="*/ 0 w 4"/>
                  <a:gd name="T3" fmla="*/ 1 h 3"/>
                  <a:gd name="T4" fmla="*/ 2 w 4"/>
                  <a:gd name="T5" fmla="*/ 0 h 3"/>
                  <a:gd name="T6" fmla="*/ 3 w 4"/>
                  <a:gd name="T7" fmla="*/ 2 h 3"/>
                  <a:gd name="T8" fmla="*/ 1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1" y="3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4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05" name="Freeform 1466"/>
              <p:cNvSpPr>
                <a:spLocks/>
              </p:cNvSpPr>
              <p:nvPr/>
            </p:nvSpPr>
            <p:spPr bwMode="auto">
              <a:xfrm>
                <a:off x="1533" y="1587"/>
                <a:ext cx="7" cy="10"/>
              </a:xfrm>
              <a:custGeom>
                <a:avLst/>
                <a:gdLst>
                  <a:gd name="T0" fmla="*/ 1 w 3"/>
                  <a:gd name="T1" fmla="*/ 3 h 4"/>
                  <a:gd name="T2" fmla="*/ 0 w 3"/>
                  <a:gd name="T3" fmla="*/ 2 h 4"/>
                  <a:gd name="T4" fmla="*/ 2 w 3"/>
                  <a:gd name="T5" fmla="*/ 1 h 4"/>
                  <a:gd name="T6" fmla="*/ 3 w 3"/>
                  <a:gd name="T7" fmla="*/ 2 h 4"/>
                  <a:gd name="T8" fmla="*/ 1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1" y="3"/>
                    </a:moveTo>
                    <a:cubicBezTo>
                      <a:pt x="0" y="3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3"/>
                      <a:pt x="2" y="4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06" name="Freeform 1467"/>
              <p:cNvSpPr>
                <a:spLocks/>
              </p:cNvSpPr>
              <p:nvPr/>
            </p:nvSpPr>
            <p:spPr bwMode="auto">
              <a:xfrm>
                <a:off x="1533" y="1581"/>
                <a:ext cx="7" cy="11"/>
              </a:xfrm>
              <a:custGeom>
                <a:avLst/>
                <a:gdLst>
                  <a:gd name="T0" fmla="*/ 1 w 3"/>
                  <a:gd name="T1" fmla="*/ 4 h 4"/>
                  <a:gd name="T2" fmla="*/ 0 w 3"/>
                  <a:gd name="T3" fmla="*/ 2 h 4"/>
                  <a:gd name="T4" fmla="*/ 2 w 3"/>
                  <a:gd name="T5" fmla="*/ 1 h 4"/>
                  <a:gd name="T6" fmla="*/ 3 w 3"/>
                  <a:gd name="T7" fmla="*/ 3 h 4"/>
                  <a:gd name="T8" fmla="*/ 1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cubicBezTo>
                      <a:pt x="0" y="3"/>
                      <a:pt x="0" y="2"/>
                      <a:pt x="0" y="2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3"/>
                    </a:cubicBezTo>
                    <a:cubicBezTo>
                      <a:pt x="3" y="3"/>
                      <a:pt x="2" y="4"/>
                      <a:pt x="1" y="4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07" name="Freeform 1468"/>
              <p:cNvSpPr>
                <a:spLocks/>
              </p:cNvSpPr>
              <p:nvPr/>
            </p:nvSpPr>
            <p:spPr bwMode="auto">
              <a:xfrm>
                <a:off x="1548" y="1549"/>
                <a:ext cx="7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08" name="Freeform 1469"/>
              <p:cNvSpPr>
                <a:spLocks/>
              </p:cNvSpPr>
              <p:nvPr/>
            </p:nvSpPr>
            <p:spPr bwMode="auto">
              <a:xfrm>
                <a:off x="1545" y="1539"/>
                <a:ext cx="8" cy="10"/>
              </a:xfrm>
              <a:custGeom>
                <a:avLst/>
                <a:gdLst>
                  <a:gd name="T0" fmla="*/ 1 w 3"/>
                  <a:gd name="T1" fmla="*/ 3 h 4"/>
                  <a:gd name="T2" fmla="*/ 0 w 3"/>
                  <a:gd name="T3" fmla="*/ 2 h 4"/>
                  <a:gd name="T4" fmla="*/ 2 w 3"/>
                  <a:gd name="T5" fmla="*/ 1 h 4"/>
                  <a:gd name="T6" fmla="*/ 3 w 3"/>
                  <a:gd name="T7" fmla="*/ 2 h 4"/>
                  <a:gd name="T8" fmla="*/ 1 w 3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1" y="3"/>
                    </a:moveTo>
                    <a:cubicBezTo>
                      <a:pt x="0" y="3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3"/>
                      <a:pt x="2" y="4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09" name="Freeform 1470"/>
              <p:cNvSpPr>
                <a:spLocks/>
              </p:cNvSpPr>
              <p:nvPr/>
            </p:nvSpPr>
            <p:spPr bwMode="auto">
              <a:xfrm>
                <a:off x="1475" y="154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10" name="Freeform 1471"/>
              <p:cNvSpPr>
                <a:spLocks/>
              </p:cNvSpPr>
              <p:nvPr/>
            </p:nvSpPr>
            <p:spPr bwMode="auto">
              <a:xfrm>
                <a:off x="1465" y="1555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11" name="Freeform 1472"/>
              <p:cNvSpPr>
                <a:spLocks/>
              </p:cNvSpPr>
              <p:nvPr/>
            </p:nvSpPr>
            <p:spPr bwMode="auto">
              <a:xfrm>
                <a:off x="1463" y="1568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12" name="Freeform 1473"/>
              <p:cNvSpPr>
                <a:spLocks/>
              </p:cNvSpPr>
              <p:nvPr/>
            </p:nvSpPr>
            <p:spPr bwMode="auto">
              <a:xfrm>
                <a:off x="1470" y="1584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13" name="Freeform 1474"/>
              <p:cNvSpPr>
                <a:spLocks/>
              </p:cNvSpPr>
              <p:nvPr/>
            </p:nvSpPr>
            <p:spPr bwMode="auto">
              <a:xfrm>
                <a:off x="1475" y="1581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14" name="Freeform 1475"/>
              <p:cNvSpPr>
                <a:spLocks/>
              </p:cNvSpPr>
              <p:nvPr/>
            </p:nvSpPr>
            <p:spPr bwMode="auto">
              <a:xfrm>
                <a:off x="1478" y="1589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15" name="Freeform 1476"/>
              <p:cNvSpPr>
                <a:spLocks/>
              </p:cNvSpPr>
              <p:nvPr/>
            </p:nvSpPr>
            <p:spPr bwMode="auto">
              <a:xfrm>
                <a:off x="1490" y="1603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16" name="Freeform 1477"/>
              <p:cNvSpPr>
                <a:spLocks/>
              </p:cNvSpPr>
              <p:nvPr/>
            </p:nvSpPr>
            <p:spPr bwMode="auto">
              <a:xfrm>
                <a:off x="1503" y="1595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17" name="Freeform 1478"/>
              <p:cNvSpPr>
                <a:spLocks/>
              </p:cNvSpPr>
              <p:nvPr/>
            </p:nvSpPr>
            <p:spPr bwMode="auto">
              <a:xfrm>
                <a:off x="1508" y="1613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18" name="Freeform 1479"/>
              <p:cNvSpPr>
                <a:spLocks/>
              </p:cNvSpPr>
              <p:nvPr/>
            </p:nvSpPr>
            <p:spPr bwMode="auto">
              <a:xfrm>
                <a:off x="1520" y="160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19" name="Freeform 1480"/>
              <p:cNvSpPr>
                <a:spLocks/>
              </p:cNvSpPr>
              <p:nvPr/>
            </p:nvSpPr>
            <p:spPr bwMode="auto">
              <a:xfrm>
                <a:off x="1513" y="1603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20" name="Freeform 1481"/>
              <p:cNvSpPr>
                <a:spLocks/>
              </p:cNvSpPr>
              <p:nvPr/>
            </p:nvSpPr>
            <p:spPr bwMode="auto">
              <a:xfrm>
                <a:off x="1533" y="159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21" name="Freeform 1482"/>
              <p:cNvSpPr>
                <a:spLocks/>
              </p:cNvSpPr>
              <p:nvPr/>
            </p:nvSpPr>
            <p:spPr bwMode="auto">
              <a:xfrm>
                <a:off x="1543" y="1579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22" name="Freeform 1483"/>
              <p:cNvSpPr>
                <a:spLocks/>
              </p:cNvSpPr>
              <p:nvPr/>
            </p:nvSpPr>
            <p:spPr bwMode="auto">
              <a:xfrm>
                <a:off x="1548" y="1565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23" name="Freeform 1484"/>
              <p:cNvSpPr>
                <a:spLocks/>
              </p:cNvSpPr>
              <p:nvPr/>
            </p:nvSpPr>
            <p:spPr bwMode="auto">
              <a:xfrm>
                <a:off x="1553" y="1536"/>
                <a:ext cx="2" cy="5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1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24" name="Freeform 1485"/>
              <p:cNvSpPr>
                <a:spLocks/>
              </p:cNvSpPr>
              <p:nvPr/>
            </p:nvSpPr>
            <p:spPr bwMode="auto">
              <a:xfrm>
                <a:off x="1540" y="1512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25" name="Freeform 1486"/>
              <p:cNvSpPr>
                <a:spLocks/>
              </p:cNvSpPr>
              <p:nvPr/>
            </p:nvSpPr>
            <p:spPr bwMode="auto">
              <a:xfrm>
                <a:off x="1528" y="1515"/>
                <a:ext cx="2" cy="5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1 w 1"/>
                  <a:gd name="T5" fmla="*/ 0 h 2"/>
                  <a:gd name="T6" fmla="*/ 1 w 1"/>
                  <a:gd name="T7" fmla="*/ 2 h 2"/>
                  <a:gd name="T8" fmla="*/ 0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26" name="Freeform 1487"/>
              <p:cNvSpPr>
                <a:spLocks/>
              </p:cNvSpPr>
              <p:nvPr/>
            </p:nvSpPr>
            <p:spPr bwMode="auto">
              <a:xfrm>
                <a:off x="1513" y="1509"/>
                <a:ext cx="5" cy="6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1 w 2"/>
                  <a:gd name="T7" fmla="*/ 1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27" name="Freeform 1488"/>
              <p:cNvSpPr>
                <a:spLocks/>
              </p:cNvSpPr>
              <p:nvPr/>
            </p:nvSpPr>
            <p:spPr bwMode="auto">
              <a:xfrm>
                <a:off x="1478" y="1507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28" name="Freeform 1489"/>
              <p:cNvSpPr>
                <a:spLocks/>
              </p:cNvSpPr>
              <p:nvPr/>
            </p:nvSpPr>
            <p:spPr bwMode="auto">
              <a:xfrm>
                <a:off x="1473" y="151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29" name="Freeform 1490"/>
              <p:cNvSpPr>
                <a:spLocks/>
              </p:cNvSpPr>
              <p:nvPr/>
            </p:nvSpPr>
            <p:spPr bwMode="auto">
              <a:xfrm>
                <a:off x="1455" y="1533"/>
                <a:ext cx="5" cy="6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30" name="Freeform 1491"/>
              <p:cNvSpPr>
                <a:spLocks/>
              </p:cNvSpPr>
              <p:nvPr/>
            </p:nvSpPr>
            <p:spPr bwMode="auto">
              <a:xfrm>
                <a:off x="1450" y="1579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0 h 1"/>
                  <a:gd name="T6" fmla="*/ 2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1" y="1"/>
                      <a:pt x="0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31" name="Freeform 1492"/>
              <p:cNvSpPr>
                <a:spLocks/>
              </p:cNvSpPr>
              <p:nvPr/>
            </p:nvSpPr>
            <p:spPr bwMode="auto">
              <a:xfrm>
                <a:off x="1460" y="1589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32" name="Freeform 1493"/>
              <p:cNvSpPr>
                <a:spLocks/>
              </p:cNvSpPr>
              <p:nvPr/>
            </p:nvSpPr>
            <p:spPr bwMode="auto">
              <a:xfrm>
                <a:off x="1493" y="1616"/>
                <a:ext cx="5" cy="5"/>
              </a:xfrm>
              <a:custGeom>
                <a:avLst/>
                <a:gdLst>
                  <a:gd name="T0" fmla="*/ 1 w 2"/>
                  <a:gd name="T1" fmla="*/ 2 h 2"/>
                  <a:gd name="T2" fmla="*/ 1 w 2"/>
                  <a:gd name="T3" fmla="*/ 1 h 2"/>
                  <a:gd name="T4" fmla="*/ 2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1"/>
                      <a:pt x="0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33" name="Freeform 1494"/>
              <p:cNvSpPr>
                <a:spLocks/>
              </p:cNvSpPr>
              <p:nvPr/>
            </p:nvSpPr>
            <p:spPr bwMode="auto">
              <a:xfrm>
                <a:off x="1510" y="1597"/>
                <a:ext cx="5" cy="6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1 h 2"/>
                  <a:gd name="T6" fmla="*/ 2 w 2"/>
                  <a:gd name="T7" fmla="*/ 2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1"/>
                    </a:cubicBezTo>
                    <a:cubicBezTo>
                      <a:pt x="1" y="1"/>
                      <a:pt x="2" y="1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34" name="Freeform 1495"/>
              <p:cNvSpPr>
                <a:spLocks/>
              </p:cNvSpPr>
              <p:nvPr/>
            </p:nvSpPr>
            <p:spPr bwMode="auto">
              <a:xfrm>
                <a:off x="1528" y="1579"/>
                <a:ext cx="10" cy="8"/>
              </a:xfrm>
              <a:custGeom>
                <a:avLst/>
                <a:gdLst>
                  <a:gd name="T0" fmla="*/ 2 w 4"/>
                  <a:gd name="T1" fmla="*/ 3 h 3"/>
                  <a:gd name="T2" fmla="*/ 1 w 4"/>
                  <a:gd name="T3" fmla="*/ 1 h 3"/>
                  <a:gd name="T4" fmla="*/ 3 w 4"/>
                  <a:gd name="T5" fmla="*/ 0 h 3"/>
                  <a:gd name="T6" fmla="*/ 4 w 4"/>
                  <a:gd name="T7" fmla="*/ 2 h 3"/>
                  <a:gd name="T8" fmla="*/ 2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2" y="3"/>
                    </a:move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3" y="0"/>
                      <a:pt x="4" y="1"/>
                      <a:pt x="4" y="2"/>
                    </a:cubicBezTo>
                    <a:cubicBezTo>
                      <a:pt x="3" y="3"/>
                      <a:pt x="2" y="3"/>
                      <a:pt x="2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35" name="Freeform 1496"/>
              <p:cNvSpPr>
                <a:spLocks/>
              </p:cNvSpPr>
              <p:nvPr/>
            </p:nvSpPr>
            <p:spPr bwMode="auto">
              <a:xfrm>
                <a:off x="1485" y="1531"/>
                <a:ext cx="8" cy="8"/>
              </a:xfrm>
              <a:custGeom>
                <a:avLst/>
                <a:gdLst>
                  <a:gd name="T0" fmla="*/ 1 w 3"/>
                  <a:gd name="T1" fmla="*/ 3 h 3"/>
                  <a:gd name="T2" fmla="*/ 0 w 3"/>
                  <a:gd name="T3" fmla="*/ 1 h 3"/>
                  <a:gd name="T4" fmla="*/ 2 w 3"/>
                  <a:gd name="T5" fmla="*/ 0 h 3"/>
                  <a:gd name="T6" fmla="*/ 3 w 3"/>
                  <a:gd name="T7" fmla="*/ 2 h 3"/>
                  <a:gd name="T8" fmla="*/ 1 w 3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3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2" y="3"/>
                      <a:pt x="1" y="3"/>
                    </a:cubicBezTo>
                    <a:close/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36" name="Freeform 1497"/>
              <p:cNvSpPr>
                <a:spLocks/>
              </p:cNvSpPr>
              <p:nvPr/>
            </p:nvSpPr>
            <p:spPr bwMode="auto">
              <a:xfrm>
                <a:off x="1488" y="1531"/>
                <a:ext cx="47" cy="61"/>
              </a:xfrm>
              <a:custGeom>
                <a:avLst/>
                <a:gdLst>
                  <a:gd name="T0" fmla="*/ 12 w 19"/>
                  <a:gd name="T1" fmla="*/ 4 h 23"/>
                  <a:gd name="T2" fmla="*/ 2 w 19"/>
                  <a:gd name="T3" fmla="*/ 7 h 23"/>
                  <a:gd name="T4" fmla="*/ 1 w 19"/>
                  <a:gd name="T5" fmla="*/ 15 h 23"/>
                  <a:gd name="T6" fmla="*/ 1 w 19"/>
                  <a:gd name="T7" fmla="*/ 20 h 23"/>
                  <a:gd name="T8" fmla="*/ 8 w 19"/>
                  <a:gd name="T9" fmla="*/ 21 h 23"/>
                  <a:gd name="T10" fmla="*/ 14 w 19"/>
                  <a:gd name="T11" fmla="*/ 20 h 23"/>
                  <a:gd name="T12" fmla="*/ 18 w 19"/>
                  <a:gd name="T13" fmla="*/ 9 h 23"/>
                  <a:gd name="T14" fmla="*/ 17 w 19"/>
                  <a:gd name="T15" fmla="*/ 4 h 23"/>
                  <a:gd name="T16" fmla="*/ 13 w 19"/>
                  <a:gd name="T17" fmla="*/ 2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23">
                    <a:moveTo>
                      <a:pt x="12" y="4"/>
                    </a:moveTo>
                    <a:cubicBezTo>
                      <a:pt x="11" y="0"/>
                      <a:pt x="3" y="5"/>
                      <a:pt x="2" y="7"/>
                    </a:cubicBezTo>
                    <a:cubicBezTo>
                      <a:pt x="1" y="10"/>
                      <a:pt x="1" y="12"/>
                      <a:pt x="1" y="15"/>
                    </a:cubicBezTo>
                    <a:cubicBezTo>
                      <a:pt x="1" y="16"/>
                      <a:pt x="0" y="18"/>
                      <a:pt x="1" y="20"/>
                    </a:cubicBezTo>
                    <a:cubicBezTo>
                      <a:pt x="3" y="23"/>
                      <a:pt x="5" y="21"/>
                      <a:pt x="8" y="21"/>
                    </a:cubicBezTo>
                    <a:cubicBezTo>
                      <a:pt x="10" y="21"/>
                      <a:pt x="12" y="21"/>
                      <a:pt x="14" y="20"/>
                    </a:cubicBezTo>
                    <a:cubicBezTo>
                      <a:pt x="16" y="17"/>
                      <a:pt x="17" y="12"/>
                      <a:pt x="18" y="9"/>
                    </a:cubicBezTo>
                    <a:cubicBezTo>
                      <a:pt x="19" y="7"/>
                      <a:pt x="18" y="6"/>
                      <a:pt x="17" y="4"/>
                    </a:cubicBezTo>
                    <a:cubicBezTo>
                      <a:pt x="16" y="3"/>
                      <a:pt x="14" y="2"/>
                      <a:pt x="13" y="2"/>
                    </a:cubicBezTo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37" name="Freeform 1498"/>
              <p:cNvSpPr>
                <a:spLocks/>
              </p:cNvSpPr>
              <p:nvPr/>
            </p:nvSpPr>
            <p:spPr bwMode="auto">
              <a:xfrm>
                <a:off x="2093" y="1981"/>
                <a:ext cx="97" cy="94"/>
              </a:xfrm>
              <a:custGeom>
                <a:avLst/>
                <a:gdLst>
                  <a:gd name="T0" fmla="*/ 24 w 39"/>
                  <a:gd name="T1" fmla="*/ 5 h 35"/>
                  <a:gd name="T2" fmla="*/ 11 w 39"/>
                  <a:gd name="T3" fmla="*/ 2 h 35"/>
                  <a:gd name="T4" fmla="*/ 4 w 39"/>
                  <a:gd name="T5" fmla="*/ 26 h 35"/>
                  <a:gd name="T6" fmla="*/ 27 w 39"/>
                  <a:gd name="T7" fmla="*/ 33 h 35"/>
                  <a:gd name="T8" fmla="*/ 32 w 39"/>
                  <a:gd name="T9" fmla="*/ 1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35">
                    <a:moveTo>
                      <a:pt x="24" y="5"/>
                    </a:moveTo>
                    <a:cubicBezTo>
                      <a:pt x="20" y="3"/>
                      <a:pt x="15" y="0"/>
                      <a:pt x="11" y="2"/>
                    </a:cubicBezTo>
                    <a:cubicBezTo>
                      <a:pt x="5" y="5"/>
                      <a:pt x="0" y="20"/>
                      <a:pt x="4" y="26"/>
                    </a:cubicBezTo>
                    <a:cubicBezTo>
                      <a:pt x="7" y="30"/>
                      <a:pt x="22" y="35"/>
                      <a:pt x="27" y="33"/>
                    </a:cubicBezTo>
                    <a:cubicBezTo>
                      <a:pt x="39" y="29"/>
                      <a:pt x="32" y="18"/>
                      <a:pt x="32" y="10"/>
                    </a:cubicBezTo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38" name="Freeform 1499"/>
              <p:cNvSpPr>
                <a:spLocks/>
              </p:cNvSpPr>
              <p:nvPr/>
            </p:nvSpPr>
            <p:spPr bwMode="auto">
              <a:xfrm>
                <a:off x="2088" y="1987"/>
                <a:ext cx="95" cy="93"/>
              </a:xfrm>
              <a:custGeom>
                <a:avLst/>
                <a:gdLst>
                  <a:gd name="T0" fmla="*/ 23 w 38"/>
                  <a:gd name="T1" fmla="*/ 5 h 35"/>
                  <a:gd name="T2" fmla="*/ 10 w 38"/>
                  <a:gd name="T3" fmla="*/ 2 h 35"/>
                  <a:gd name="T4" fmla="*/ 3 w 38"/>
                  <a:gd name="T5" fmla="*/ 26 h 35"/>
                  <a:gd name="T6" fmla="*/ 26 w 38"/>
                  <a:gd name="T7" fmla="*/ 33 h 35"/>
                  <a:gd name="T8" fmla="*/ 32 w 38"/>
                  <a:gd name="T9" fmla="*/ 1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35">
                    <a:moveTo>
                      <a:pt x="23" y="5"/>
                    </a:moveTo>
                    <a:cubicBezTo>
                      <a:pt x="19" y="3"/>
                      <a:pt x="14" y="0"/>
                      <a:pt x="10" y="2"/>
                    </a:cubicBezTo>
                    <a:cubicBezTo>
                      <a:pt x="4" y="5"/>
                      <a:pt x="0" y="20"/>
                      <a:pt x="3" y="26"/>
                    </a:cubicBezTo>
                    <a:cubicBezTo>
                      <a:pt x="6" y="31"/>
                      <a:pt x="21" y="35"/>
                      <a:pt x="26" y="33"/>
                    </a:cubicBezTo>
                    <a:cubicBezTo>
                      <a:pt x="38" y="30"/>
                      <a:pt x="31" y="18"/>
                      <a:pt x="32" y="10"/>
                    </a:cubicBezTo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39" name="Freeform 1500"/>
              <p:cNvSpPr>
                <a:spLocks/>
              </p:cNvSpPr>
              <p:nvPr/>
            </p:nvSpPr>
            <p:spPr bwMode="auto">
              <a:xfrm>
                <a:off x="2070" y="1989"/>
                <a:ext cx="60" cy="99"/>
              </a:xfrm>
              <a:custGeom>
                <a:avLst/>
                <a:gdLst>
                  <a:gd name="T0" fmla="*/ 20 w 24"/>
                  <a:gd name="T1" fmla="*/ 4 h 37"/>
                  <a:gd name="T2" fmla="*/ 6 w 24"/>
                  <a:gd name="T3" fmla="*/ 8 h 37"/>
                  <a:gd name="T4" fmla="*/ 3 w 24"/>
                  <a:gd name="T5" fmla="*/ 13 h 37"/>
                  <a:gd name="T6" fmla="*/ 2 w 24"/>
                  <a:gd name="T7" fmla="*/ 21 h 37"/>
                  <a:gd name="T8" fmla="*/ 1 w 24"/>
                  <a:gd name="T9" fmla="*/ 28 h 37"/>
                  <a:gd name="T10" fmla="*/ 9 w 24"/>
                  <a:gd name="T11" fmla="*/ 34 h 37"/>
                  <a:gd name="T12" fmla="*/ 15 w 24"/>
                  <a:gd name="T13" fmla="*/ 36 h 37"/>
                  <a:gd name="T14" fmla="*/ 18 w 24"/>
                  <a:gd name="T15" fmla="*/ 32 h 37"/>
                  <a:gd name="T16" fmla="*/ 24 w 24"/>
                  <a:gd name="T17" fmla="*/ 28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37">
                    <a:moveTo>
                      <a:pt x="20" y="4"/>
                    </a:moveTo>
                    <a:cubicBezTo>
                      <a:pt x="14" y="0"/>
                      <a:pt x="7" y="1"/>
                      <a:pt x="6" y="8"/>
                    </a:cubicBezTo>
                    <a:cubicBezTo>
                      <a:pt x="6" y="11"/>
                      <a:pt x="4" y="11"/>
                      <a:pt x="3" y="13"/>
                    </a:cubicBezTo>
                    <a:cubicBezTo>
                      <a:pt x="2" y="16"/>
                      <a:pt x="2" y="19"/>
                      <a:pt x="2" y="21"/>
                    </a:cubicBezTo>
                    <a:cubicBezTo>
                      <a:pt x="3" y="24"/>
                      <a:pt x="1" y="26"/>
                      <a:pt x="1" y="28"/>
                    </a:cubicBezTo>
                    <a:cubicBezTo>
                      <a:pt x="0" y="33"/>
                      <a:pt x="5" y="33"/>
                      <a:pt x="9" y="34"/>
                    </a:cubicBezTo>
                    <a:cubicBezTo>
                      <a:pt x="11" y="35"/>
                      <a:pt x="13" y="37"/>
                      <a:pt x="15" y="36"/>
                    </a:cubicBezTo>
                    <a:cubicBezTo>
                      <a:pt x="16" y="35"/>
                      <a:pt x="17" y="33"/>
                      <a:pt x="18" y="32"/>
                    </a:cubicBezTo>
                    <a:cubicBezTo>
                      <a:pt x="20" y="31"/>
                      <a:pt x="22" y="30"/>
                      <a:pt x="24" y="28"/>
                    </a:cubicBezTo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40" name="Freeform 1501"/>
              <p:cNvSpPr>
                <a:spLocks/>
              </p:cNvSpPr>
              <p:nvPr/>
            </p:nvSpPr>
            <p:spPr bwMode="auto">
              <a:xfrm>
                <a:off x="1345" y="2115"/>
                <a:ext cx="23" cy="21"/>
              </a:xfrm>
              <a:custGeom>
                <a:avLst/>
                <a:gdLst>
                  <a:gd name="T0" fmla="*/ 4 w 9"/>
                  <a:gd name="T1" fmla="*/ 0 h 8"/>
                  <a:gd name="T2" fmla="*/ 1 w 9"/>
                  <a:gd name="T3" fmla="*/ 4 h 8"/>
                  <a:gd name="T4" fmla="*/ 4 w 9"/>
                  <a:gd name="T5" fmla="*/ 5 h 8"/>
                  <a:gd name="T6" fmla="*/ 5 w 9"/>
                  <a:gd name="T7" fmla="*/ 7 h 8"/>
                  <a:gd name="T8" fmla="*/ 7 w 9"/>
                  <a:gd name="T9" fmla="*/ 8 h 8"/>
                  <a:gd name="T10" fmla="*/ 7 w 9"/>
                  <a:gd name="T11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8">
                    <a:moveTo>
                      <a:pt x="4" y="0"/>
                    </a:moveTo>
                    <a:cubicBezTo>
                      <a:pt x="3" y="1"/>
                      <a:pt x="0" y="2"/>
                      <a:pt x="1" y="4"/>
                    </a:cubicBezTo>
                    <a:cubicBezTo>
                      <a:pt x="2" y="5"/>
                      <a:pt x="4" y="4"/>
                      <a:pt x="4" y="5"/>
                    </a:cubicBezTo>
                    <a:cubicBezTo>
                      <a:pt x="5" y="5"/>
                      <a:pt x="4" y="6"/>
                      <a:pt x="5" y="7"/>
                    </a:cubicBezTo>
                    <a:cubicBezTo>
                      <a:pt x="5" y="8"/>
                      <a:pt x="7" y="8"/>
                      <a:pt x="7" y="8"/>
                    </a:cubicBezTo>
                    <a:cubicBezTo>
                      <a:pt x="9" y="6"/>
                      <a:pt x="6" y="3"/>
                      <a:pt x="7" y="1"/>
                    </a:cubicBezTo>
                  </a:path>
                </a:pathLst>
              </a:custGeom>
              <a:solidFill>
                <a:srgbClr val="DE6E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41" name="Freeform 1502"/>
              <p:cNvSpPr>
                <a:spLocks/>
              </p:cNvSpPr>
              <p:nvPr/>
            </p:nvSpPr>
            <p:spPr bwMode="auto">
              <a:xfrm>
                <a:off x="2005" y="2253"/>
                <a:ext cx="35" cy="35"/>
              </a:xfrm>
              <a:custGeom>
                <a:avLst/>
                <a:gdLst>
                  <a:gd name="T0" fmla="*/ 5 w 14"/>
                  <a:gd name="T1" fmla="*/ 0 h 13"/>
                  <a:gd name="T2" fmla="*/ 1 w 14"/>
                  <a:gd name="T3" fmla="*/ 5 h 13"/>
                  <a:gd name="T4" fmla="*/ 6 w 14"/>
                  <a:gd name="T5" fmla="*/ 11 h 13"/>
                  <a:gd name="T6" fmla="*/ 6 w 14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3">
                    <a:moveTo>
                      <a:pt x="5" y="0"/>
                    </a:moveTo>
                    <a:cubicBezTo>
                      <a:pt x="3" y="0"/>
                      <a:pt x="0" y="2"/>
                      <a:pt x="1" y="5"/>
                    </a:cubicBezTo>
                    <a:cubicBezTo>
                      <a:pt x="2" y="8"/>
                      <a:pt x="6" y="7"/>
                      <a:pt x="6" y="11"/>
                    </a:cubicBezTo>
                    <a:cubicBezTo>
                      <a:pt x="14" y="13"/>
                      <a:pt x="14" y="0"/>
                      <a:pt x="6" y="0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42" name="Freeform 1503"/>
              <p:cNvSpPr>
                <a:spLocks/>
              </p:cNvSpPr>
              <p:nvPr/>
            </p:nvSpPr>
            <p:spPr bwMode="auto">
              <a:xfrm>
                <a:off x="2000" y="2211"/>
                <a:ext cx="28" cy="32"/>
              </a:xfrm>
              <a:custGeom>
                <a:avLst/>
                <a:gdLst>
                  <a:gd name="T0" fmla="*/ 4 w 11"/>
                  <a:gd name="T1" fmla="*/ 3 h 12"/>
                  <a:gd name="T2" fmla="*/ 7 w 11"/>
                  <a:gd name="T3" fmla="*/ 9 h 12"/>
                  <a:gd name="T4" fmla="*/ 4 w 11"/>
                  <a:gd name="T5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2">
                    <a:moveTo>
                      <a:pt x="4" y="3"/>
                    </a:moveTo>
                    <a:cubicBezTo>
                      <a:pt x="0" y="5"/>
                      <a:pt x="1" y="12"/>
                      <a:pt x="7" y="9"/>
                    </a:cubicBezTo>
                    <a:cubicBezTo>
                      <a:pt x="11" y="7"/>
                      <a:pt x="9" y="0"/>
                      <a:pt x="4" y="3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43" name="Freeform 1504"/>
              <p:cNvSpPr>
                <a:spLocks/>
              </p:cNvSpPr>
              <p:nvPr/>
            </p:nvSpPr>
            <p:spPr bwMode="auto">
              <a:xfrm>
                <a:off x="2060" y="2275"/>
                <a:ext cx="35" cy="24"/>
              </a:xfrm>
              <a:custGeom>
                <a:avLst/>
                <a:gdLst>
                  <a:gd name="T0" fmla="*/ 5 w 14"/>
                  <a:gd name="T1" fmla="*/ 0 h 9"/>
                  <a:gd name="T2" fmla="*/ 8 w 14"/>
                  <a:gd name="T3" fmla="*/ 9 h 9"/>
                  <a:gd name="T4" fmla="*/ 8 w 14"/>
                  <a:gd name="T5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9">
                    <a:moveTo>
                      <a:pt x="5" y="0"/>
                    </a:moveTo>
                    <a:cubicBezTo>
                      <a:pt x="0" y="2"/>
                      <a:pt x="4" y="9"/>
                      <a:pt x="8" y="9"/>
                    </a:cubicBezTo>
                    <a:cubicBezTo>
                      <a:pt x="14" y="9"/>
                      <a:pt x="12" y="3"/>
                      <a:pt x="8" y="1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44" name="Freeform 1505"/>
              <p:cNvSpPr>
                <a:spLocks/>
              </p:cNvSpPr>
              <p:nvPr/>
            </p:nvSpPr>
            <p:spPr bwMode="auto">
              <a:xfrm>
                <a:off x="2093" y="2267"/>
                <a:ext cx="35" cy="21"/>
              </a:xfrm>
              <a:custGeom>
                <a:avLst/>
                <a:gdLst>
                  <a:gd name="T0" fmla="*/ 6 w 14"/>
                  <a:gd name="T1" fmla="*/ 1 h 8"/>
                  <a:gd name="T2" fmla="*/ 7 w 14"/>
                  <a:gd name="T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" h="8">
                    <a:moveTo>
                      <a:pt x="6" y="1"/>
                    </a:moveTo>
                    <a:cubicBezTo>
                      <a:pt x="0" y="8"/>
                      <a:pt x="14" y="4"/>
                      <a:pt x="7" y="0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45" name="Freeform 1506"/>
              <p:cNvSpPr>
                <a:spLocks/>
              </p:cNvSpPr>
              <p:nvPr/>
            </p:nvSpPr>
            <p:spPr bwMode="auto">
              <a:xfrm>
                <a:off x="1963" y="2171"/>
                <a:ext cx="47" cy="32"/>
              </a:xfrm>
              <a:custGeom>
                <a:avLst/>
                <a:gdLst>
                  <a:gd name="T0" fmla="*/ 9 w 19"/>
                  <a:gd name="T1" fmla="*/ 1 h 12"/>
                  <a:gd name="T2" fmla="*/ 8 w 19"/>
                  <a:gd name="T3" fmla="*/ 12 h 12"/>
                  <a:gd name="T4" fmla="*/ 9 w 19"/>
                  <a:gd name="T5" fmla="*/ 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2">
                    <a:moveTo>
                      <a:pt x="9" y="1"/>
                    </a:moveTo>
                    <a:cubicBezTo>
                      <a:pt x="3" y="2"/>
                      <a:pt x="0" y="12"/>
                      <a:pt x="8" y="12"/>
                    </a:cubicBezTo>
                    <a:cubicBezTo>
                      <a:pt x="16" y="12"/>
                      <a:pt x="19" y="0"/>
                      <a:pt x="9" y="1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46" name="Oval 1507"/>
              <p:cNvSpPr>
                <a:spLocks noChangeArrowheads="1"/>
              </p:cNvSpPr>
              <p:nvPr/>
            </p:nvSpPr>
            <p:spPr bwMode="auto">
              <a:xfrm>
                <a:off x="2025" y="2245"/>
                <a:ext cx="13" cy="14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47" name="Oval 1508"/>
              <p:cNvSpPr>
                <a:spLocks noChangeArrowheads="1"/>
              </p:cNvSpPr>
              <p:nvPr/>
            </p:nvSpPr>
            <p:spPr bwMode="auto">
              <a:xfrm>
                <a:off x="2038" y="2251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48" name="Oval 1509"/>
              <p:cNvSpPr>
                <a:spLocks noChangeArrowheads="1"/>
              </p:cNvSpPr>
              <p:nvPr/>
            </p:nvSpPr>
            <p:spPr bwMode="auto">
              <a:xfrm>
                <a:off x="2005" y="2275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49" name="Oval 1510"/>
              <p:cNvSpPr>
                <a:spLocks noChangeArrowheads="1"/>
              </p:cNvSpPr>
              <p:nvPr/>
            </p:nvSpPr>
            <p:spPr bwMode="auto">
              <a:xfrm>
                <a:off x="2015" y="2277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50" name="Oval 1511"/>
              <p:cNvSpPr>
                <a:spLocks noChangeArrowheads="1"/>
              </p:cNvSpPr>
              <p:nvPr/>
            </p:nvSpPr>
            <p:spPr bwMode="auto">
              <a:xfrm>
                <a:off x="2025" y="2288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51" name="Oval 1512"/>
              <p:cNvSpPr>
                <a:spLocks noChangeArrowheads="1"/>
              </p:cNvSpPr>
              <p:nvPr/>
            </p:nvSpPr>
            <p:spPr bwMode="auto">
              <a:xfrm>
                <a:off x="2030" y="2277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52" name="Oval 1513"/>
              <p:cNvSpPr>
                <a:spLocks noChangeArrowheads="1"/>
              </p:cNvSpPr>
              <p:nvPr/>
            </p:nvSpPr>
            <p:spPr bwMode="auto">
              <a:xfrm>
                <a:off x="2008" y="2245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53" name="Oval 1514"/>
              <p:cNvSpPr>
                <a:spLocks noChangeArrowheads="1"/>
              </p:cNvSpPr>
              <p:nvPr/>
            </p:nvSpPr>
            <p:spPr bwMode="auto">
              <a:xfrm>
                <a:off x="2000" y="2253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54" name="Oval 1515"/>
              <p:cNvSpPr>
                <a:spLocks noChangeArrowheads="1"/>
              </p:cNvSpPr>
              <p:nvPr/>
            </p:nvSpPr>
            <p:spPr bwMode="auto">
              <a:xfrm>
                <a:off x="2018" y="2232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55" name="Oval 1516"/>
              <p:cNvSpPr>
                <a:spLocks noChangeArrowheads="1"/>
              </p:cNvSpPr>
              <p:nvPr/>
            </p:nvSpPr>
            <p:spPr bwMode="auto">
              <a:xfrm>
                <a:off x="2023" y="2224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56" name="Oval 1517"/>
              <p:cNvSpPr>
                <a:spLocks noChangeArrowheads="1"/>
              </p:cNvSpPr>
              <p:nvPr/>
            </p:nvSpPr>
            <p:spPr bwMode="auto">
              <a:xfrm>
                <a:off x="2018" y="2213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57" name="Oval 1518"/>
              <p:cNvSpPr>
                <a:spLocks noChangeArrowheads="1"/>
              </p:cNvSpPr>
              <p:nvPr/>
            </p:nvSpPr>
            <p:spPr bwMode="auto">
              <a:xfrm>
                <a:off x="2005" y="2213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58" name="Oval 1519"/>
              <p:cNvSpPr>
                <a:spLocks noChangeArrowheads="1"/>
              </p:cNvSpPr>
              <p:nvPr/>
            </p:nvSpPr>
            <p:spPr bwMode="auto">
              <a:xfrm>
                <a:off x="1998" y="2224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59" name="Oval 1520"/>
              <p:cNvSpPr>
                <a:spLocks noChangeArrowheads="1"/>
              </p:cNvSpPr>
              <p:nvPr/>
            </p:nvSpPr>
            <p:spPr bwMode="auto">
              <a:xfrm>
                <a:off x="1993" y="2168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60" name="Oval 1521"/>
              <p:cNvSpPr>
                <a:spLocks noChangeArrowheads="1"/>
              </p:cNvSpPr>
              <p:nvPr/>
            </p:nvSpPr>
            <p:spPr bwMode="auto">
              <a:xfrm>
                <a:off x="1978" y="2168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61" name="Oval 1522"/>
              <p:cNvSpPr>
                <a:spLocks noChangeArrowheads="1"/>
              </p:cNvSpPr>
              <p:nvPr/>
            </p:nvSpPr>
            <p:spPr bwMode="auto">
              <a:xfrm>
                <a:off x="1960" y="2184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62" name="Oval 1523"/>
              <p:cNvSpPr>
                <a:spLocks noChangeArrowheads="1"/>
              </p:cNvSpPr>
              <p:nvPr/>
            </p:nvSpPr>
            <p:spPr bwMode="auto">
              <a:xfrm>
                <a:off x="1963" y="2197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63" name="Oval 1524"/>
              <p:cNvSpPr>
                <a:spLocks noChangeArrowheads="1"/>
              </p:cNvSpPr>
              <p:nvPr/>
            </p:nvSpPr>
            <p:spPr bwMode="auto">
              <a:xfrm>
                <a:off x="1968" y="2176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64" name="Oval 1525"/>
              <p:cNvSpPr>
                <a:spLocks noChangeArrowheads="1"/>
              </p:cNvSpPr>
              <p:nvPr/>
            </p:nvSpPr>
            <p:spPr bwMode="auto">
              <a:xfrm>
                <a:off x="1975" y="2197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65" name="Oval 1526"/>
              <p:cNvSpPr>
                <a:spLocks noChangeArrowheads="1"/>
              </p:cNvSpPr>
              <p:nvPr/>
            </p:nvSpPr>
            <p:spPr bwMode="auto">
              <a:xfrm>
                <a:off x="1995" y="2195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66" name="Oval 1527"/>
              <p:cNvSpPr>
                <a:spLocks noChangeArrowheads="1"/>
              </p:cNvSpPr>
              <p:nvPr/>
            </p:nvSpPr>
            <p:spPr bwMode="auto">
              <a:xfrm>
                <a:off x="1998" y="2179"/>
                <a:ext cx="7" cy="10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67" name="Oval 1528"/>
              <p:cNvSpPr>
                <a:spLocks noChangeArrowheads="1"/>
              </p:cNvSpPr>
              <p:nvPr/>
            </p:nvSpPr>
            <p:spPr bwMode="auto">
              <a:xfrm>
                <a:off x="2070" y="2264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68" name="Oval 1529"/>
              <p:cNvSpPr>
                <a:spLocks noChangeArrowheads="1"/>
              </p:cNvSpPr>
              <p:nvPr/>
            </p:nvSpPr>
            <p:spPr bwMode="auto">
              <a:xfrm>
                <a:off x="2060" y="2275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69" name="Oval 1530"/>
              <p:cNvSpPr>
                <a:spLocks noChangeArrowheads="1"/>
              </p:cNvSpPr>
              <p:nvPr/>
            </p:nvSpPr>
            <p:spPr bwMode="auto">
              <a:xfrm>
                <a:off x="2080" y="2272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70" name="Oval 1531"/>
              <p:cNvSpPr>
                <a:spLocks noChangeArrowheads="1"/>
              </p:cNvSpPr>
              <p:nvPr/>
            </p:nvSpPr>
            <p:spPr bwMode="auto">
              <a:xfrm>
                <a:off x="2085" y="2280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71" name="Oval 1532"/>
              <p:cNvSpPr>
                <a:spLocks noChangeArrowheads="1"/>
              </p:cNvSpPr>
              <p:nvPr/>
            </p:nvSpPr>
            <p:spPr bwMode="auto">
              <a:xfrm>
                <a:off x="2085" y="2291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72" name="Oval 1533"/>
              <p:cNvSpPr>
                <a:spLocks noChangeArrowheads="1"/>
              </p:cNvSpPr>
              <p:nvPr/>
            </p:nvSpPr>
            <p:spPr bwMode="auto">
              <a:xfrm>
                <a:off x="2080" y="2296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73" name="Oval 1534"/>
              <p:cNvSpPr>
                <a:spLocks noChangeArrowheads="1"/>
              </p:cNvSpPr>
              <p:nvPr/>
            </p:nvSpPr>
            <p:spPr bwMode="auto">
              <a:xfrm>
                <a:off x="2063" y="2285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74" name="Oval 1535"/>
              <p:cNvSpPr>
                <a:spLocks noChangeArrowheads="1"/>
              </p:cNvSpPr>
              <p:nvPr/>
            </p:nvSpPr>
            <p:spPr bwMode="auto">
              <a:xfrm>
                <a:off x="2070" y="2293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75" name="Oval 1536"/>
              <p:cNvSpPr>
                <a:spLocks noChangeArrowheads="1"/>
              </p:cNvSpPr>
              <p:nvPr/>
            </p:nvSpPr>
            <p:spPr bwMode="auto">
              <a:xfrm>
                <a:off x="2070" y="2269"/>
                <a:ext cx="8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76" name="Oval 1537"/>
              <p:cNvSpPr>
                <a:spLocks noChangeArrowheads="1"/>
              </p:cNvSpPr>
              <p:nvPr/>
            </p:nvSpPr>
            <p:spPr bwMode="auto">
              <a:xfrm>
                <a:off x="2108" y="2277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77" name="Oval 1538"/>
              <p:cNvSpPr>
                <a:spLocks noChangeArrowheads="1"/>
              </p:cNvSpPr>
              <p:nvPr/>
            </p:nvSpPr>
            <p:spPr bwMode="auto">
              <a:xfrm>
                <a:off x="2113" y="2272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78" name="Oval 1539"/>
              <p:cNvSpPr>
                <a:spLocks noChangeArrowheads="1"/>
              </p:cNvSpPr>
              <p:nvPr/>
            </p:nvSpPr>
            <p:spPr bwMode="auto">
              <a:xfrm>
                <a:off x="2108" y="2259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79" name="Oval 1540"/>
              <p:cNvSpPr>
                <a:spLocks noChangeArrowheads="1"/>
              </p:cNvSpPr>
              <p:nvPr/>
            </p:nvSpPr>
            <p:spPr bwMode="auto">
              <a:xfrm>
                <a:off x="2103" y="2264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80" name="Oval 1541"/>
              <p:cNvSpPr>
                <a:spLocks noChangeArrowheads="1"/>
              </p:cNvSpPr>
              <p:nvPr/>
            </p:nvSpPr>
            <p:spPr bwMode="auto">
              <a:xfrm>
                <a:off x="2123" y="2264"/>
                <a:ext cx="2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81" name="Oval 1542"/>
              <p:cNvSpPr>
                <a:spLocks noChangeArrowheads="1"/>
              </p:cNvSpPr>
              <p:nvPr/>
            </p:nvSpPr>
            <p:spPr bwMode="auto">
              <a:xfrm>
                <a:off x="2118" y="2267"/>
                <a:ext cx="5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82" name="Oval 1543"/>
              <p:cNvSpPr>
                <a:spLocks noChangeArrowheads="1"/>
              </p:cNvSpPr>
              <p:nvPr/>
            </p:nvSpPr>
            <p:spPr bwMode="auto">
              <a:xfrm>
                <a:off x="2118" y="2280"/>
                <a:ext cx="5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83" name="Oval 1544"/>
              <p:cNvSpPr>
                <a:spLocks noChangeArrowheads="1"/>
              </p:cNvSpPr>
              <p:nvPr/>
            </p:nvSpPr>
            <p:spPr bwMode="auto">
              <a:xfrm>
                <a:off x="2108" y="2288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84" name="Oval 1545"/>
              <p:cNvSpPr>
                <a:spLocks noChangeArrowheads="1"/>
              </p:cNvSpPr>
              <p:nvPr/>
            </p:nvSpPr>
            <p:spPr bwMode="auto">
              <a:xfrm>
                <a:off x="2090" y="2285"/>
                <a:ext cx="5" cy="6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85" name="Oval 1546"/>
              <p:cNvSpPr>
                <a:spLocks noChangeArrowheads="1"/>
              </p:cNvSpPr>
              <p:nvPr/>
            </p:nvSpPr>
            <p:spPr bwMode="auto">
              <a:xfrm>
                <a:off x="2078" y="2267"/>
                <a:ext cx="5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86" name="Oval 1547"/>
              <p:cNvSpPr>
                <a:spLocks noChangeArrowheads="1"/>
              </p:cNvSpPr>
              <p:nvPr/>
            </p:nvSpPr>
            <p:spPr bwMode="auto">
              <a:xfrm>
                <a:off x="2088" y="2267"/>
                <a:ext cx="2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87" name="Oval 1548"/>
              <p:cNvSpPr>
                <a:spLocks noChangeArrowheads="1"/>
              </p:cNvSpPr>
              <p:nvPr/>
            </p:nvSpPr>
            <p:spPr bwMode="auto">
              <a:xfrm>
                <a:off x="2063" y="2264"/>
                <a:ext cx="2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88" name="Oval 1549"/>
              <p:cNvSpPr>
                <a:spLocks noChangeArrowheads="1"/>
              </p:cNvSpPr>
              <p:nvPr/>
            </p:nvSpPr>
            <p:spPr bwMode="auto">
              <a:xfrm>
                <a:off x="2040" y="2261"/>
                <a:ext cx="3" cy="6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89" name="Oval 1550"/>
              <p:cNvSpPr>
                <a:spLocks noChangeArrowheads="1"/>
              </p:cNvSpPr>
              <p:nvPr/>
            </p:nvSpPr>
            <p:spPr bwMode="auto">
              <a:xfrm>
                <a:off x="2035" y="2243"/>
                <a:ext cx="5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90" name="Oval 1551"/>
              <p:cNvSpPr>
                <a:spLocks noChangeArrowheads="1"/>
              </p:cNvSpPr>
              <p:nvPr/>
            </p:nvSpPr>
            <p:spPr bwMode="auto">
              <a:xfrm>
                <a:off x="2020" y="2243"/>
                <a:ext cx="5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91" name="Oval 1552"/>
              <p:cNvSpPr>
                <a:spLocks noChangeArrowheads="1"/>
              </p:cNvSpPr>
              <p:nvPr/>
            </p:nvSpPr>
            <p:spPr bwMode="auto">
              <a:xfrm>
                <a:off x="2005" y="2235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92" name="Oval 1553"/>
              <p:cNvSpPr>
                <a:spLocks noChangeArrowheads="1"/>
              </p:cNvSpPr>
              <p:nvPr/>
            </p:nvSpPr>
            <p:spPr bwMode="auto">
              <a:xfrm>
                <a:off x="2003" y="2192"/>
                <a:ext cx="5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93" name="Oval 1554"/>
              <p:cNvSpPr>
                <a:spLocks noChangeArrowheads="1"/>
              </p:cNvSpPr>
              <p:nvPr/>
            </p:nvSpPr>
            <p:spPr bwMode="auto">
              <a:xfrm>
                <a:off x="2003" y="2173"/>
                <a:ext cx="2" cy="6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94" name="Oval 1555"/>
              <p:cNvSpPr>
                <a:spLocks noChangeArrowheads="1"/>
              </p:cNvSpPr>
              <p:nvPr/>
            </p:nvSpPr>
            <p:spPr bwMode="auto">
              <a:xfrm>
                <a:off x="1988" y="2165"/>
                <a:ext cx="5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95" name="Oval 1556"/>
              <p:cNvSpPr>
                <a:spLocks noChangeArrowheads="1"/>
              </p:cNvSpPr>
              <p:nvPr/>
            </p:nvSpPr>
            <p:spPr bwMode="auto">
              <a:xfrm>
                <a:off x="1968" y="2168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96" name="Freeform 1557"/>
              <p:cNvSpPr>
                <a:spLocks/>
              </p:cNvSpPr>
              <p:nvPr/>
            </p:nvSpPr>
            <p:spPr bwMode="auto">
              <a:xfrm>
                <a:off x="2083" y="2203"/>
                <a:ext cx="45" cy="37"/>
              </a:xfrm>
              <a:custGeom>
                <a:avLst/>
                <a:gdLst>
                  <a:gd name="T0" fmla="*/ 13 w 18"/>
                  <a:gd name="T1" fmla="*/ 4 h 14"/>
                  <a:gd name="T2" fmla="*/ 4 w 18"/>
                  <a:gd name="T3" fmla="*/ 8 h 14"/>
                  <a:gd name="T4" fmla="*/ 13 w 18"/>
                  <a:gd name="T5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4">
                    <a:moveTo>
                      <a:pt x="13" y="4"/>
                    </a:moveTo>
                    <a:cubicBezTo>
                      <a:pt x="9" y="0"/>
                      <a:pt x="0" y="1"/>
                      <a:pt x="4" y="8"/>
                    </a:cubicBezTo>
                    <a:cubicBezTo>
                      <a:pt x="7" y="14"/>
                      <a:pt x="18" y="12"/>
                      <a:pt x="13" y="4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97" name="Freeform 1558"/>
              <p:cNvSpPr>
                <a:spLocks/>
              </p:cNvSpPr>
              <p:nvPr/>
            </p:nvSpPr>
            <p:spPr bwMode="auto">
              <a:xfrm>
                <a:off x="2118" y="2219"/>
                <a:ext cx="7" cy="8"/>
              </a:xfrm>
              <a:custGeom>
                <a:avLst/>
                <a:gdLst>
                  <a:gd name="T0" fmla="*/ 1 w 3"/>
                  <a:gd name="T1" fmla="*/ 0 h 3"/>
                  <a:gd name="T2" fmla="*/ 3 w 3"/>
                  <a:gd name="T3" fmla="*/ 1 h 3"/>
                  <a:gd name="T4" fmla="*/ 2 w 3"/>
                  <a:gd name="T5" fmla="*/ 2 h 3"/>
                  <a:gd name="T6" fmla="*/ 0 w 3"/>
                  <a:gd name="T7" fmla="*/ 2 h 3"/>
                  <a:gd name="T8" fmla="*/ 1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0"/>
                      <a:pt x="3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1" y="3"/>
                      <a:pt x="1" y="3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98" name="Freeform 1559"/>
              <p:cNvSpPr>
                <a:spLocks/>
              </p:cNvSpPr>
              <p:nvPr/>
            </p:nvSpPr>
            <p:spPr bwMode="auto">
              <a:xfrm>
                <a:off x="2110" y="2205"/>
                <a:ext cx="8" cy="8"/>
              </a:xfrm>
              <a:custGeom>
                <a:avLst/>
                <a:gdLst>
                  <a:gd name="T0" fmla="*/ 1 w 3"/>
                  <a:gd name="T1" fmla="*/ 0 h 3"/>
                  <a:gd name="T2" fmla="*/ 3 w 3"/>
                  <a:gd name="T3" fmla="*/ 1 h 3"/>
                  <a:gd name="T4" fmla="*/ 2 w 3"/>
                  <a:gd name="T5" fmla="*/ 3 h 3"/>
                  <a:gd name="T6" fmla="*/ 1 w 3"/>
                  <a:gd name="T7" fmla="*/ 2 h 3"/>
                  <a:gd name="T8" fmla="*/ 1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3" y="0"/>
                      <a:pt x="3" y="1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499" name="Freeform 1560"/>
              <p:cNvSpPr>
                <a:spLocks/>
              </p:cNvSpPr>
              <p:nvPr/>
            </p:nvSpPr>
            <p:spPr bwMode="auto">
              <a:xfrm>
                <a:off x="2090" y="2197"/>
                <a:ext cx="8" cy="8"/>
              </a:xfrm>
              <a:custGeom>
                <a:avLst/>
                <a:gdLst>
                  <a:gd name="T0" fmla="*/ 1 w 3"/>
                  <a:gd name="T1" fmla="*/ 0 h 3"/>
                  <a:gd name="T2" fmla="*/ 3 w 3"/>
                  <a:gd name="T3" fmla="*/ 1 h 3"/>
                  <a:gd name="T4" fmla="*/ 2 w 3"/>
                  <a:gd name="T5" fmla="*/ 2 h 3"/>
                  <a:gd name="T6" fmla="*/ 1 w 3"/>
                  <a:gd name="T7" fmla="*/ 2 h 3"/>
                  <a:gd name="T8" fmla="*/ 1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3" y="0"/>
                      <a:pt x="3" y="1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00" name="Freeform 1561"/>
              <p:cNvSpPr>
                <a:spLocks/>
              </p:cNvSpPr>
              <p:nvPr/>
            </p:nvSpPr>
            <p:spPr bwMode="auto">
              <a:xfrm>
                <a:off x="2083" y="2205"/>
                <a:ext cx="7" cy="8"/>
              </a:xfrm>
              <a:custGeom>
                <a:avLst/>
                <a:gdLst>
                  <a:gd name="T0" fmla="*/ 1 w 3"/>
                  <a:gd name="T1" fmla="*/ 0 h 3"/>
                  <a:gd name="T2" fmla="*/ 3 w 3"/>
                  <a:gd name="T3" fmla="*/ 1 h 3"/>
                  <a:gd name="T4" fmla="*/ 2 w 3"/>
                  <a:gd name="T5" fmla="*/ 3 h 3"/>
                  <a:gd name="T6" fmla="*/ 1 w 3"/>
                  <a:gd name="T7" fmla="*/ 2 h 3"/>
                  <a:gd name="T8" fmla="*/ 1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3" y="0"/>
                      <a:pt x="3" y="1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1" y="3"/>
                      <a:pt x="1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01" name="Freeform 1562"/>
              <p:cNvSpPr>
                <a:spLocks/>
              </p:cNvSpPr>
              <p:nvPr/>
            </p:nvSpPr>
            <p:spPr bwMode="auto">
              <a:xfrm>
                <a:off x="2103" y="2200"/>
                <a:ext cx="7" cy="8"/>
              </a:xfrm>
              <a:custGeom>
                <a:avLst/>
                <a:gdLst>
                  <a:gd name="T0" fmla="*/ 1 w 3"/>
                  <a:gd name="T1" fmla="*/ 1 h 3"/>
                  <a:gd name="T2" fmla="*/ 2 w 3"/>
                  <a:gd name="T3" fmla="*/ 1 h 3"/>
                  <a:gd name="T4" fmla="*/ 2 w 3"/>
                  <a:gd name="T5" fmla="*/ 3 h 3"/>
                  <a:gd name="T6" fmla="*/ 0 w 3"/>
                  <a:gd name="T7" fmla="*/ 2 h 3"/>
                  <a:gd name="T8" fmla="*/ 1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3" y="2"/>
                      <a:pt x="3" y="3"/>
                      <a:pt x="2" y="3"/>
                    </a:cubicBezTo>
                    <a:cubicBezTo>
                      <a:pt x="1" y="3"/>
                      <a:pt x="0" y="3"/>
                      <a:pt x="0" y="2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02" name="Freeform 1563"/>
              <p:cNvSpPr>
                <a:spLocks/>
              </p:cNvSpPr>
              <p:nvPr/>
            </p:nvSpPr>
            <p:spPr bwMode="auto">
              <a:xfrm>
                <a:off x="2088" y="2216"/>
                <a:ext cx="7" cy="11"/>
              </a:xfrm>
              <a:custGeom>
                <a:avLst/>
                <a:gdLst>
                  <a:gd name="T0" fmla="*/ 1 w 3"/>
                  <a:gd name="T1" fmla="*/ 1 h 4"/>
                  <a:gd name="T2" fmla="*/ 3 w 3"/>
                  <a:gd name="T3" fmla="*/ 1 h 4"/>
                  <a:gd name="T4" fmla="*/ 2 w 3"/>
                  <a:gd name="T5" fmla="*/ 3 h 4"/>
                  <a:gd name="T6" fmla="*/ 0 w 3"/>
                  <a:gd name="T7" fmla="*/ 3 h 4"/>
                  <a:gd name="T8" fmla="*/ 1 w 3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1" y="1"/>
                    </a:moveTo>
                    <a:cubicBezTo>
                      <a:pt x="1" y="0"/>
                      <a:pt x="2" y="1"/>
                      <a:pt x="3" y="1"/>
                    </a:cubicBezTo>
                    <a:cubicBezTo>
                      <a:pt x="3" y="2"/>
                      <a:pt x="3" y="3"/>
                      <a:pt x="2" y="3"/>
                    </a:cubicBezTo>
                    <a:cubicBezTo>
                      <a:pt x="1" y="4"/>
                      <a:pt x="1" y="3"/>
                      <a:pt x="0" y="3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03" name="Freeform 1564"/>
              <p:cNvSpPr>
                <a:spLocks/>
              </p:cNvSpPr>
              <p:nvPr/>
            </p:nvSpPr>
            <p:spPr bwMode="auto">
              <a:xfrm>
                <a:off x="2098" y="2232"/>
                <a:ext cx="7" cy="8"/>
              </a:xfrm>
              <a:custGeom>
                <a:avLst/>
                <a:gdLst>
                  <a:gd name="T0" fmla="*/ 1 w 3"/>
                  <a:gd name="T1" fmla="*/ 1 h 3"/>
                  <a:gd name="T2" fmla="*/ 3 w 3"/>
                  <a:gd name="T3" fmla="*/ 1 h 3"/>
                  <a:gd name="T4" fmla="*/ 3 w 3"/>
                  <a:gd name="T5" fmla="*/ 3 h 3"/>
                  <a:gd name="T6" fmla="*/ 1 w 3"/>
                  <a:gd name="T7" fmla="*/ 3 h 3"/>
                  <a:gd name="T8" fmla="*/ 1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cubicBezTo>
                      <a:pt x="2" y="0"/>
                      <a:pt x="3" y="1"/>
                      <a:pt x="3" y="1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2" y="3"/>
                      <a:pt x="1" y="3"/>
                      <a:pt x="1" y="3"/>
                    </a:cubicBezTo>
                    <a:cubicBezTo>
                      <a:pt x="0" y="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04" name="Freeform 1565"/>
              <p:cNvSpPr>
                <a:spLocks/>
              </p:cNvSpPr>
              <p:nvPr/>
            </p:nvSpPr>
            <p:spPr bwMode="auto">
              <a:xfrm>
                <a:off x="2110" y="2227"/>
                <a:ext cx="8" cy="10"/>
              </a:xfrm>
              <a:custGeom>
                <a:avLst/>
                <a:gdLst>
                  <a:gd name="T0" fmla="*/ 1 w 3"/>
                  <a:gd name="T1" fmla="*/ 1 h 4"/>
                  <a:gd name="T2" fmla="*/ 3 w 3"/>
                  <a:gd name="T3" fmla="*/ 1 h 4"/>
                  <a:gd name="T4" fmla="*/ 2 w 3"/>
                  <a:gd name="T5" fmla="*/ 3 h 4"/>
                  <a:gd name="T6" fmla="*/ 1 w 3"/>
                  <a:gd name="T7" fmla="*/ 3 h 4"/>
                  <a:gd name="T8" fmla="*/ 1 w 3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1" y="1"/>
                    </a:moveTo>
                    <a:cubicBezTo>
                      <a:pt x="2" y="0"/>
                      <a:pt x="3" y="1"/>
                      <a:pt x="3" y="1"/>
                    </a:cubicBezTo>
                    <a:cubicBezTo>
                      <a:pt x="3" y="2"/>
                      <a:pt x="3" y="3"/>
                      <a:pt x="2" y="3"/>
                    </a:cubicBezTo>
                    <a:cubicBezTo>
                      <a:pt x="2" y="4"/>
                      <a:pt x="1" y="3"/>
                      <a:pt x="1" y="3"/>
                    </a:cubicBezTo>
                    <a:cubicBezTo>
                      <a:pt x="0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05" name="Freeform 1566"/>
              <p:cNvSpPr>
                <a:spLocks/>
              </p:cNvSpPr>
              <p:nvPr/>
            </p:nvSpPr>
            <p:spPr bwMode="auto">
              <a:xfrm>
                <a:off x="2108" y="2237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06" name="Freeform 1567"/>
              <p:cNvSpPr>
                <a:spLocks/>
              </p:cNvSpPr>
              <p:nvPr/>
            </p:nvSpPr>
            <p:spPr bwMode="auto">
              <a:xfrm>
                <a:off x="2120" y="2227"/>
                <a:ext cx="3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1 w 1"/>
                  <a:gd name="T5" fmla="*/ 2 h 2"/>
                  <a:gd name="T6" fmla="*/ 0 w 1"/>
                  <a:gd name="T7" fmla="*/ 2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07" name="Freeform 1568"/>
              <p:cNvSpPr>
                <a:spLocks/>
              </p:cNvSpPr>
              <p:nvPr/>
            </p:nvSpPr>
            <p:spPr bwMode="auto">
              <a:xfrm>
                <a:off x="2120" y="2211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1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08" name="Freeform 1569"/>
              <p:cNvSpPr>
                <a:spLocks/>
              </p:cNvSpPr>
              <p:nvPr/>
            </p:nvSpPr>
            <p:spPr bwMode="auto">
              <a:xfrm>
                <a:off x="2083" y="2216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1 w 2"/>
                  <a:gd name="T5" fmla="*/ 1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09" name="Freeform 1570"/>
              <p:cNvSpPr>
                <a:spLocks/>
              </p:cNvSpPr>
              <p:nvPr/>
            </p:nvSpPr>
            <p:spPr bwMode="auto">
              <a:xfrm>
                <a:off x="2085" y="2200"/>
                <a:ext cx="3" cy="5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0 h 2"/>
                  <a:gd name="T4" fmla="*/ 1 w 1"/>
                  <a:gd name="T5" fmla="*/ 1 h 2"/>
                  <a:gd name="T6" fmla="*/ 0 w 1"/>
                  <a:gd name="T7" fmla="*/ 1 h 2"/>
                  <a:gd name="T8" fmla="*/ 0 w 1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10" name="Freeform 1571"/>
              <p:cNvSpPr>
                <a:spLocks/>
              </p:cNvSpPr>
              <p:nvPr/>
            </p:nvSpPr>
            <p:spPr bwMode="auto">
              <a:xfrm>
                <a:off x="2088" y="2200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0 w 2"/>
                  <a:gd name="T7" fmla="*/ 2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11" name="Freeform 1572"/>
              <p:cNvSpPr>
                <a:spLocks/>
              </p:cNvSpPr>
              <p:nvPr/>
            </p:nvSpPr>
            <p:spPr bwMode="auto">
              <a:xfrm>
                <a:off x="2100" y="2192"/>
                <a:ext cx="5" cy="5"/>
              </a:xfrm>
              <a:custGeom>
                <a:avLst/>
                <a:gdLst>
                  <a:gd name="T0" fmla="*/ 0 w 2"/>
                  <a:gd name="T1" fmla="*/ 1 h 2"/>
                  <a:gd name="T2" fmla="*/ 1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1"/>
                    </a:moveTo>
                    <a:cubicBezTo>
                      <a:pt x="1" y="0"/>
                      <a:pt x="1" y="1"/>
                      <a:pt x="1" y="1"/>
                    </a:cubicBezTo>
                    <a:cubicBezTo>
                      <a:pt x="2" y="1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12" name="Freeform 1573"/>
              <p:cNvSpPr>
                <a:spLocks/>
              </p:cNvSpPr>
              <p:nvPr/>
            </p:nvSpPr>
            <p:spPr bwMode="auto">
              <a:xfrm>
                <a:off x="2105" y="2195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13" name="Freeform 1574"/>
              <p:cNvSpPr>
                <a:spLocks/>
              </p:cNvSpPr>
              <p:nvPr/>
            </p:nvSpPr>
            <p:spPr bwMode="auto">
              <a:xfrm>
                <a:off x="2115" y="2200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14" name="Freeform 1575"/>
              <p:cNvSpPr>
                <a:spLocks/>
              </p:cNvSpPr>
              <p:nvPr/>
            </p:nvSpPr>
            <p:spPr bwMode="auto">
              <a:xfrm>
                <a:off x="2120" y="2203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15" name="Freeform 1576"/>
              <p:cNvSpPr>
                <a:spLocks/>
              </p:cNvSpPr>
              <p:nvPr/>
            </p:nvSpPr>
            <p:spPr bwMode="auto">
              <a:xfrm>
                <a:off x="2113" y="2240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16" name="Freeform 1577"/>
              <p:cNvSpPr>
                <a:spLocks/>
              </p:cNvSpPr>
              <p:nvPr/>
            </p:nvSpPr>
            <p:spPr bwMode="auto">
              <a:xfrm>
                <a:off x="2083" y="2224"/>
                <a:ext cx="5" cy="3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0 h 1"/>
                  <a:gd name="T4" fmla="*/ 1 w 2"/>
                  <a:gd name="T5" fmla="*/ 1 h 1"/>
                  <a:gd name="T6" fmla="*/ 0 w 2"/>
                  <a:gd name="T7" fmla="*/ 1 h 1"/>
                  <a:gd name="T8" fmla="*/ 0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17" name="Freeform 1578"/>
              <p:cNvSpPr>
                <a:spLocks/>
              </p:cNvSpPr>
              <p:nvPr/>
            </p:nvSpPr>
            <p:spPr bwMode="auto">
              <a:xfrm>
                <a:off x="2078" y="2211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1 w 1"/>
                  <a:gd name="T5" fmla="*/ 2 h 2"/>
                  <a:gd name="T6" fmla="*/ 0 w 1"/>
                  <a:gd name="T7" fmla="*/ 2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18" name="Freeform 1579"/>
              <p:cNvSpPr>
                <a:spLocks/>
              </p:cNvSpPr>
              <p:nvPr/>
            </p:nvSpPr>
            <p:spPr bwMode="auto">
              <a:xfrm>
                <a:off x="2108" y="2197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0 h 2"/>
                  <a:gd name="T4" fmla="*/ 2 w 2"/>
                  <a:gd name="T5" fmla="*/ 1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19" name="Freeform 1580"/>
              <p:cNvSpPr>
                <a:spLocks/>
              </p:cNvSpPr>
              <p:nvPr/>
            </p:nvSpPr>
            <p:spPr bwMode="auto">
              <a:xfrm>
                <a:off x="1605" y="1989"/>
                <a:ext cx="23" cy="19"/>
              </a:xfrm>
              <a:custGeom>
                <a:avLst/>
                <a:gdLst>
                  <a:gd name="T0" fmla="*/ 6 w 9"/>
                  <a:gd name="T1" fmla="*/ 2 h 7"/>
                  <a:gd name="T2" fmla="*/ 2 w 9"/>
                  <a:gd name="T3" fmla="*/ 4 h 7"/>
                  <a:gd name="T4" fmla="*/ 6 w 9"/>
                  <a:gd name="T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7">
                    <a:moveTo>
                      <a:pt x="6" y="2"/>
                    </a:moveTo>
                    <a:cubicBezTo>
                      <a:pt x="4" y="0"/>
                      <a:pt x="0" y="1"/>
                      <a:pt x="2" y="4"/>
                    </a:cubicBezTo>
                    <a:cubicBezTo>
                      <a:pt x="3" y="7"/>
                      <a:pt x="9" y="6"/>
                      <a:pt x="6" y="2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20" name="Freeform 1581"/>
              <p:cNvSpPr>
                <a:spLocks/>
              </p:cNvSpPr>
              <p:nvPr/>
            </p:nvSpPr>
            <p:spPr bwMode="auto">
              <a:xfrm>
                <a:off x="1623" y="1997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21" name="Freeform 1582"/>
              <p:cNvSpPr>
                <a:spLocks/>
              </p:cNvSpPr>
              <p:nvPr/>
            </p:nvSpPr>
            <p:spPr bwMode="auto">
              <a:xfrm>
                <a:off x="1618" y="1989"/>
                <a:ext cx="5" cy="6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22" name="Freeform 1583"/>
              <p:cNvSpPr>
                <a:spLocks/>
              </p:cNvSpPr>
              <p:nvPr/>
            </p:nvSpPr>
            <p:spPr bwMode="auto">
              <a:xfrm>
                <a:off x="1608" y="1987"/>
                <a:ext cx="5" cy="2"/>
              </a:xfrm>
              <a:custGeom>
                <a:avLst/>
                <a:gdLst>
                  <a:gd name="T0" fmla="*/ 1 w 2"/>
                  <a:gd name="T1" fmla="*/ 0 h 1"/>
                  <a:gd name="T2" fmla="*/ 2 w 2"/>
                  <a:gd name="T3" fmla="*/ 0 h 1"/>
                  <a:gd name="T4" fmla="*/ 1 w 2"/>
                  <a:gd name="T5" fmla="*/ 1 h 1"/>
                  <a:gd name="T6" fmla="*/ 0 w 2"/>
                  <a:gd name="T7" fmla="*/ 1 h 1"/>
                  <a:gd name="T8" fmla="*/ 1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23" name="Freeform 1584"/>
              <p:cNvSpPr>
                <a:spLocks/>
              </p:cNvSpPr>
              <p:nvPr/>
            </p:nvSpPr>
            <p:spPr bwMode="auto">
              <a:xfrm>
                <a:off x="1605" y="1989"/>
                <a:ext cx="3" cy="6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1 w 1"/>
                  <a:gd name="T5" fmla="*/ 2 h 2"/>
                  <a:gd name="T6" fmla="*/ 0 w 1"/>
                  <a:gd name="T7" fmla="*/ 1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0"/>
                      <a:pt x="1" y="0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24" name="Freeform 1585"/>
              <p:cNvSpPr>
                <a:spLocks/>
              </p:cNvSpPr>
              <p:nvPr/>
            </p:nvSpPr>
            <p:spPr bwMode="auto">
              <a:xfrm>
                <a:off x="1613" y="1987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2 w 2"/>
                  <a:gd name="T5" fmla="*/ 2 h 2"/>
                  <a:gd name="T6" fmla="*/ 1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25" name="Freeform 1586"/>
              <p:cNvSpPr>
                <a:spLocks/>
              </p:cNvSpPr>
              <p:nvPr/>
            </p:nvSpPr>
            <p:spPr bwMode="auto">
              <a:xfrm>
                <a:off x="1608" y="1997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26" name="Freeform 1587"/>
              <p:cNvSpPr>
                <a:spLocks/>
              </p:cNvSpPr>
              <p:nvPr/>
            </p:nvSpPr>
            <p:spPr bwMode="auto">
              <a:xfrm>
                <a:off x="1613" y="2005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27" name="Freeform 1588"/>
              <p:cNvSpPr>
                <a:spLocks/>
              </p:cNvSpPr>
              <p:nvPr/>
            </p:nvSpPr>
            <p:spPr bwMode="auto">
              <a:xfrm>
                <a:off x="1618" y="2003"/>
                <a:ext cx="5" cy="2"/>
              </a:xfrm>
              <a:custGeom>
                <a:avLst/>
                <a:gdLst>
                  <a:gd name="T0" fmla="*/ 1 w 2"/>
                  <a:gd name="T1" fmla="*/ 0 h 1"/>
                  <a:gd name="T2" fmla="*/ 2 w 2"/>
                  <a:gd name="T3" fmla="*/ 0 h 1"/>
                  <a:gd name="T4" fmla="*/ 2 w 2"/>
                  <a:gd name="T5" fmla="*/ 1 h 1"/>
                  <a:gd name="T6" fmla="*/ 1 w 2"/>
                  <a:gd name="T7" fmla="*/ 1 h 1"/>
                  <a:gd name="T8" fmla="*/ 1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28" name="Freeform 1589"/>
              <p:cNvSpPr>
                <a:spLocks/>
              </p:cNvSpPr>
              <p:nvPr/>
            </p:nvSpPr>
            <p:spPr bwMode="auto">
              <a:xfrm>
                <a:off x="1618" y="2005"/>
                <a:ext cx="1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1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29" name="Freeform 1590"/>
              <p:cNvSpPr>
                <a:spLocks/>
              </p:cNvSpPr>
              <p:nvPr/>
            </p:nvSpPr>
            <p:spPr bwMode="auto">
              <a:xfrm>
                <a:off x="1623" y="2003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30" name="Freeform 1591"/>
              <p:cNvSpPr>
                <a:spLocks/>
              </p:cNvSpPr>
              <p:nvPr/>
            </p:nvSpPr>
            <p:spPr bwMode="auto">
              <a:xfrm>
                <a:off x="1623" y="1995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0 w 1"/>
                  <a:gd name="T7" fmla="*/ 0 h 1"/>
                  <a:gd name="T8" fmla="*/ 1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31" name="Freeform 1592"/>
              <p:cNvSpPr>
                <a:spLocks/>
              </p:cNvSpPr>
              <p:nvPr/>
            </p:nvSpPr>
            <p:spPr bwMode="auto">
              <a:xfrm>
                <a:off x="1605" y="1995"/>
                <a:ext cx="1" cy="2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1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32" name="Freeform 1593"/>
              <p:cNvSpPr>
                <a:spLocks/>
              </p:cNvSpPr>
              <p:nvPr/>
            </p:nvSpPr>
            <p:spPr bwMode="auto">
              <a:xfrm>
                <a:off x="1605" y="1987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33" name="Freeform 1594"/>
              <p:cNvSpPr>
                <a:spLocks/>
              </p:cNvSpPr>
              <p:nvPr/>
            </p:nvSpPr>
            <p:spPr bwMode="auto">
              <a:xfrm>
                <a:off x="1608" y="1989"/>
                <a:ext cx="2" cy="1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  <a:gd name="T4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34" name="Freeform 1595"/>
              <p:cNvSpPr>
                <a:spLocks/>
              </p:cNvSpPr>
              <p:nvPr/>
            </p:nvSpPr>
            <p:spPr bwMode="auto">
              <a:xfrm>
                <a:off x="1613" y="1984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35" name="Freeform 1596"/>
              <p:cNvSpPr>
                <a:spLocks/>
              </p:cNvSpPr>
              <p:nvPr/>
            </p:nvSpPr>
            <p:spPr bwMode="auto">
              <a:xfrm>
                <a:off x="1615" y="1984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  <a:gd name="T6" fmla="*/ 0 w 1"/>
                  <a:gd name="T7" fmla="*/ 1 h 1"/>
                  <a:gd name="T8" fmla="*/ 0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36" name="Freeform 1597"/>
              <p:cNvSpPr>
                <a:spLocks/>
              </p:cNvSpPr>
              <p:nvPr/>
            </p:nvSpPr>
            <p:spPr bwMode="auto">
              <a:xfrm>
                <a:off x="1620" y="1987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1 h 1"/>
                  <a:gd name="T6" fmla="*/ 1 w 1"/>
                  <a:gd name="T7" fmla="*/ 1 h 1"/>
                  <a:gd name="T8" fmla="*/ 1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37" name="Freeform 1598"/>
              <p:cNvSpPr>
                <a:spLocks/>
              </p:cNvSpPr>
              <p:nvPr/>
            </p:nvSpPr>
            <p:spPr bwMode="auto">
              <a:xfrm>
                <a:off x="1623" y="1989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1 w 1"/>
                  <a:gd name="T7" fmla="*/ 1 h 1"/>
                  <a:gd name="T8" fmla="*/ 1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38" name="Freeform 1599"/>
              <p:cNvSpPr>
                <a:spLocks/>
              </p:cNvSpPr>
              <p:nvPr/>
            </p:nvSpPr>
            <p:spPr bwMode="auto">
              <a:xfrm>
                <a:off x="1620" y="2008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39" name="Freeform 1600"/>
              <p:cNvSpPr>
                <a:spLocks/>
              </p:cNvSpPr>
              <p:nvPr/>
            </p:nvSpPr>
            <p:spPr bwMode="auto">
              <a:xfrm>
                <a:off x="1603" y="2000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1 w 1"/>
                  <a:gd name="T7" fmla="*/ 1 h 1"/>
                  <a:gd name="T8" fmla="*/ 1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40" name="Freeform 1601"/>
              <p:cNvSpPr>
                <a:spLocks/>
              </p:cNvSpPr>
              <p:nvPr/>
            </p:nvSpPr>
            <p:spPr bwMode="auto">
              <a:xfrm>
                <a:off x="1600" y="1995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0 w 1"/>
                  <a:gd name="T7" fmla="*/ 0 h 1"/>
                  <a:gd name="T8" fmla="*/ 1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41" name="Freeform 1602"/>
              <p:cNvSpPr>
                <a:spLocks/>
              </p:cNvSpPr>
              <p:nvPr/>
            </p:nvSpPr>
            <p:spPr bwMode="auto">
              <a:xfrm>
                <a:off x="1618" y="1987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42" name="Oval 1603"/>
              <p:cNvSpPr>
                <a:spLocks noChangeArrowheads="1"/>
              </p:cNvSpPr>
              <p:nvPr/>
            </p:nvSpPr>
            <p:spPr bwMode="auto">
              <a:xfrm>
                <a:off x="1998" y="2264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43" name="Oval 1604"/>
              <p:cNvSpPr>
                <a:spLocks noChangeArrowheads="1"/>
              </p:cNvSpPr>
              <p:nvPr/>
            </p:nvSpPr>
            <p:spPr bwMode="auto">
              <a:xfrm>
                <a:off x="2003" y="2269"/>
                <a:ext cx="5" cy="6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44" name="Oval 1605"/>
              <p:cNvSpPr>
                <a:spLocks noChangeArrowheads="1"/>
              </p:cNvSpPr>
              <p:nvPr/>
            </p:nvSpPr>
            <p:spPr bwMode="auto">
              <a:xfrm>
                <a:off x="2003" y="2261"/>
                <a:ext cx="5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45" name="Oval 1606"/>
              <p:cNvSpPr>
                <a:spLocks noChangeArrowheads="1"/>
              </p:cNvSpPr>
              <p:nvPr/>
            </p:nvSpPr>
            <p:spPr bwMode="auto">
              <a:xfrm>
                <a:off x="1998" y="2245"/>
                <a:ext cx="5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46" name="Oval 1607"/>
              <p:cNvSpPr>
                <a:spLocks noChangeArrowheads="1"/>
              </p:cNvSpPr>
              <p:nvPr/>
            </p:nvSpPr>
            <p:spPr bwMode="auto">
              <a:xfrm>
                <a:off x="2035" y="2288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47" name="Oval 1608"/>
              <p:cNvSpPr>
                <a:spLocks noChangeArrowheads="1"/>
              </p:cNvSpPr>
              <p:nvPr/>
            </p:nvSpPr>
            <p:spPr bwMode="auto">
              <a:xfrm>
                <a:off x="2040" y="2272"/>
                <a:ext cx="3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48" name="Freeform 1609"/>
              <p:cNvSpPr>
                <a:spLocks/>
              </p:cNvSpPr>
              <p:nvPr/>
            </p:nvSpPr>
            <p:spPr bwMode="auto">
              <a:xfrm>
                <a:off x="1570" y="2003"/>
                <a:ext cx="23" cy="21"/>
              </a:xfrm>
              <a:custGeom>
                <a:avLst/>
                <a:gdLst>
                  <a:gd name="T0" fmla="*/ 3 w 9"/>
                  <a:gd name="T1" fmla="*/ 0 h 8"/>
                  <a:gd name="T2" fmla="*/ 1 w 9"/>
                  <a:gd name="T3" fmla="*/ 3 h 8"/>
                  <a:gd name="T4" fmla="*/ 4 w 9"/>
                  <a:gd name="T5" fmla="*/ 7 h 8"/>
                  <a:gd name="T6" fmla="*/ 4 w 9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" h="8">
                    <a:moveTo>
                      <a:pt x="3" y="0"/>
                    </a:moveTo>
                    <a:cubicBezTo>
                      <a:pt x="2" y="0"/>
                      <a:pt x="0" y="1"/>
                      <a:pt x="1" y="3"/>
                    </a:cubicBezTo>
                    <a:cubicBezTo>
                      <a:pt x="2" y="5"/>
                      <a:pt x="4" y="4"/>
                      <a:pt x="4" y="7"/>
                    </a:cubicBezTo>
                    <a:cubicBezTo>
                      <a:pt x="9" y="8"/>
                      <a:pt x="9" y="0"/>
                      <a:pt x="4" y="0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49" name="Freeform 1610"/>
              <p:cNvSpPr>
                <a:spLocks/>
              </p:cNvSpPr>
              <p:nvPr/>
            </p:nvSpPr>
            <p:spPr bwMode="auto">
              <a:xfrm>
                <a:off x="1568" y="1976"/>
                <a:ext cx="17" cy="21"/>
              </a:xfrm>
              <a:custGeom>
                <a:avLst/>
                <a:gdLst>
                  <a:gd name="T0" fmla="*/ 3 w 7"/>
                  <a:gd name="T1" fmla="*/ 2 h 8"/>
                  <a:gd name="T2" fmla="*/ 4 w 7"/>
                  <a:gd name="T3" fmla="*/ 6 h 8"/>
                  <a:gd name="T4" fmla="*/ 3 w 7"/>
                  <a:gd name="T5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8">
                    <a:moveTo>
                      <a:pt x="3" y="2"/>
                    </a:moveTo>
                    <a:cubicBezTo>
                      <a:pt x="0" y="3"/>
                      <a:pt x="1" y="8"/>
                      <a:pt x="4" y="6"/>
                    </a:cubicBezTo>
                    <a:cubicBezTo>
                      <a:pt x="7" y="5"/>
                      <a:pt x="5" y="0"/>
                      <a:pt x="3" y="2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50" name="Freeform 1611"/>
              <p:cNvSpPr>
                <a:spLocks/>
              </p:cNvSpPr>
              <p:nvPr/>
            </p:nvSpPr>
            <p:spPr bwMode="auto">
              <a:xfrm>
                <a:off x="1603" y="2035"/>
                <a:ext cx="30" cy="21"/>
              </a:xfrm>
              <a:custGeom>
                <a:avLst/>
                <a:gdLst>
                  <a:gd name="T0" fmla="*/ 6 w 12"/>
                  <a:gd name="T1" fmla="*/ 1 h 8"/>
                  <a:gd name="T2" fmla="*/ 5 w 12"/>
                  <a:gd name="T3" fmla="*/ 8 h 8"/>
                  <a:gd name="T4" fmla="*/ 5 w 12"/>
                  <a:gd name="T5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8">
                    <a:moveTo>
                      <a:pt x="6" y="1"/>
                    </a:moveTo>
                    <a:cubicBezTo>
                      <a:pt x="2" y="2"/>
                      <a:pt x="0" y="8"/>
                      <a:pt x="5" y="8"/>
                    </a:cubicBezTo>
                    <a:cubicBezTo>
                      <a:pt x="10" y="8"/>
                      <a:pt x="12" y="0"/>
                      <a:pt x="5" y="1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51" name="Oval 1612"/>
              <p:cNvSpPr>
                <a:spLocks noChangeArrowheads="1"/>
              </p:cNvSpPr>
              <p:nvPr/>
            </p:nvSpPr>
            <p:spPr bwMode="auto">
              <a:xfrm>
                <a:off x="1583" y="1997"/>
                <a:ext cx="7" cy="8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52" name="Oval 1613"/>
              <p:cNvSpPr>
                <a:spLocks noChangeArrowheads="1"/>
              </p:cNvSpPr>
              <p:nvPr/>
            </p:nvSpPr>
            <p:spPr bwMode="auto">
              <a:xfrm>
                <a:off x="1590" y="2003"/>
                <a:ext cx="5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53" name="Oval 1614"/>
              <p:cNvSpPr>
                <a:spLocks noChangeArrowheads="1"/>
              </p:cNvSpPr>
              <p:nvPr/>
            </p:nvSpPr>
            <p:spPr bwMode="auto">
              <a:xfrm>
                <a:off x="1570" y="2016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554" name="Oval 1615"/>
              <p:cNvSpPr>
                <a:spLocks noChangeArrowheads="1"/>
              </p:cNvSpPr>
              <p:nvPr/>
            </p:nvSpPr>
            <p:spPr bwMode="auto">
              <a:xfrm>
                <a:off x="1578" y="2019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" name="Group 1616"/>
            <p:cNvGrpSpPr>
              <a:grpSpLocks/>
            </p:cNvGrpSpPr>
            <p:nvPr/>
          </p:nvGrpSpPr>
          <p:grpSpPr bwMode="auto">
            <a:xfrm>
              <a:off x="533" y="1293"/>
              <a:ext cx="2295" cy="1971"/>
              <a:chOff x="533" y="1293"/>
              <a:chExt cx="2295" cy="1971"/>
            </a:xfrm>
          </p:grpSpPr>
          <p:sp>
            <p:nvSpPr>
              <p:cNvPr id="155" name="Oval 1617"/>
              <p:cNvSpPr>
                <a:spLocks noChangeArrowheads="1"/>
              </p:cNvSpPr>
              <p:nvPr/>
            </p:nvSpPr>
            <p:spPr bwMode="auto">
              <a:xfrm>
                <a:off x="1583" y="2024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6" name="Oval 1618"/>
              <p:cNvSpPr>
                <a:spLocks noChangeArrowheads="1"/>
              </p:cNvSpPr>
              <p:nvPr/>
            </p:nvSpPr>
            <p:spPr bwMode="auto">
              <a:xfrm>
                <a:off x="1585" y="2019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7" name="Oval 1619"/>
              <p:cNvSpPr>
                <a:spLocks noChangeArrowheads="1"/>
              </p:cNvSpPr>
              <p:nvPr/>
            </p:nvSpPr>
            <p:spPr bwMode="auto">
              <a:xfrm>
                <a:off x="1573" y="1997"/>
                <a:ext cx="5" cy="6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8" name="Oval 1620"/>
              <p:cNvSpPr>
                <a:spLocks noChangeArrowheads="1"/>
              </p:cNvSpPr>
              <p:nvPr/>
            </p:nvSpPr>
            <p:spPr bwMode="auto">
              <a:xfrm>
                <a:off x="1568" y="2003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59" name="Oval 1621"/>
              <p:cNvSpPr>
                <a:spLocks noChangeArrowheads="1"/>
              </p:cNvSpPr>
              <p:nvPr/>
            </p:nvSpPr>
            <p:spPr bwMode="auto">
              <a:xfrm>
                <a:off x="1578" y="1989"/>
                <a:ext cx="5" cy="6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0" name="Oval 1622"/>
              <p:cNvSpPr>
                <a:spLocks noChangeArrowheads="1"/>
              </p:cNvSpPr>
              <p:nvPr/>
            </p:nvSpPr>
            <p:spPr bwMode="auto">
              <a:xfrm>
                <a:off x="1583" y="1984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1" name="Oval 1623"/>
              <p:cNvSpPr>
                <a:spLocks noChangeArrowheads="1"/>
              </p:cNvSpPr>
              <p:nvPr/>
            </p:nvSpPr>
            <p:spPr bwMode="auto">
              <a:xfrm>
                <a:off x="1578" y="1979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2" name="Oval 1624"/>
              <p:cNvSpPr>
                <a:spLocks noChangeArrowheads="1"/>
              </p:cNvSpPr>
              <p:nvPr/>
            </p:nvSpPr>
            <p:spPr bwMode="auto">
              <a:xfrm>
                <a:off x="1570" y="1979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3" name="Oval 1625"/>
              <p:cNvSpPr>
                <a:spLocks noChangeArrowheads="1"/>
              </p:cNvSpPr>
              <p:nvPr/>
            </p:nvSpPr>
            <p:spPr bwMode="auto">
              <a:xfrm>
                <a:off x="1565" y="1984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4" name="Oval 1626"/>
              <p:cNvSpPr>
                <a:spLocks noChangeArrowheads="1"/>
              </p:cNvSpPr>
              <p:nvPr/>
            </p:nvSpPr>
            <p:spPr bwMode="auto">
              <a:xfrm>
                <a:off x="1620" y="2035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5" name="Oval 1627"/>
              <p:cNvSpPr>
                <a:spLocks noChangeArrowheads="1"/>
              </p:cNvSpPr>
              <p:nvPr/>
            </p:nvSpPr>
            <p:spPr bwMode="auto">
              <a:xfrm>
                <a:off x="1613" y="2035"/>
                <a:ext cx="2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6" name="Oval 1628"/>
              <p:cNvSpPr>
                <a:spLocks noChangeArrowheads="1"/>
              </p:cNvSpPr>
              <p:nvPr/>
            </p:nvSpPr>
            <p:spPr bwMode="auto">
              <a:xfrm>
                <a:off x="1600" y="2043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7" name="Oval 1629"/>
              <p:cNvSpPr>
                <a:spLocks noChangeArrowheads="1"/>
              </p:cNvSpPr>
              <p:nvPr/>
            </p:nvSpPr>
            <p:spPr bwMode="auto">
              <a:xfrm>
                <a:off x="1603" y="2051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8" name="Oval 1630"/>
              <p:cNvSpPr>
                <a:spLocks noChangeArrowheads="1"/>
              </p:cNvSpPr>
              <p:nvPr/>
            </p:nvSpPr>
            <p:spPr bwMode="auto">
              <a:xfrm>
                <a:off x="1605" y="2037"/>
                <a:ext cx="5" cy="6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69" name="Oval 1631"/>
              <p:cNvSpPr>
                <a:spLocks noChangeArrowheads="1"/>
              </p:cNvSpPr>
              <p:nvPr/>
            </p:nvSpPr>
            <p:spPr bwMode="auto">
              <a:xfrm>
                <a:off x="1610" y="2053"/>
                <a:ext cx="5" cy="6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0" name="Oval 1632"/>
              <p:cNvSpPr>
                <a:spLocks noChangeArrowheads="1"/>
              </p:cNvSpPr>
              <p:nvPr/>
            </p:nvSpPr>
            <p:spPr bwMode="auto">
              <a:xfrm>
                <a:off x="1623" y="2051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1" name="Oval 1633"/>
              <p:cNvSpPr>
                <a:spLocks noChangeArrowheads="1"/>
              </p:cNvSpPr>
              <p:nvPr/>
            </p:nvSpPr>
            <p:spPr bwMode="auto">
              <a:xfrm>
                <a:off x="1625" y="2043"/>
                <a:ext cx="5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2" name="Oval 1634"/>
              <p:cNvSpPr>
                <a:spLocks noChangeArrowheads="1"/>
              </p:cNvSpPr>
              <p:nvPr/>
            </p:nvSpPr>
            <p:spPr bwMode="auto">
              <a:xfrm>
                <a:off x="1593" y="2008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3" name="Oval 1635"/>
              <p:cNvSpPr>
                <a:spLocks noChangeArrowheads="1"/>
              </p:cNvSpPr>
              <p:nvPr/>
            </p:nvSpPr>
            <p:spPr bwMode="auto">
              <a:xfrm>
                <a:off x="1590" y="1995"/>
                <a:ext cx="3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4" name="Oval 1636"/>
              <p:cNvSpPr>
                <a:spLocks noChangeArrowheads="1"/>
              </p:cNvSpPr>
              <p:nvPr/>
            </p:nvSpPr>
            <p:spPr bwMode="auto">
              <a:xfrm>
                <a:off x="1580" y="1995"/>
                <a:ext cx="3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5" name="Oval 1637"/>
              <p:cNvSpPr>
                <a:spLocks noChangeArrowheads="1"/>
              </p:cNvSpPr>
              <p:nvPr/>
            </p:nvSpPr>
            <p:spPr bwMode="auto">
              <a:xfrm>
                <a:off x="1570" y="1992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6" name="Oval 1638"/>
              <p:cNvSpPr>
                <a:spLocks noChangeArrowheads="1"/>
              </p:cNvSpPr>
              <p:nvPr/>
            </p:nvSpPr>
            <p:spPr bwMode="auto">
              <a:xfrm>
                <a:off x="1628" y="2048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7" name="Oval 1639"/>
              <p:cNvSpPr>
                <a:spLocks noChangeArrowheads="1"/>
              </p:cNvSpPr>
              <p:nvPr/>
            </p:nvSpPr>
            <p:spPr bwMode="auto">
              <a:xfrm>
                <a:off x="1628" y="2037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8" name="Oval 1640"/>
              <p:cNvSpPr>
                <a:spLocks noChangeArrowheads="1"/>
              </p:cNvSpPr>
              <p:nvPr/>
            </p:nvSpPr>
            <p:spPr bwMode="auto">
              <a:xfrm>
                <a:off x="1618" y="2032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79" name="Oval 1641"/>
              <p:cNvSpPr>
                <a:spLocks noChangeArrowheads="1"/>
              </p:cNvSpPr>
              <p:nvPr/>
            </p:nvSpPr>
            <p:spPr bwMode="auto">
              <a:xfrm>
                <a:off x="1605" y="2035"/>
                <a:ext cx="3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0" name="Oval 1642"/>
              <p:cNvSpPr>
                <a:spLocks noChangeArrowheads="1"/>
              </p:cNvSpPr>
              <p:nvPr/>
            </p:nvSpPr>
            <p:spPr bwMode="auto">
              <a:xfrm>
                <a:off x="1568" y="2011"/>
                <a:ext cx="2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1" name="Oval 1643"/>
              <p:cNvSpPr>
                <a:spLocks noChangeArrowheads="1"/>
              </p:cNvSpPr>
              <p:nvPr/>
            </p:nvSpPr>
            <p:spPr bwMode="auto">
              <a:xfrm>
                <a:off x="1570" y="2013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2" name="Oval 1644"/>
              <p:cNvSpPr>
                <a:spLocks noChangeArrowheads="1"/>
              </p:cNvSpPr>
              <p:nvPr/>
            </p:nvSpPr>
            <p:spPr bwMode="auto">
              <a:xfrm>
                <a:off x="1570" y="2008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3" name="Oval 1645"/>
              <p:cNvSpPr>
                <a:spLocks noChangeArrowheads="1"/>
              </p:cNvSpPr>
              <p:nvPr/>
            </p:nvSpPr>
            <p:spPr bwMode="auto">
              <a:xfrm>
                <a:off x="1568" y="1997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4" name="Oval 1646"/>
              <p:cNvSpPr>
                <a:spLocks noChangeArrowheads="1"/>
              </p:cNvSpPr>
              <p:nvPr/>
            </p:nvSpPr>
            <p:spPr bwMode="auto">
              <a:xfrm>
                <a:off x="1590" y="2024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5" name="Oval 1647"/>
              <p:cNvSpPr>
                <a:spLocks noChangeArrowheads="1"/>
              </p:cNvSpPr>
              <p:nvPr/>
            </p:nvSpPr>
            <p:spPr bwMode="auto">
              <a:xfrm>
                <a:off x="1593" y="2013"/>
                <a:ext cx="2" cy="6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6" name="Freeform 1648"/>
              <p:cNvSpPr>
                <a:spLocks/>
              </p:cNvSpPr>
              <p:nvPr/>
            </p:nvSpPr>
            <p:spPr bwMode="auto">
              <a:xfrm>
                <a:off x="1320" y="2867"/>
                <a:ext cx="30" cy="26"/>
              </a:xfrm>
              <a:custGeom>
                <a:avLst/>
                <a:gdLst>
                  <a:gd name="T0" fmla="*/ 9 w 12"/>
                  <a:gd name="T1" fmla="*/ 3 h 10"/>
                  <a:gd name="T2" fmla="*/ 2 w 12"/>
                  <a:gd name="T3" fmla="*/ 6 h 10"/>
                  <a:gd name="T4" fmla="*/ 9 w 12"/>
                  <a:gd name="T5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0">
                    <a:moveTo>
                      <a:pt x="9" y="3"/>
                    </a:moveTo>
                    <a:cubicBezTo>
                      <a:pt x="6" y="0"/>
                      <a:pt x="0" y="1"/>
                      <a:pt x="2" y="6"/>
                    </a:cubicBezTo>
                    <a:cubicBezTo>
                      <a:pt x="5" y="10"/>
                      <a:pt x="12" y="8"/>
                      <a:pt x="9" y="3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7" name="Freeform 1649"/>
              <p:cNvSpPr>
                <a:spLocks/>
              </p:cNvSpPr>
              <p:nvPr/>
            </p:nvSpPr>
            <p:spPr bwMode="auto">
              <a:xfrm>
                <a:off x="1343" y="2877"/>
                <a:ext cx="7" cy="6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1 h 2"/>
                  <a:gd name="T4" fmla="*/ 2 w 3"/>
                  <a:gd name="T5" fmla="*/ 2 h 2"/>
                  <a:gd name="T6" fmla="*/ 1 w 3"/>
                  <a:gd name="T7" fmla="*/ 1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8" name="Freeform 1650"/>
              <p:cNvSpPr>
                <a:spLocks/>
              </p:cNvSpPr>
              <p:nvPr/>
            </p:nvSpPr>
            <p:spPr bwMode="auto">
              <a:xfrm>
                <a:off x="1338" y="2867"/>
                <a:ext cx="7" cy="8"/>
              </a:xfrm>
              <a:custGeom>
                <a:avLst/>
                <a:gdLst>
                  <a:gd name="T0" fmla="*/ 1 w 3"/>
                  <a:gd name="T1" fmla="*/ 1 h 3"/>
                  <a:gd name="T2" fmla="*/ 2 w 3"/>
                  <a:gd name="T3" fmla="*/ 1 h 3"/>
                  <a:gd name="T4" fmla="*/ 2 w 3"/>
                  <a:gd name="T5" fmla="*/ 2 h 3"/>
                  <a:gd name="T6" fmla="*/ 1 w 3"/>
                  <a:gd name="T7" fmla="*/ 2 h 3"/>
                  <a:gd name="T8" fmla="*/ 1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1"/>
                    </a:moveTo>
                    <a:cubicBezTo>
                      <a:pt x="2" y="0"/>
                      <a:pt x="2" y="1"/>
                      <a:pt x="2" y="1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2" y="3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89" name="Freeform 1651"/>
              <p:cNvSpPr>
                <a:spLocks/>
              </p:cNvSpPr>
              <p:nvPr/>
            </p:nvSpPr>
            <p:spPr bwMode="auto">
              <a:xfrm>
                <a:off x="1325" y="2861"/>
                <a:ext cx="5" cy="6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0" name="Freeform 1652"/>
              <p:cNvSpPr>
                <a:spLocks/>
              </p:cNvSpPr>
              <p:nvPr/>
            </p:nvSpPr>
            <p:spPr bwMode="auto">
              <a:xfrm>
                <a:off x="1320" y="2867"/>
                <a:ext cx="5" cy="8"/>
              </a:xfrm>
              <a:custGeom>
                <a:avLst/>
                <a:gdLst>
                  <a:gd name="T0" fmla="*/ 0 w 2"/>
                  <a:gd name="T1" fmla="*/ 1 h 3"/>
                  <a:gd name="T2" fmla="*/ 2 w 2"/>
                  <a:gd name="T3" fmla="*/ 1 h 3"/>
                  <a:gd name="T4" fmla="*/ 1 w 2"/>
                  <a:gd name="T5" fmla="*/ 2 h 3"/>
                  <a:gd name="T6" fmla="*/ 0 w 2"/>
                  <a:gd name="T7" fmla="*/ 2 h 3"/>
                  <a:gd name="T8" fmla="*/ 0 w 2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0" y="1"/>
                    </a:moveTo>
                    <a:cubicBezTo>
                      <a:pt x="1" y="0"/>
                      <a:pt x="1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ubicBezTo>
                      <a:pt x="1" y="3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1" name="Freeform 1653"/>
              <p:cNvSpPr>
                <a:spLocks/>
              </p:cNvSpPr>
              <p:nvPr/>
            </p:nvSpPr>
            <p:spPr bwMode="auto">
              <a:xfrm>
                <a:off x="1333" y="2864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2" name="Freeform 1654"/>
              <p:cNvSpPr>
                <a:spLocks/>
              </p:cNvSpPr>
              <p:nvPr/>
            </p:nvSpPr>
            <p:spPr bwMode="auto">
              <a:xfrm>
                <a:off x="1323" y="2877"/>
                <a:ext cx="5" cy="6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0 h 2"/>
                  <a:gd name="T4" fmla="*/ 1 w 2"/>
                  <a:gd name="T5" fmla="*/ 2 h 2"/>
                  <a:gd name="T6" fmla="*/ 0 w 2"/>
                  <a:gd name="T7" fmla="*/ 1 h 2"/>
                  <a:gd name="T8" fmla="*/ 0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3" name="Freeform 1655"/>
              <p:cNvSpPr>
                <a:spLocks/>
              </p:cNvSpPr>
              <p:nvPr/>
            </p:nvSpPr>
            <p:spPr bwMode="auto">
              <a:xfrm>
                <a:off x="1330" y="2888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2 w 2"/>
                  <a:gd name="T5" fmla="*/ 2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4" name="Freeform 1656"/>
              <p:cNvSpPr>
                <a:spLocks/>
              </p:cNvSpPr>
              <p:nvPr/>
            </p:nvSpPr>
            <p:spPr bwMode="auto">
              <a:xfrm>
                <a:off x="1338" y="2885"/>
                <a:ext cx="7" cy="6"/>
              </a:xfrm>
              <a:custGeom>
                <a:avLst/>
                <a:gdLst>
                  <a:gd name="T0" fmla="*/ 1 w 3"/>
                  <a:gd name="T1" fmla="*/ 0 h 2"/>
                  <a:gd name="T2" fmla="*/ 2 w 3"/>
                  <a:gd name="T3" fmla="*/ 0 h 2"/>
                  <a:gd name="T4" fmla="*/ 2 w 3"/>
                  <a:gd name="T5" fmla="*/ 2 h 2"/>
                  <a:gd name="T6" fmla="*/ 1 w 3"/>
                  <a:gd name="T7" fmla="*/ 1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3" y="1"/>
                      <a:pt x="3" y="1"/>
                      <a:pt x="2" y="2"/>
                    </a:cubicBezTo>
                    <a:cubicBezTo>
                      <a:pt x="2" y="2"/>
                      <a:pt x="1" y="2"/>
                      <a:pt x="1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5" name="Freeform 1657"/>
              <p:cNvSpPr>
                <a:spLocks/>
              </p:cNvSpPr>
              <p:nvPr/>
            </p:nvSpPr>
            <p:spPr bwMode="auto">
              <a:xfrm>
                <a:off x="1335" y="2891"/>
                <a:ext cx="5" cy="2"/>
              </a:xfrm>
              <a:custGeom>
                <a:avLst/>
                <a:gdLst>
                  <a:gd name="T0" fmla="*/ 1 w 2"/>
                  <a:gd name="T1" fmla="*/ 0 h 1"/>
                  <a:gd name="T2" fmla="*/ 1 w 2"/>
                  <a:gd name="T3" fmla="*/ 0 h 1"/>
                  <a:gd name="T4" fmla="*/ 1 w 2"/>
                  <a:gd name="T5" fmla="*/ 1 h 1"/>
                  <a:gd name="T6" fmla="*/ 0 w 2"/>
                  <a:gd name="T7" fmla="*/ 1 h 1"/>
                  <a:gd name="T8" fmla="*/ 1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6" name="Freeform 1658"/>
              <p:cNvSpPr>
                <a:spLocks/>
              </p:cNvSpPr>
              <p:nvPr/>
            </p:nvSpPr>
            <p:spPr bwMode="auto">
              <a:xfrm>
                <a:off x="1345" y="2885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7" name="Freeform 1659"/>
              <p:cNvSpPr>
                <a:spLocks/>
              </p:cNvSpPr>
              <p:nvPr/>
            </p:nvSpPr>
            <p:spPr bwMode="auto">
              <a:xfrm>
                <a:off x="1345" y="2872"/>
                <a:ext cx="3" cy="5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1 h 2"/>
                  <a:gd name="T4" fmla="*/ 1 w 1"/>
                  <a:gd name="T5" fmla="*/ 1 h 2"/>
                  <a:gd name="T6" fmla="*/ 0 w 1"/>
                  <a:gd name="T7" fmla="*/ 1 h 2"/>
                  <a:gd name="T8" fmla="*/ 0 w 1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8" name="Freeform 1660"/>
              <p:cNvSpPr>
                <a:spLocks/>
              </p:cNvSpPr>
              <p:nvPr/>
            </p:nvSpPr>
            <p:spPr bwMode="auto">
              <a:xfrm>
                <a:off x="1318" y="2875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1 w 2"/>
                  <a:gd name="T5" fmla="*/ 1 h 2"/>
                  <a:gd name="T6" fmla="*/ 1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199" name="Freeform 1661"/>
              <p:cNvSpPr>
                <a:spLocks/>
              </p:cNvSpPr>
              <p:nvPr/>
            </p:nvSpPr>
            <p:spPr bwMode="auto">
              <a:xfrm>
                <a:off x="1320" y="2864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00" name="Freeform 1662"/>
              <p:cNvSpPr>
                <a:spLocks/>
              </p:cNvSpPr>
              <p:nvPr/>
            </p:nvSpPr>
            <p:spPr bwMode="auto">
              <a:xfrm>
                <a:off x="1323" y="2864"/>
                <a:ext cx="2" cy="5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1 h 2"/>
                  <a:gd name="T4" fmla="*/ 1 w 1"/>
                  <a:gd name="T5" fmla="*/ 1 h 2"/>
                  <a:gd name="T6" fmla="*/ 0 w 1"/>
                  <a:gd name="T7" fmla="*/ 1 h 2"/>
                  <a:gd name="T8" fmla="*/ 0 w 1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01" name="Freeform 1663"/>
              <p:cNvSpPr>
                <a:spLocks/>
              </p:cNvSpPr>
              <p:nvPr/>
            </p:nvSpPr>
            <p:spPr bwMode="auto">
              <a:xfrm>
                <a:off x="1330" y="2859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1 h 2"/>
                  <a:gd name="T4" fmla="*/ 1 w 2"/>
                  <a:gd name="T5" fmla="*/ 1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1" y="2"/>
                      <a:pt x="1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02" name="Freeform 1664"/>
              <p:cNvSpPr>
                <a:spLocks/>
              </p:cNvSpPr>
              <p:nvPr/>
            </p:nvSpPr>
            <p:spPr bwMode="auto">
              <a:xfrm>
                <a:off x="1335" y="2861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03" name="Freeform 1665"/>
              <p:cNvSpPr>
                <a:spLocks/>
              </p:cNvSpPr>
              <p:nvPr/>
            </p:nvSpPr>
            <p:spPr bwMode="auto">
              <a:xfrm>
                <a:off x="1343" y="2864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04" name="Freeform 1666"/>
              <p:cNvSpPr>
                <a:spLocks/>
              </p:cNvSpPr>
              <p:nvPr/>
            </p:nvSpPr>
            <p:spPr bwMode="auto">
              <a:xfrm>
                <a:off x="1345" y="2867"/>
                <a:ext cx="5" cy="2"/>
              </a:xfrm>
              <a:custGeom>
                <a:avLst/>
                <a:gdLst>
                  <a:gd name="T0" fmla="*/ 1 w 2"/>
                  <a:gd name="T1" fmla="*/ 0 h 1"/>
                  <a:gd name="T2" fmla="*/ 2 w 2"/>
                  <a:gd name="T3" fmla="*/ 1 h 1"/>
                  <a:gd name="T4" fmla="*/ 1 w 2"/>
                  <a:gd name="T5" fmla="*/ 1 h 1"/>
                  <a:gd name="T6" fmla="*/ 1 w 2"/>
                  <a:gd name="T7" fmla="*/ 1 h 1"/>
                  <a:gd name="T8" fmla="*/ 1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05" name="Freeform 1667"/>
              <p:cNvSpPr>
                <a:spLocks/>
              </p:cNvSpPr>
              <p:nvPr/>
            </p:nvSpPr>
            <p:spPr bwMode="auto">
              <a:xfrm>
                <a:off x="1340" y="2893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1 h 1"/>
                  <a:gd name="T6" fmla="*/ 0 w 1"/>
                  <a:gd name="T7" fmla="*/ 1 h 1"/>
                  <a:gd name="T8" fmla="*/ 1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06" name="Freeform 1668"/>
              <p:cNvSpPr>
                <a:spLocks/>
              </p:cNvSpPr>
              <p:nvPr/>
            </p:nvSpPr>
            <p:spPr bwMode="auto">
              <a:xfrm>
                <a:off x="1318" y="2880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1 h 2"/>
                  <a:gd name="T4" fmla="*/ 1 w 2"/>
                  <a:gd name="T5" fmla="*/ 1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07" name="Freeform 1669"/>
              <p:cNvSpPr>
                <a:spLocks/>
              </p:cNvSpPr>
              <p:nvPr/>
            </p:nvSpPr>
            <p:spPr bwMode="auto">
              <a:xfrm>
                <a:off x="1315" y="2872"/>
                <a:ext cx="3" cy="5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1 h 2"/>
                  <a:gd name="T4" fmla="*/ 1 w 1"/>
                  <a:gd name="T5" fmla="*/ 1 h 2"/>
                  <a:gd name="T6" fmla="*/ 0 w 1"/>
                  <a:gd name="T7" fmla="*/ 1 h 2"/>
                  <a:gd name="T8" fmla="*/ 0 w 1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08" name="Freeform 1670"/>
              <p:cNvSpPr>
                <a:spLocks/>
              </p:cNvSpPr>
              <p:nvPr/>
            </p:nvSpPr>
            <p:spPr bwMode="auto">
              <a:xfrm>
                <a:off x="1338" y="2861"/>
                <a:ext cx="2" cy="6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1 w 1"/>
                  <a:gd name="T5" fmla="*/ 1 h 2"/>
                  <a:gd name="T6" fmla="*/ 0 w 1"/>
                  <a:gd name="T7" fmla="*/ 1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09" name="Freeform 1671"/>
              <p:cNvSpPr>
                <a:spLocks/>
              </p:cNvSpPr>
              <p:nvPr/>
            </p:nvSpPr>
            <p:spPr bwMode="auto">
              <a:xfrm>
                <a:off x="1295" y="2883"/>
                <a:ext cx="13" cy="13"/>
              </a:xfrm>
              <a:custGeom>
                <a:avLst/>
                <a:gdLst>
                  <a:gd name="T0" fmla="*/ 2 w 5"/>
                  <a:gd name="T1" fmla="*/ 0 h 5"/>
                  <a:gd name="T2" fmla="*/ 0 w 5"/>
                  <a:gd name="T3" fmla="*/ 2 h 5"/>
                  <a:gd name="T4" fmla="*/ 2 w 5"/>
                  <a:gd name="T5" fmla="*/ 5 h 5"/>
                  <a:gd name="T6" fmla="*/ 2 w 5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3"/>
                      <a:pt x="2" y="3"/>
                      <a:pt x="2" y="5"/>
                    </a:cubicBezTo>
                    <a:cubicBezTo>
                      <a:pt x="5" y="5"/>
                      <a:pt x="5" y="0"/>
                      <a:pt x="2" y="0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10" name="Freeform 1672"/>
              <p:cNvSpPr>
                <a:spLocks/>
              </p:cNvSpPr>
              <p:nvPr/>
            </p:nvSpPr>
            <p:spPr bwMode="auto">
              <a:xfrm>
                <a:off x="1290" y="2864"/>
                <a:ext cx="13" cy="13"/>
              </a:xfrm>
              <a:custGeom>
                <a:avLst/>
                <a:gdLst>
                  <a:gd name="T0" fmla="*/ 2 w 5"/>
                  <a:gd name="T1" fmla="*/ 1 h 5"/>
                  <a:gd name="T2" fmla="*/ 3 w 5"/>
                  <a:gd name="T3" fmla="*/ 4 h 5"/>
                  <a:gd name="T4" fmla="*/ 2 w 5"/>
                  <a:gd name="T5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5">
                    <a:moveTo>
                      <a:pt x="2" y="1"/>
                    </a:moveTo>
                    <a:cubicBezTo>
                      <a:pt x="0" y="2"/>
                      <a:pt x="1" y="5"/>
                      <a:pt x="3" y="4"/>
                    </a:cubicBezTo>
                    <a:cubicBezTo>
                      <a:pt x="5" y="3"/>
                      <a:pt x="4" y="0"/>
                      <a:pt x="2" y="2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11" name="Freeform 1673"/>
              <p:cNvSpPr>
                <a:spLocks/>
              </p:cNvSpPr>
              <p:nvPr/>
            </p:nvSpPr>
            <p:spPr bwMode="auto">
              <a:xfrm>
                <a:off x="1358" y="2869"/>
                <a:ext cx="17" cy="11"/>
              </a:xfrm>
              <a:custGeom>
                <a:avLst/>
                <a:gdLst>
                  <a:gd name="T0" fmla="*/ 3 w 7"/>
                  <a:gd name="T1" fmla="*/ 0 h 4"/>
                  <a:gd name="T2" fmla="*/ 3 w 7"/>
                  <a:gd name="T3" fmla="*/ 4 h 4"/>
                  <a:gd name="T4" fmla="*/ 3 w 7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4">
                    <a:moveTo>
                      <a:pt x="3" y="0"/>
                    </a:moveTo>
                    <a:cubicBezTo>
                      <a:pt x="1" y="0"/>
                      <a:pt x="0" y="4"/>
                      <a:pt x="3" y="4"/>
                    </a:cubicBezTo>
                    <a:cubicBezTo>
                      <a:pt x="6" y="4"/>
                      <a:pt x="7" y="0"/>
                      <a:pt x="3" y="0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12" name="Oval 1674"/>
              <p:cNvSpPr>
                <a:spLocks noChangeArrowheads="1"/>
              </p:cNvSpPr>
              <p:nvPr/>
            </p:nvSpPr>
            <p:spPr bwMode="auto">
              <a:xfrm>
                <a:off x="1303" y="2880"/>
                <a:ext cx="5" cy="5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13" name="Oval 1675"/>
              <p:cNvSpPr>
                <a:spLocks noChangeArrowheads="1"/>
              </p:cNvSpPr>
              <p:nvPr/>
            </p:nvSpPr>
            <p:spPr bwMode="auto">
              <a:xfrm>
                <a:off x="1308" y="2883"/>
                <a:ext cx="2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14" name="Oval 1676"/>
              <p:cNvSpPr>
                <a:spLocks noChangeArrowheads="1"/>
              </p:cNvSpPr>
              <p:nvPr/>
            </p:nvSpPr>
            <p:spPr bwMode="auto">
              <a:xfrm>
                <a:off x="1293" y="2891"/>
                <a:ext cx="2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15" name="Oval 1677"/>
              <p:cNvSpPr>
                <a:spLocks noChangeArrowheads="1"/>
              </p:cNvSpPr>
              <p:nvPr/>
            </p:nvSpPr>
            <p:spPr bwMode="auto">
              <a:xfrm>
                <a:off x="1298" y="2893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16" name="Oval 1678"/>
              <p:cNvSpPr>
                <a:spLocks noChangeArrowheads="1"/>
              </p:cNvSpPr>
              <p:nvPr/>
            </p:nvSpPr>
            <p:spPr bwMode="auto">
              <a:xfrm>
                <a:off x="1303" y="2896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17" name="Oval 1679"/>
              <p:cNvSpPr>
                <a:spLocks noChangeArrowheads="1"/>
              </p:cNvSpPr>
              <p:nvPr/>
            </p:nvSpPr>
            <p:spPr bwMode="auto">
              <a:xfrm>
                <a:off x="1305" y="2893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18" name="Oval 1680"/>
              <p:cNvSpPr>
                <a:spLocks noChangeArrowheads="1"/>
              </p:cNvSpPr>
              <p:nvPr/>
            </p:nvSpPr>
            <p:spPr bwMode="auto">
              <a:xfrm>
                <a:off x="1295" y="2880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19" name="Oval 1681"/>
              <p:cNvSpPr>
                <a:spLocks noChangeArrowheads="1"/>
              </p:cNvSpPr>
              <p:nvPr/>
            </p:nvSpPr>
            <p:spPr bwMode="auto">
              <a:xfrm>
                <a:off x="1290" y="2883"/>
                <a:ext cx="5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20" name="Oval 1682"/>
              <p:cNvSpPr>
                <a:spLocks noChangeArrowheads="1"/>
              </p:cNvSpPr>
              <p:nvPr/>
            </p:nvSpPr>
            <p:spPr bwMode="auto">
              <a:xfrm>
                <a:off x="1298" y="2875"/>
                <a:ext cx="5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21" name="Oval 1683"/>
              <p:cNvSpPr>
                <a:spLocks noChangeArrowheads="1"/>
              </p:cNvSpPr>
              <p:nvPr/>
            </p:nvSpPr>
            <p:spPr bwMode="auto">
              <a:xfrm>
                <a:off x="1300" y="2869"/>
                <a:ext cx="5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22" name="Oval 1684"/>
              <p:cNvSpPr>
                <a:spLocks noChangeArrowheads="1"/>
              </p:cNvSpPr>
              <p:nvPr/>
            </p:nvSpPr>
            <p:spPr bwMode="auto">
              <a:xfrm>
                <a:off x="1298" y="2867"/>
                <a:ext cx="5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23" name="Oval 1685"/>
              <p:cNvSpPr>
                <a:spLocks noChangeArrowheads="1"/>
              </p:cNvSpPr>
              <p:nvPr/>
            </p:nvSpPr>
            <p:spPr bwMode="auto">
              <a:xfrm>
                <a:off x="1293" y="2867"/>
                <a:ext cx="5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24" name="Oval 1686"/>
              <p:cNvSpPr>
                <a:spLocks noChangeArrowheads="1"/>
              </p:cNvSpPr>
              <p:nvPr/>
            </p:nvSpPr>
            <p:spPr bwMode="auto">
              <a:xfrm>
                <a:off x="1290" y="2869"/>
                <a:ext cx="3" cy="6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25" name="Oval 1687"/>
              <p:cNvSpPr>
                <a:spLocks noChangeArrowheads="1"/>
              </p:cNvSpPr>
              <p:nvPr/>
            </p:nvSpPr>
            <p:spPr bwMode="auto">
              <a:xfrm>
                <a:off x="1368" y="2867"/>
                <a:ext cx="2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26" name="Oval 1688"/>
              <p:cNvSpPr>
                <a:spLocks noChangeArrowheads="1"/>
              </p:cNvSpPr>
              <p:nvPr/>
            </p:nvSpPr>
            <p:spPr bwMode="auto">
              <a:xfrm>
                <a:off x="1363" y="2867"/>
                <a:ext cx="2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27" name="Oval 1689"/>
              <p:cNvSpPr>
                <a:spLocks noChangeArrowheads="1"/>
              </p:cNvSpPr>
              <p:nvPr/>
            </p:nvSpPr>
            <p:spPr bwMode="auto">
              <a:xfrm>
                <a:off x="1355" y="2872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28" name="Oval 1690"/>
              <p:cNvSpPr>
                <a:spLocks noChangeArrowheads="1"/>
              </p:cNvSpPr>
              <p:nvPr/>
            </p:nvSpPr>
            <p:spPr bwMode="auto">
              <a:xfrm>
                <a:off x="1358" y="2877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29" name="Oval 1691"/>
              <p:cNvSpPr>
                <a:spLocks noChangeArrowheads="1"/>
              </p:cNvSpPr>
              <p:nvPr/>
            </p:nvSpPr>
            <p:spPr bwMode="auto">
              <a:xfrm>
                <a:off x="1360" y="2869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30" name="Oval 1692"/>
              <p:cNvSpPr>
                <a:spLocks noChangeArrowheads="1"/>
              </p:cNvSpPr>
              <p:nvPr/>
            </p:nvSpPr>
            <p:spPr bwMode="auto">
              <a:xfrm>
                <a:off x="1363" y="2877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31" name="Oval 1693"/>
              <p:cNvSpPr>
                <a:spLocks noChangeArrowheads="1"/>
              </p:cNvSpPr>
              <p:nvPr/>
            </p:nvSpPr>
            <p:spPr bwMode="auto">
              <a:xfrm>
                <a:off x="1370" y="2877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32" name="Oval 1694"/>
              <p:cNvSpPr>
                <a:spLocks noChangeArrowheads="1"/>
              </p:cNvSpPr>
              <p:nvPr/>
            </p:nvSpPr>
            <p:spPr bwMode="auto">
              <a:xfrm>
                <a:off x="1370" y="2872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33" name="Oval 1695"/>
              <p:cNvSpPr>
                <a:spLocks noChangeArrowheads="1"/>
              </p:cNvSpPr>
              <p:nvPr/>
            </p:nvSpPr>
            <p:spPr bwMode="auto">
              <a:xfrm>
                <a:off x="1308" y="2885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34" name="Oval 1696"/>
              <p:cNvSpPr>
                <a:spLocks noChangeArrowheads="1"/>
              </p:cNvSpPr>
              <p:nvPr/>
            </p:nvSpPr>
            <p:spPr bwMode="auto">
              <a:xfrm>
                <a:off x="1305" y="2877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35" name="Oval 1697"/>
              <p:cNvSpPr>
                <a:spLocks noChangeArrowheads="1"/>
              </p:cNvSpPr>
              <p:nvPr/>
            </p:nvSpPr>
            <p:spPr bwMode="auto">
              <a:xfrm>
                <a:off x="1300" y="2877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36" name="Oval 1698"/>
              <p:cNvSpPr>
                <a:spLocks noChangeArrowheads="1"/>
              </p:cNvSpPr>
              <p:nvPr/>
            </p:nvSpPr>
            <p:spPr bwMode="auto">
              <a:xfrm>
                <a:off x="1293" y="2875"/>
                <a:ext cx="2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37" name="Oval 1699"/>
              <p:cNvSpPr>
                <a:spLocks noChangeArrowheads="1"/>
              </p:cNvSpPr>
              <p:nvPr/>
            </p:nvSpPr>
            <p:spPr bwMode="auto">
              <a:xfrm>
                <a:off x="1373" y="2875"/>
                <a:ext cx="1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38" name="Oval 1700"/>
              <p:cNvSpPr>
                <a:spLocks noChangeArrowheads="1"/>
              </p:cNvSpPr>
              <p:nvPr/>
            </p:nvSpPr>
            <p:spPr bwMode="auto">
              <a:xfrm>
                <a:off x="1370" y="2869"/>
                <a:ext cx="3" cy="1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39" name="Oval 1701"/>
              <p:cNvSpPr>
                <a:spLocks noChangeArrowheads="1"/>
              </p:cNvSpPr>
              <p:nvPr/>
            </p:nvSpPr>
            <p:spPr bwMode="auto">
              <a:xfrm>
                <a:off x="1365" y="2867"/>
                <a:ext cx="3" cy="1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40" name="Oval 1702"/>
              <p:cNvSpPr>
                <a:spLocks noChangeArrowheads="1"/>
              </p:cNvSpPr>
              <p:nvPr/>
            </p:nvSpPr>
            <p:spPr bwMode="auto">
              <a:xfrm>
                <a:off x="1360" y="2867"/>
                <a:ext cx="1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41" name="Freeform 1703"/>
              <p:cNvSpPr>
                <a:spLocks/>
              </p:cNvSpPr>
              <p:nvPr/>
            </p:nvSpPr>
            <p:spPr bwMode="auto">
              <a:xfrm>
                <a:off x="1323" y="2904"/>
                <a:ext cx="20" cy="11"/>
              </a:xfrm>
              <a:custGeom>
                <a:avLst/>
                <a:gdLst>
                  <a:gd name="T0" fmla="*/ 4 w 8"/>
                  <a:gd name="T1" fmla="*/ 0 h 4"/>
                  <a:gd name="T2" fmla="*/ 4 w 8"/>
                  <a:gd name="T3" fmla="*/ 4 h 4"/>
                  <a:gd name="T4" fmla="*/ 4 w 8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4">
                    <a:moveTo>
                      <a:pt x="4" y="0"/>
                    </a:moveTo>
                    <a:cubicBezTo>
                      <a:pt x="2" y="0"/>
                      <a:pt x="0" y="4"/>
                      <a:pt x="4" y="4"/>
                    </a:cubicBezTo>
                    <a:cubicBezTo>
                      <a:pt x="6" y="4"/>
                      <a:pt x="8" y="0"/>
                      <a:pt x="4" y="0"/>
                    </a:cubicBezTo>
                  </a:path>
                </a:pathLst>
              </a:cu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42" name="Oval 1704"/>
              <p:cNvSpPr>
                <a:spLocks noChangeArrowheads="1"/>
              </p:cNvSpPr>
              <p:nvPr/>
            </p:nvSpPr>
            <p:spPr bwMode="auto">
              <a:xfrm>
                <a:off x="1335" y="2901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43" name="Oval 1705"/>
              <p:cNvSpPr>
                <a:spLocks noChangeArrowheads="1"/>
              </p:cNvSpPr>
              <p:nvPr/>
            </p:nvSpPr>
            <p:spPr bwMode="auto">
              <a:xfrm>
                <a:off x="1330" y="2901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44" name="Oval 1706"/>
              <p:cNvSpPr>
                <a:spLocks noChangeArrowheads="1"/>
              </p:cNvSpPr>
              <p:nvPr/>
            </p:nvSpPr>
            <p:spPr bwMode="auto">
              <a:xfrm>
                <a:off x="1323" y="2907"/>
                <a:ext cx="2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45" name="Oval 1707"/>
              <p:cNvSpPr>
                <a:spLocks noChangeArrowheads="1"/>
              </p:cNvSpPr>
              <p:nvPr/>
            </p:nvSpPr>
            <p:spPr bwMode="auto">
              <a:xfrm>
                <a:off x="1325" y="2912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46" name="Oval 1708"/>
              <p:cNvSpPr>
                <a:spLocks noChangeArrowheads="1"/>
              </p:cNvSpPr>
              <p:nvPr/>
            </p:nvSpPr>
            <p:spPr bwMode="auto">
              <a:xfrm>
                <a:off x="1325" y="2904"/>
                <a:ext cx="5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47" name="Oval 1709"/>
              <p:cNvSpPr>
                <a:spLocks noChangeArrowheads="1"/>
              </p:cNvSpPr>
              <p:nvPr/>
            </p:nvSpPr>
            <p:spPr bwMode="auto">
              <a:xfrm>
                <a:off x="1330" y="2912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48" name="Oval 1710"/>
              <p:cNvSpPr>
                <a:spLocks noChangeArrowheads="1"/>
              </p:cNvSpPr>
              <p:nvPr/>
            </p:nvSpPr>
            <p:spPr bwMode="auto">
              <a:xfrm>
                <a:off x="1335" y="2912"/>
                <a:ext cx="5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49" name="Oval 1711"/>
              <p:cNvSpPr>
                <a:spLocks noChangeArrowheads="1"/>
              </p:cNvSpPr>
              <p:nvPr/>
            </p:nvSpPr>
            <p:spPr bwMode="auto">
              <a:xfrm>
                <a:off x="1338" y="2907"/>
                <a:ext cx="2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50" name="Oval 1712"/>
              <p:cNvSpPr>
                <a:spLocks noChangeArrowheads="1"/>
              </p:cNvSpPr>
              <p:nvPr/>
            </p:nvSpPr>
            <p:spPr bwMode="auto">
              <a:xfrm>
                <a:off x="1338" y="2909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51" name="Oval 1713"/>
              <p:cNvSpPr>
                <a:spLocks noChangeArrowheads="1"/>
              </p:cNvSpPr>
              <p:nvPr/>
            </p:nvSpPr>
            <p:spPr bwMode="auto">
              <a:xfrm>
                <a:off x="1338" y="2904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52" name="Oval 1714"/>
              <p:cNvSpPr>
                <a:spLocks noChangeArrowheads="1"/>
              </p:cNvSpPr>
              <p:nvPr/>
            </p:nvSpPr>
            <p:spPr bwMode="auto">
              <a:xfrm>
                <a:off x="1333" y="2901"/>
                <a:ext cx="2" cy="1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53" name="Oval 1715"/>
              <p:cNvSpPr>
                <a:spLocks noChangeArrowheads="1"/>
              </p:cNvSpPr>
              <p:nvPr/>
            </p:nvSpPr>
            <p:spPr bwMode="auto">
              <a:xfrm>
                <a:off x="1325" y="2901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54" name="Oval 1716"/>
              <p:cNvSpPr>
                <a:spLocks noChangeArrowheads="1"/>
              </p:cNvSpPr>
              <p:nvPr/>
            </p:nvSpPr>
            <p:spPr bwMode="auto">
              <a:xfrm>
                <a:off x="1290" y="2888"/>
                <a:ext cx="3" cy="1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55" name="Oval 1717"/>
              <p:cNvSpPr>
                <a:spLocks noChangeArrowheads="1"/>
              </p:cNvSpPr>
              <p:nvPr/>
            </p:nvSpPr>
            <p:spPr bwMode="auto">
              <a:xfrm>
                <a:off x="1293" y="2888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56" name="Oval 1718"/>
              <p:cNvSpPr>
                <a:spLocks noChangeArrowheads="1"/>
              </p:cNvSpPr>
              <p:nvPr/>
            </p:nvSpPr>
            <p:spPr bwMode="auto">
              <a:xfrm>
                <a:off x="1293" y="2885"/>
                <a:ext cx="2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57" name="Oval 1719"/>
              <p:cNvSpPr>
                <a:spLocks noChangeArrowheads="1"/>
              </p:cNvSpPr>
              <p:nvPr/>
            </p:nvSpPr>
            <p:spPr bwMode="auto">
              <a:xfrm>
                <a:off x="1290" y="2877"/>
                <a:ext cx="3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58" name="Oval 1720"/>
              <p:cNvSpPr>
                <a:spLocks noChangeArrowheads="1"/>
              </p:cNvSpPr>
              <p:nvPr/>
            </p:nvSpPr>
            <p:spPr bwMode="auto">
              <a:xfrm>
                <a:off x="1308" y="2896"/>
                <a:ext cx="1" cy="3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59" name="Oval 1721"/>
              <p:cNvSpPr>
                <a:spLocks noChangeArrowheads="1"/>
              </p:cNvSpPr>
              <p:nvPr/>
            </p:nvSpPr>
            <p:spPr bwMode="auto">
              <a:xfrm>
                <a:off x="1308" y="2891"/>
                <a:ext cx="2" cy="2"/>
              </a:xfrm>
              <a:prstGeom prst="ellipse">
                <a:avLst/>
              </a:prstGeom>
              <a:solidFill>
                <a:srgbClr val="F5C2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60" name="Freeform 1722"/>
              <p:cNvSpPr>
                <a:spLocks/>
              </p:cNvSpPr>
              <p:nvPr/>
            </p:nvSpPr>
            <p:spPr bwMode="auto">
              <a:xfrm>
                <a:off x="823" y="2747"/>
                <a:ext cx="52" cy="130"/>
              </a:xfrm>
              <a:custGeom>
                <a:avLst/>
                <a:gdLst>
                  <a:gd name="T0" fmla="*/ 12 w 21"/>
                  <a:gd name="T1" fmla="*/ 44 h 49"/>
                  <a:gd name="T2" fmla="*/ 17 w 21"/>
                  <a:gd name="T3" fmla="*/ 31 h 49"/>
                  <a:gd name="T4" fmla="*/ 13 w 21"/>
                  <a:gd name="T5" fmla="*/ 5 h 49"/>
                  <a:gd name="T6" fmla="*/ 11 w 21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" h="49">
                    <a:moveTo>
                      <a:pt x="12" y="44"/>
                    </a:moveTo>
                    <a:cubicBezTo>
                      <a:pt x="17" y="49"/>
                      <a:pt x="21" y="38"/>
                      <a:pt x="17" y="31"/>
                    </a:cubicBezTo>
                    <a:cubicBezTo>
                      <a:pt x="0" y="5"/>
                      <a:pt x="15" y="11"/>
                      <a:pt x="13" y="5"/>
                    </a:cubicBezTo>
                    <a:cubicBezTo>
                      <a:pt x="11" y="0"/>
                      <a:pt x="11" y="0"/>
                      <a:pt x="11" y="0"/>
                    </a:cubicBezTo>
                  </a:path>
                </a:pathLst>
              </a:custGeom>
              <a:noFill/>
              <a:ln w="3175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61" name="Freeform 1723"/>
              <p:cNvSpPr>
                <a:spLocks/>
              </p:cNvSpPr>
              <p:nvPr/>
            </p:nvSpPr>
            <p:spPr bwMode="auto">
              <a:xfrm>
                <a:off x="533" y="1664"/>
                <a:ext cx="342" cy="1200"/>
              </a:xfrm>
              <a:custGeom>
                <a:avLst/>
                <a:gdLst>
                  <a:gd name="T0" fmla="*/ 137 w 137"/>
                  <a:gd name="T1" fmla="*/ 0 h 450"/>
                  <a:gd name="T2" fmla="*/ 0 w 137"/>
                  <a:gd name="T3" fmla="*/ 227 h 450"/>
                  <a:gd name="T4" fmla="*/ 127 w 137"/>
                  <a:gd name="T5" fmla="*/ 449 h 450"/>
                  <a:gd name="T6" fmla="*/ 128 w 137"/>
                  <a:gd name="T7" fmla="*/ 45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7" h="450">
                    <a:moveTo>
                      <a:pt x="137" y="0"/>
                    </a:moveTo>
                    <a:cubicBezTo>
                      <a:pt x="123" y="14"/>
                      <a:pt x="0" y="64"/>
                      <a:pt x="0" y="227"/>
                    </a:cubicBezTo>
                    <a:cubicBezTo>
                      <a:pt x="0" y="391"/>
                      <a:pt x="121" y="442"/>
                      <a:pt x="127" y="449"/>
                    </a:cubicBezTo>
                    <a:cubicBezTo>
                      <a:pt x="127" y="449"/>
                      <a:pt x="128" y="450"/>
                      <a:pt x="128" y="450"/>
                    </a:cubicBezTo>
                  </a:path>
                </a:pathLst>
              </a:custGeom>
              <a:noFill/>
              <a:ln w="1111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62" name="Freeform 1724"/>
              <p:cNvSpPr>
                <a:spLocks/>
              </p:cNvSpPr>
              <p:nvPr/>
            </p:nvSpPr>
            <p:spPr bwMode="auto">
              <a:xfrm>
                <a:off x="848" y="1659"/>
                <a:ext cx="42" cy="133"/>
              </a:xfrm>
              <a:custGeom>
                <a:avLst/>
                <a:gdLst>
                  <a:gd name="T0" fmla="*/ 0 w 17"/>
                  <a:gd name="T1" fmla="*/ 50 h 50"/>
                  <a:gd name="T2" fmla="*/ 3 w 17"/>
                  <a:gd name="T3" fmla="*/ 29 h 50"/>
                  <a:gd name="T4" fmla="*/ 16 w 17"/>
                  <a:gd name="T5" fmla="*/ 11 h 50"/>
                  <a:gd name="T6" fmla="*/ 11 w 17"/>
                  <a:gd name="T7" fmla="*/ 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50">
                    <a:moveTo>
                      <a:pt x="0" y="50"/>
                    </a:moveTo>
                    <a:cubicBezTo>
                      <a:pt x="6" y="46"/>
                      <a:pt x="1" y="40"/>
                      <a:pt x="3" y="29"/>
                    </a:cubicBezTo>
                    <a:cubicBezTo>
                      <a:pt x="5" y="19"/>
                      <a:pt x="15" y="18"/>
                      <a:pt x="16" y="11"/>
                    </a:cubicBezTo>
                    <a:cubicBezTo>
                      <a:pt x="17" y="2"/>
                      <a:pt x="14" y="0"/>
                      <a:pt x="11" y="2"/>
                    </a:cubicBezTo>
                  </a:path>
                </a:pathLst>
              </a:custGeom>
              <a:noFill/>
              <a:ln w="3175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63" name="Freeform 1725"/>
              <p:cNvSpPr>
                <a:spLocks/>
              </p:cNvSpPr>
              <p:nvPr/>
            </p:nvSpPr>
            <p:spPr bwMode="auto">
              <a:xfrm>
                <a:off x="745" y="1864"/>
                <a:ext cx="88" cy="808"/>
              </a:xfrm>
              <a:custGeom>
                <a:avLst/>
                <a:gdLst>
                  <a:gd name="T0" fmla="*/ 29 w 35"/>
                  <a:gd name="T1" fmla="*/ 303 h 303"/>
                  <a:gd name="T2" fmla="*/ 32 w 35"/>
                  <a:gd name="T3" fmla="*/ 296 h 303"/>
                  <a:gd name="T4" fmla="*/ 24 w 35"/>
                  <a:gd name="T5" fmla="*/ 285 h 303"/>
                  <a:gd name="T6" fmla="*/ 25 w 35"/>
                  <a:gd name="T7" fmla="*/ 273 h 303"/>
                  <a:gd name="T8" fmla="*/ 18 w 35"/>
                  <a:gd name="T9" fmla="*/ 262 h 303"/>
                  <a:gd name="T10" fmla="*/ 21 w 35"/>
                  <a:gd name="T11" fmla="*/ 253 h 303"/>
                  <a:gd name="T12" fmla="*/ 15 w 35"/>
                  <a:gd name="T13" fmla="*/ 243 h 303"/>
                  <a:gd name="T14" fmla="*/ 17 w 35"/>
                  <a:gd name="T15" fmla="*/ 234 h 303"/>
                  <a:gd name="T16" fmla="*/ 13 w 35"/>
                  <a:gd name="T17" fmla="*/ 214 h 303"/>
                  <a:gd name="T18" fmla="*/ 20 w 35"/>
                  <a:gd name="T19" fmla="*/ 195 h 303"/>
                  <a:gd name="T20" fmla="*/ 17 w 35"/>
                  <a:gd name="T21" fmla="*/ 109 h 303"/>
                  <a:gd name="T22" fmla="*/ 13 w 35"/>
                  <a:gd name="T23" fmla="*/ 90 h 303"/>
                  <a:gd name="T24" fmla="*/ 17 w 35"/>
                  <a:gd name="T25" fmla="*/ 70 h 303"/>
                  <a:gd name="T26" fmla="*/ 15 w 35"/>
                  <a:gd name="T27" fmla="*/ 61 h 303"/>
                  <a:gd name="T28" fmla="*/ 21 w 35"/>
                  <a:gd name="T29" fmla="*/ 51 h 303"/>
                  <a:gd name="T30" fmla="*/ 18 w 35"/>
                  <a:gd name="T31" fmla="*/ 38 h 303"/>
                  <a:gd name="T32" fmla="*/ 25 w 35"/>
                  <a:gd name="T33" fmla="*/ 28 h 303"/>
                  <a:gd name="T34" fmla="*/ 24 w 35"/>
                  <a:gd name="T35" fmla="*/ 19 h 303"/>
                  <a:gd name="T36" fmla="*/ 32 w 35"/>
                  <a:gd name="T37" fmla="*/ 8 h 303"/>
                  <a:gd name="T38" fmla="*/ 29 w 35"/>
                  <a:gd name="T39" fmla="*/ 1 h 303"/>
                  <a:gd name="T40" fmla="*/ 27 w 35"/>
                  <a:gd name="T41" fmla="*/ 0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" h="303">
                    <a:moveTo>
                      <a:pt x="29" y="303"/>
                    </a:moveTo>
                    <a:cubicBezTo>
                      <a:pt x="35" y="303"/>
                      <a:pt x="34" y="301"/>
                      <a:pt x="32" y="296"/>
                    </a:cubicBezTo>
                    <a:cubicBezTo>
                      <a:pt x="31" y="292"/>
                      <a:pt x="25" y="291"/>
                      <a:pt x="24" y="285"/>
                    </a:cubicBezTo>
                    <a:cubicBezTo>
                      <a:pt x="23" y="279"/>
                      <a:pt x="26" y="277"/>
                      <a:pt x="25" y="273"/>
                    </a:cubicBezTo>
                    <a:cubicBezTo>
                      <a:pt x="24" y="268"/>
                      <a:pt x="19" y="268"/>
                      <a:pt x="18" y="262"/>
                    </a:cubicBezTo>
                    <a:cubicBezTo>
                      <a:pt x="18" y="257"/>
                      <a:pt x="22" y="258"/>
                      <a:pt x="21" y="253"/>
                    </a:cubicBezTo>
                    <a:cubicBezTo>
                      <a:pt x="20" y="248"/>
                      <a:pt x="17" y="248"/>
                      <a:pt x="15" y="243"/>
                    </a:cubicBezTo>
                    <a:cubicBezTo>
                      <a:pt x="14" y="238"/>
                      <a:pt x="18" y="238"/>
                      <a:pt x="17" y="234"/>
                    </a:cubicBezTo>
                    <a:cubicBezTo>
                      <a:pt x="15" y="230"/>
                      <a:pt x="10" y="228"/>
                      <a:pt x="13" y="214"/>
                    </a:cubicBezTo>
                    <a:cubicBezTo>
                      <a:pt x="15" y="201"/>
                      <a:pt x="15" y="194"/>
                      <a:pt x="20" y="195"/>
                    </a:cubicBezTo>
                    <a:cubicBezTo>
                      <a:pt x="0" y="186"/>
                      <a:pt x="4" y="123"/>
                      <a:pt x="17" y="109"/>
                    </a:cubicBezTo>
                    <a:cubicBezTo>
                      <a:pt x="15" y="108"/>
                      <a:pt x="15" y="101"/>
                      <a:pt x="13" y="90"/>
                    </a:cubicBezTo>
                    <a:cubicBezTo>
                      <a:pt x="10" y="76"/>
                      <a:pt x="15" y="74"/>
                      <a:pt x="17" y="70"/>
                    </a:cubicBezTo>
                    <a:cubicBezTo>
                      <a:pt x="18" y="66"/>
                      <a:pt x="14" y="66"/>
                      <a:pt x="15" y="61"/>
                    </a:cubicBezTo>
                    <a:cubicBezTo>
                      <a:pt x="17" y="56"/>
                      <a:pt x="20" y="56"/>
                      <a:pt x="21" y="51"/>
                    </a:cubicBezTo>
                    <a:cubicBezTo>
                      <a:pt x="22" y="46"/>
                      <a:pt x="18" y="44"/>
                      <a:pt x="18" y="38"/>
                    </a:cubicBezTo>
                    <a:cubicBezTo>
                      <a:pt x="19" y="33"/>
                      <a:pt x="24" y="33"/>
                      <a:pt x="25" y="28"/>
                    </a:cubicBezTo>
                    <a:cubicBezTo>
                      <a:pt x="26" y="23"/>
                      <a:pt x="23" y="25"/>
                      <a:pt x="24" y="19"/>
                    </a:cubicBezTo>
                    <a:cubicBezTo>
                      <a:pt x="25" y="13"/>
                      <a:pt x="31" y="12"/>
                      <a:pt x="32" y="8"/>
                    </a:cubicBezTo>
                    <a:cubicBezTo>
                      <a:pt x="34" y="3"/>
                      <a:pt x="35" y="1"/>
                      <a:pt x="29" y="1"/>
                    </a:cubicBezTo>
                    <a:cubicBezTo>
                      <a:pt x="27" y="0"/>
                      <a:pt x="27" y="0"/>
                      <a:pt x="27" y="0"/>
                    </a:cubicBezTo>
                  </a:path>
                </a:pathLst>
              </a:custGeom>
              <a:noFill/>
              <a:ln w="7938" cap="rnd">
                <a:solidFill>
                  <a:srgbClr val="FF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64" name="Freeform 1726"/>
              <p:cNvSpPr>
                <a:spLocks/>
              </p:cNvSpPr>
              <p:nvPr/>
            </p:nvSpPr>
            <p:spPr bwMode="auto">
              <a:xfrm>
                <a:off x="690" y="1864"/>
                <a:ext cx="128" cy="808"/>
              </a:xfrm>
              <a:custGeom>
                <a:avLst/>
                <a:gdLst>
                  <a:gd name="T0" fmla="*/ 49 w 51"/>
                  <a:gd name="T1" fmla="*/ 0 h 303"/>
                  <a:gd name="T2" fmla="*/ 0 w 51"/>
                  <a:gd name="T3" fmla="*/ 154 h 303"/>
                  <a:gd name="T4" fmla="*/ 51 w 51"/>
                  <a:gd name="T5" fmla="*/ 303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" h="303">
                    <a:moveTo>
                      <a:pt x="49" y="0"/>
                    </a:moveTo>
                    <a:cubicBezTo>
                      <a:pt x="33" y="13"/>
                      <a:pt x="0" y="60"/>
                      <a:pt x="0" y="154"/>
                    </a:cubicBezTo>
                    <a:cubicBezTo>
                      <a:pt x="0" y="262"/>
                      <a:pt x="51" y="303"/>
                      <a:pt x="51" y="303"/>
                    </a:cubicBezTo>
                  </a:path>
                </a:pathLst>
              </a:custGeom>
              <a:noFill/>
              <a:ln w="7938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65" name="Freeform 1727"/>
              <p:cNvSpPr>
                <a:spLocks/>
              </p:cNvSpPr>
              <p:nvPr/>
            </p:nvSpPr>
            <p:spPr bwMode="auto">
              <a:xfrm>
                <a:off x="770" y="1360"/>
                <a:ext cx="1618" cy="1829"/>
              </a:xfrm>
              <a:custGeom>
                <a:avLst/>
                <a:gdLst>
                  <a:gd name="T0" fmla="*/ 297 w 647"/>
                  <a:gd name="T1" fmla="*/ 1 h 686"/>
                  <a:gd name="T2" fmla="*/ 277 w 647"/>
                  <a:gd name="T3" fmla="*/ 3 h 686"/>
                  <a:gd name="T4" fmla="*/ 256 w 647"/>
                  <a:gd name="T5" fmla="*/ 7 h 686"/>
                  <a:gd name="T6" fmla="*/ 242 w 647"/>
                  <a:gd name="T7" fmla="*/ 10 h 686"/>
                  <a:gd name="T8" fmla="*/ 222 w 647"/>
                  <a:gd name="T9" fmla="*/ 16 h 686"/>
                  <a:gd name="T10" fmla="*/ 207 w 647"/>
                  <a:gd name="T11" fmla="*/ 21 h 686"/>
                  <a:gd name="T12" fmla="*/ 188 w 647"/>
                  <a:gd name="T13" fmla="*/ 29 h 686"/>
                  <a:gd name="T14" fmla="*/ 180 w 647"/>
                  <a:gd name="T15" fmla="*/ 33 h 686"/>
                  <a:gd name="T16" fmla="*/ 161 w 647"/>
                  <a:gd name="T17" fmla="*/ 43 h 686"/>
                  <a:gd name="T18" fmla="*/ 148 w 647"/>
                  <a:gd name="T19" fmla="*/ 51 h 686"/>
                  <a:gd name="T20" fmla="*/ 141 w 647"/>
                  <a:gd name="T21" fmla="*/ 55 h 686"/>
                  <a:gd name="T22" fmla="*/ 125 w 647"/>
                  <a:gd name="T23" fmla="*/ 66 h 686"/>
                  <a:gd name="T24" fmla="*/ 107 w 647"/>
                  <a:gd name="T25" fmla="*/ 80 h 686"/>
                  <a:gd name="T26" fmla="*/ 91 w 647"/>
                  <a:gd name="T27" fmla="*/ 93 h 686"/>
                  <a:gd name="T28" fmla="*/ 76 w 647"/>
                  <a:gd name="T29" fmla="*/ 108 h 686"/>
                  <a:gd name="T30" fmla="*/ 68 w 647"/>
                  <a:gd name="T31" fmla="*/ 117 h 686"/>
                  <a:gd name="T32" fmla="*/ 55 w 647"/>
                  <a:gd name="T33" fmla="*/ 132 h 686"/>
                  <a:gd name="T34" fmla="*/ 48 w 647"/>
                  <a:gd name="T35" fmla="*/ 141 h 686"/>
                  <a:gd name="T36" fmla="*/ 34 w 647"/>
                  <a:gd name="T37" fmla="*/ 160 h 686"/>
                  <a:gd name="T38" fmla="*/ 22 w 647"/>
                  <a:gd name="T39" fmla="*/ 197 h 686"/>
                  <a:gd name="T40" fmla="*/ 8 w 647"/>
                  <a:gd name="T41" fmla="*/ 227 h 686"/>
                  <a:gd name="T42" fmla="*/ 7 w 647"/>
                  <a:gd name="T43" fmla="*/ 259 h 686"/>
                  <a:gd name="T44" fmla="*/ 20 w 647"/>
                  <a:gd name="T45" fmla="*/ 269 h 686"/>
                  <a:gd name="T46" fmla="*/ 35 w 647"/>
                  <a:gd name="T47" fmla="*/ 199 h 686"/>
                  <a:gd name="T48" fmla="*/ 61 w 647"/>
                  <a:gd name="T49" fmla="*/ 180 h 686"/>
                  <a:gd name="T50" fmla="*/ 73 w 647"/>
                  <a:gd name="T51" fmla="*/ 142 h 686"/>
                  <a:gd name="T52" fmla="*/ 316 w 647"/>
                  <a:gd name="T53" fmla="*/ 14 h 686"/>
                  <a:gd name="T54" fmla="*/ 313 w 647"/>
                  <a:gd name="T55" fmla="*/ 671 h 686"/>
                  <a:gd name="T56" fmla="*/ 92 w 647"/>
                  <a:gd name="T57" fmla="*/ 571 h 686"/>
                  <a:gd name="T58" fmla="*/ 87 w 647"/>
                  <a:gd name="T59" fmla="*/ 566 h 686"/>
                  <a:gd name="T60" fmla="*/ 62 w 647"/>
                  <a:gd name="T61" fmla="*/ 512 h 686"/>
                  <a:gd name="T62" fmla="*/ 54 w 647"/>
                  <a:gd name="T63" fmla="*/ 472 h 686"/>
                  <a:gd name="T64" fmla="*/ 22 w 647"/>
                  <a:gd name="T65" fmla="*/ 434 h 686"/>
                  <a:gd name="T66" fmla="*/ 3 w 647"/>
                  <a:gd name="T67" fmla="*/ 403 h 686"/>
                  <a:gd name="T68" fmla="*/ 11 w 647"/>
                  <a:gd name="T69" fmla="*/ 442 h 686"/>
                  <a:gd name="T70" fmla="*/ 14 w 647"/>
                  <a:gd name="T71" fmla="*/ 474 h 686"/>
                  <a:gd name="T72" fmla="*/ 16 w 647"/>
                  <a:gd name="T73" fmla="*/ 493 h 686"/>
                  <a:gd name="T74" fmla="*/ 37 w 647"/>
                  <a:gd name="T75" fmla="*/ 528 h 686"/>
                  <a:gd name="T76" fmla="*/ 54 w 647"/>
                  <a:gd name="T77" fmla="*/ 549 h 686"/>
                  <a:gd name="T78" fmla="*/ 65 w 647"/>
                  <a:gd name="T79" fmla="*/ 563 h 686"/>
                  <a:gd name="T80" fmla="*/ 78 w 647"/>
                  <a:gd name="T81" fmla="*/ 577 h 686"/>
                  <a:gd name="T82" fmla="*/ 135 w 647"/>
                  <a:gd name="T83" fmla="*/ 625 h 686"/>
                  <a:gd name="T84" fmla="*/ 187 w 647"/>
                  <a:gd name="T85" fmla="*/ 655 h 686"/>
                  <a:gd name="T86" fmla="*/ 211 w 647"/>
                  <a:gd name="T87" fmla="*/ 665 h 686"/>
                  <a:gd name="T88" fmla="*/ 238 w 647"/>
                  <a:gd name="T89" fmla="*/ 674 h 686"/>
                  <a:gd name="T90" fmla="*/ 274 w 647"/>
                  <a:gd name="T91" fmla="*/ 682 h 686"/>
                  <a:gd name="T92" fmla="*/ 299 w 647"/>
                  <a:gd name="T93" fmla="*/ 685 h 686"/>
                  <a:gd name="T94" fmla="*/ 647 w 647"/>
                  <a:gd name="T95" fmla="*/ 342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647" h="686">
                    <a:moveTo>
                      <a:pt x="313" y="0"/>
                    </a:moveTo>
                    <a:cubicBezTo>
                      <a:pt x="313" y="0"/>
                      <a:pt x="313" y="0"/>
                      <a:pt x="313" y="0"/>
                    </a:cubicBezTo>
                    <a:cubicBezTo>
                      <a:pt x="308" y="0"/>
                      <a:pt x="303" y="0"/>
                      <a:pt x="297" y="1"/>
                    </a:cubicBezTo>
                    <a:cubicBezTo>
                      <a:pt x="297" y="1"/>
                      <a:pt x="297" y="1"/>
                      <a:pt x="297" y="1"/>
                    </a:cubicBezTo>
                    <a:cubicBezTo>
                      <a:pt x="295" y="1"/>
                      <a:pt x="293" y="1"/>
                      <a:pt x="290" y="1"/>
                    </a:cubicBezTo>
                    <a:cubicBezTo>
                      <a:pt x="286" y="2"/>
                      <a:pt x="281" y="2"/>
                      <a:pt x="277" y="3"/>
                    </a:cubicBezTo>
                    <a:cubicBezTo>
                      <a:pt x="274" y="3"/>
                      <a:pt x="272" y="4"/>
                      <a:pt x="269" y="4"/>
                    </a:cubicBezTo>
                    <a:cubicBezTo>
                      <a:pt x="267" y="5"/>
                      <a:pt x="265" y="5"/>
                      <a:pt x="263" y="5"/>
                    </a:cubicBezTo>
                    <a:cubicBezTo>
                      <a:pt x="261" y="6"/>
                      <a:pt x="259" y="6"/>
                      <a:pt x="256" y="7"/>
                    </a:cubicBezTo>
                    <a:cubicBezTo>
                      <a:pt x="253" y="7"/>
                      <a:pt x="251" y="8"/>
                      <a:pt x="248" y="9"/>
                    </a:cubicBezTo>
                    <a:cubicBezTo>
                      <a:pt x="247" y="9"/>
                      <a:pt x="246" y="9"/>
                      <a:pt x="245" y="9"/>
                    </a:cubicBezTo>
                    <a:cubicBezTo>
                      <a:pt x="244" y="10"/>
                      <a:pt x="243" y="10"/>
                      <a:pt x="242" y="10"/>
                    </a:cubicBezTo>
                    <a:cubicBezTo>
                      <a:pt x="240" y="11"/>
                      <a:pt x="238" y="11"/>
                      <a:pt x="236" y="12"/>
                    </a:cubicBezTo>
                    <a:cubicBezTo>
                      <a:pt x="233" y="12"/>
                      <a:pt x="231" y="13"/>
                      <a:pt x="228" y="14"/>
                    </a:cubicBezTo>
                    <a:cubicBezTo>
                      <a:pt x="226" y="15"/>
                      <a:pt x="224" y="15"/>
                      <a:pt x="222" y="16"/>
                    </a:cubicBezTo>
                    <a:cubicBezTo>
                      <a:pt x="221" y="16"/>
                      <a:pt x="220" y="17"/>
                      <a:pt x="218" y="17"/>
                    </a:cubicBezTo>
                    <a:cubicBezTo>
                      <a:pt x="218" y="17"/>
                      <a:pt x="217" y="18"/>
                      <a:pt x="216" y="18"/>
                    </a:cubicBezTo>
                    <a:cubicBezTo>
                      <a:pt x="213" y="19"/>
                      <a:pt x="210" y="20"/>
                      <a:pt x="207" y="21"/>
                    </a:cubicBezTo>
                    <a:cubicBezTo>
                      <a:pt x="207" y="21"/>
                      <a:pt x="207" y="22"/>
                      <a:pt x="206" y="22"/>
                    </a:cubicBezTo>
                    <a:cubicBezTo>
                      <a:pt x="203" y="23"/>
                      <a:pt x="200" y="24"/>
                      <a:pt x="197" y="25"/>
                    </a:cubicBezTo>
                    <a:cubicBezTo>
                      <a:pt x="194" y="27"/>
                      <a:pt x="191" y="28"/>
                      <a:pt x="188" y="29"/>
                    </a:cubicBezTo>
                    <a:cubicBezTo>
                      <a:pt x="188" y="29"/>
                      <a:pt x="188" y="29"/>
                      <a:pt x="188" y="30"/>
                    </a:cubicBezTo>
                    <a:cubicBezTo>
                      <a:pt x="187" y="30"/>
                      <a:pt x="186" y="30"/>
                      <a:pt x="185" y="31"/>
                    </a:cubicBezTo>
                    <a:cubicBezTo>
                      <a:pt x="183" y="32"/>
                      <a:pt x="182" y="32"/>
                      <a:pt x="180" y="33"/>
                    </a:cubicBezTo>
                    <a:cubicBezTo>
                      <a:pt x="179" y="33"/>
                      <a:pt x="179" y="34"/>
                      <a:pt x="178" y="34"/>
                    </a:cubicBezTo>
                    <a:cubicBezTo>
                      <a:pt x="175" y="35"/>
                      <a:pt x="172" y="37"/>
                      <a:pt x="169" y="39"/>
                    </a:cubicBezTo>
                    <a:cubicBezTo>
                      <a:pt x="166" y="40"/>
                      <a:pt x="164" y="41"/>
                      <a:pt x="161" y="43"/>
                    </a:cubicBezTo>
                    <a:cubicBezTo>
                      <a:pt x="160" y="43"/>
                      <a:pt x="160" y="44"/>
                      <a:pt x="159" y="44"/>
                    </a:cubicBezTo>
                    <a:cubicBezTo>
                      <a:pt x="156" y="46"/>
                      <a:pt x="154" y="47"/>
                      <a:pt x="151" y="49"/>
                    </a:cubicBezTo>
                    <a:cubicBezTo>
                      <a:pt x="150" y="50"/>
                      <a:pt x="149" y="50"/>
                      <a:pt x="148" y="51"/>
                    </a:cubicBezTo>
                    <a:cubicBezTo>
                      <a:pt x="147" y="51"/>
                      <a:pt x="146" y="52"/>
                      <a:pt x="146" y="52"/>
                    </a:cubicBezTo>
                    <a:cubicBezTo>
                      <a:pt x="145" y="53"/>
                      <a:pt x="144" y="53"/>
                      <a:pt x="144" y="53"/>
                    </a:cubicBezTo>
                    <a:cubicBezTo>
                      <a:pt x="143" y="54"/>
                      <a:pt x="142" y="54"/>
                      <a:pt x="141" y="55"/>
                    </a:cubicBezTo>
                    <a:cubicBezTo>
                      <a:pt x="138" y="57"/>
                      <a:pt x="136" y="59"/>
                      <a:pt x="133" y="61"/>
                    </a:cubicBezTo>
                    <a:cubicBezTo>
                      <a:pt x="130" y="62"/>
                      <a:pt x="128" y="64"/>
                      <a:pt x="125" y="66"/>
                    </a:cubicBezTo>
                    <a:cubicBezTo>
                      <a:pt x="125" y="66"/>
                      <a:pt x="125" y="66"/>
                      <a:pt x="125" y="66"/>
                    </a:cubicBezTo>
                    <a:cubicBezTo>
                      <a:pt x="124" y="66"/>
                      <a:pt x="124" y="67"/>
                      <a:pt x="124" y="67"/>
                    </a:cubicBezTo>
                    <a:cubicBezTo>
                      <a:pt x="121" y="69"/>
                      <a:pt x="118" y="71"/>
                      <a:pt x="116" y="73"/>
                    </a:cubicBezTo>
                    <a:cubicBezTo>
                      <a:pt x="113" y="75"/>
                      <a:pt x="110" y="78"/>
                      <a:pt x="107" y="80"/>
                    </a:cubicBezTo>
                    <a:cubicBezTo>
                      <a:pt x="104" y="82"/>
                      <a:pt x="102" y="84"/>
                      <a:pt x="99" y="87"/>
                    </a:cubicBezTo>
                    <a:cubicBezTo>
                      <a:pt x="99" y="87"/>
                      <a:pt x="98" y="87"/>
                      <a:pt x="98" y="87"/>
                    </a:cubicBezTo>
                    <a:cubicBezTo>
                      <a:pt x="96" y="89"/>
                      <a:pt x="94" y="91"/>
                      <a:pt x="91" y="93"/>
                    </a:cubicBezTo>
                    <a:cubicBezTo>
                      <a:pt x="91" y="94"/>
                      <a:pt x="91" y="94"/>
                      <a:pt x="91" y="94"/>
                    </a:cubicBezTo>
                    <a:cubicBezTo>
                      <a:pt x="88" y="96"/>
                      <a:pt x="86" y="99"/>
                      <a:pt x="84" y="101"/>
                    </a:cubicBezTo>
                    <a:cubicBezTo>
                      <a:pt x="81" y="103"/>
                      <a:pt x="79" y="106"/>
                      <a:pt x="76" y="108"/>
                    </a:cubicBezTo>
                    <a:cubicBezTo>
                      <a:pt x="76" y="108"/>
                      <a:pt x="76" y="109"/>
                      <a:pt x="76" y="109"/>
                    </a:cubicBezTo>
                    <a:cubicBezTo>
                      <a:pt x="73" y="111"/>
                      <a:pt x="71" y="114"/>
                      <a:pt x="68" y="116"/>
                    </a:cubicBezTo>
                    <a:cubicBezTo>
                      <a:pt x="68" y="116"/>
                      <a:pt x="68" y="117"/>
                      <a:pt x="68" y="117"/>
                    </a:cubicBezTo>
                    <a:cubicBezTo>
                      <a:pt x="67" y="118"/>
                      <a:pt x="66" y="119"/>
                      <a:pt x="65" y="121"/>
                    </a:cubicBezTo>
                    <a:cubicBezTo>
                      <a:pt x="63" y="122"/>
                      <a:pt x="62" y="123"/>
                      <a:pt x="61" y="124"/>
                    </a:cubicBezTo>
                    <a:cubicBezTo>
                      <a:pt x="59" y="127"/>
                      <a:pt x="57" y="130"/>
                      <a:pt x="55" y="132"/>
                    </a:cubicBezTo>
                    <a:cubicBezTo>
                      <a:pt x="54" y="133"/>
                      <a:pt x="54" y="133"/>
                      <a:pt x="54" y="133"/>
                    </a:cubicBezTo>
                    <a:cubicBezTo>
                      <a:pt x="53" y="134"/>
                      <a:pt x="52" y="135"/>
                      <a:pt x="51" y="137"/>
                    </a:cubicBezTo>
                    <a:cubicBezTo>
                      <a:pt x="50" y="138"/>
                      <a:pt x="49" y="139"/>
                      <a:pt x="48" y="141"/>
                    </a:cubicBezTo>
                    <a:cubicBezTo>
                      <a:pt x="46" y="144"/>
                      <a:pt x="43" y="147"/>
                      <a:pt x="41" y="149"/>
                    </a:cubicBezTo>
                    <a:cubicBezTo>
                      <a:pt x="39" y="153"/>
                      <a:pt x="36" y="157"/>
                      <a:pt x="34" y="160"/>
                    </a:cubicBezTo>
                    <a:cubicBezTo>
                      <a:pt x="34" y="160"/>
                      <a:pt x="34" y="160"/>
                      <a:pt x="34" y="160"/>
                    </a:cubicBezTo>
                    <a:cubicBezTo>
                      <a:pt x="27" y="170"/>
                      <a:pt x="21" y="179"/>
                      <a:pt x="16" y="189"/>
                    </a:cubicBezTo>
                    <a:cubicBezTo>
                      <a:pt x="19" y="190"/>
                      <a:pt x="19" y="190"/>
                      <a:pt x="19" y="190"/>
                    </a:cubicBezTo>
                    <a:cubicBezTo>
                      <a:pt x="25" y="190"/>
                      <a:pt x="24" y="192"/>
                      <a:pt x="22" y="197"/>
                    </a:cubicBezTo>
                    <a:cubicBezTo>
                      <a:pt x="21" y="201"/>
                      <a:pt x="15" y="202"/>
                      <a:pt x="14" y="208"/>
                    </a:cubicBezTo>
                    <a:cubicBezTo>
                      <a:pt x="13" y="214"/>
                      <a:pt x="16" y="212"/>
                      <a:pt x="15" y="217"/>
                    </a:cubicBezTo>
                    <a:cubicBezTo>
                      <a:pt x="14" y="222"/>
                      <a:pt x="9" y="222"/>
                      <a:pt x="8" y="227"/>
                    </a:cubicBezTo>
                    <a:cubicBezTo>
                      <a:pt x="8" y="233"/>
                      <a:pt x="12" y="235"/>
                      <a:pt x="11" y="240"/>
                    </a:cubicBezTo>
                    <a:cubicBezTo>
                      <a:pt x="10" y="245"/>
                      <a:pt x="7" y="245"/>
                      <a:pt x="5" y="250"/>
                    </a:cubicBezTo>
                    <a:cubicBezTo>
                      <a:pt x="4" y="255"/>
                      <a:pt x="8" y="255"/>
                      <a:pt x="7" y="259"/>
                    </a:cubicBezTo>
                    <a:cubicBezTo>
                      <a:pt x="5" y="263"/>
                      <a:pt x="0" y="265"/>
                      <a:pt x="3" y="279"/>
                    </a:cubicBezTo>
                    <a:cubicBezTo>
                      <a:pt x="5" y="293"/>
                      <a:pt x="4" y="302"/>
                      <a:pt x="12" y="297"/>
                    </a:cubicBezTo>
                    <a:cubicBezTo>
                      <a:pt x="16" y="295"/>
                      <a:pt x="20" y="281"/>
                      <a:pt x="20" y="269"/>
                    </a:cubicBezTo>
                    <a:cubicBezTo>
                      <a:pt x="20" y="260"/>
                      <a:pt x="22" y="254"/>
                      <a:pt x="22" y="248"/>
                    </a:cubicBezTo>
                    <a:cubicBezTo>
                      <a:pt x="22" y="244"/>
                      <a:pt x="22" y="231"/>
                      <a:pt x="22" y="222"/>
                    </a:cubicBezTo>
                    <a:cubicBezTo>
                      <a:pt x="23" y="209"/>
                      <a:pt x="29" y="198"/>
                      <a:pt x="35" y="199"/>
                    </a:cubicBezTo>
                    <a:cubicBezTo>
                      <a:pt x="45" y="201"/>
                      <a:pt x="45" y="212"/>
                      <a:pt x="52" y="207"/>
                    </a:cubicBezTo>
                    <a:cubicBezTo>
                      <a:pt x="59" y="202"/>
                      <a:pt x="48" y="198"/>
                      <a:pt x="52" y="192"/>
                    </a:cubicBezTo>
                    <a:cubicBezTo>
                      <a:pt x="54" y="189"/>
                      <a:pt x="58" y="189"/>
                      <a:pt x="61" y="180"/>
                    </a:cubicBezTo>
                    <a:cubicBezTo>
                      <a:pt x="64" y="171"/>
                      <a:pt x="60" y="173"/>
                      <a:pt x="59" y="169"/>
                    </a:cubicBezTo>
                    <a:cubicBezTo>
                      <a:pt x="57" y="164"/>
                      <a:pt x="63" y="166"/>
                      <a:pt x="68" y="162"/>
                    </a:cubicBezTo>
                    <a:cubicBezTo>
                      <a:pt x="73" y="158"/>
                      <a:pt x="69" y="155"/>
                      <a:pt x="73" y="142"/>
                    </a:cubicBezTo>
                    <a:cubicBezTo>
                      <a:pt x="77" y="131"/>
                      <a:pt x="77" y="126"/>
                      <a:pt x="85" y="118"/>
                    </a:cubicBezTo>
                    <a:cubicBezTo>
                      <a:pt x="87" y="115"/>
                      <a:pt x="90" y="114"/>
                      <a:pt x="90" y="114"/>
                    </a:cubicBezTo>
                    <a:cubicBezTo>
                      <a:pt x="150" y="54"/>
                      <a:pt x="231" y="15"/>
                      <a:pt x="316" y="14"/>
                    </a:cubicBezTo>
                    <a:cubicBezTo>
                      <a:pt x="316" y="14"/>
                      <a:pt x="316" y="14"/>
                      <a:pt x="316" y="14"/>
                    </a:cubicBezTo>
                    <a:cubicBezTo>
                      <a:pt x="491" y="16"/>
                      <a:pt x="633" y="162"/>
                      <a:pt x="633" y="342"/>
                    </a:cubicBezTo>
                    <a:cubicBezTo>
                      <a:pt x="633" y="530"/>
                      <a:pt x="495" y="671"/>
                      <a:pt x="313" y="671"/>
                    </a:cubicBezTo>
                    <a:cubicBezTo>
                      <a:pt x="313" y="671"/>
                      <a:pt x="313" y="671"/>
                      <a:pt x="313" y="671"/>
                    </a:cubicBezTo>
                    <a:cubicBezTo>
                      <a:pt x="231" y="670"/>
                      <a:pt x="152" y="631"/>
                      <a:pt x="92" y="571"/>
                    </a:cubicBezTo>
                    <a:cubicBezTo>
                      <a:pt x="92" y="571"/>
                      <a:pt x="92" y="571"/>
                      <a:pt x="92" y="571"/>
                    </a:cubicBezTo>
                    <a:cubicBezTo>
                      <a:pt x="90" y="569"/>
                      <a:pt x="90" y="569"/>
                      <a:pt x="90" y="569"/>
                    </a:cubicBezTo>
                    <a:cubicBezTo>
                      <a:pt x="90" y="569"/>
                      <a:pt x="90" y="569"/>
                      <a:pt x="90" y="569"/>
                    </a:cubicBezTo>
                    <a:cubicBezTo>
                      <a:pt x="87" y="566"/>
                      <a:pt x="87" y="566"/>
                      <a:pt x="87" y="566"/>
                    </a:cubicBezTo>
                    <a:cubicBezTo>
                      <a:pt x="77" y="556"/>
                      <a:pt x="77" y="552"/>
                      <a:pt x="73" y="540"/>
                    </a:cubicBezTo>
                    <a:cubicBezTo>
                      <a:pt x="69" y="527"/>
                      <a:pt x="73" y="524"/>
                      <a:pt x="68" y="520"/>
                    </a:cubicBezTo>
                    <a:cubicBezTo>
                      <a:pt x="63" y="516"/>
                      <a:pt x="61" y="516"/>
                      <a:pt x="62" y="512"/>
                    </a:cubicBezTo>
                    <a:cubicBezTo>
                      <a:pt x="64" y="508"/>
                      <a:pt x="68" y="509"/>
                      <a:pt x="64" y="501"/>
                    </a:cubicBezTo>
                    <a:cubicBezTo>
                      <a:pt x="61" y="492"/>
                      <a:pt x="58" y="493"/>
                      <a:pt x="56" y="490"/>
                    </a:cubicBezTo>
                    <a:cubicBezTo>
                      <a:pt x="52" y="485"/>
                      <a:pt x="61" y="477"/>
                      <a:pt x="54" y="472"/>
                    </a:cubicBezTo>
                    <a:cubicBezTo>
                      <a:pt x="47" y="467"/>
                      <a:pt x="45" y="481"/>
                      <a:pt x="35" y="483"/>
                    </a:cubicBezTo>
                    <a:cubicBezTo>
                      <a:pt x="29" y="484"/>
                      <a:pt x="23" y="473"/>
                      <a:pt x="22" y="460"/>
                    </a:cubicBezTo>
                    <a:cubicBezTo>
                      <a:pt x="22" y="451"/>
                      <a:pt x="22" y="438"/>
                      <a:pt x="22" y="434"/>
                    </a:cubicBezTo>
                    <a:cubicBezTo>
                      <a:pt x="22" y="428"/>
                      <a:pt x="20" y="422"/>
                      <a:pt x="20" y="413"/>
                    </a:cubicBezTo>
                    <a:cubicBezTo>
                      <a:pt x="20" y="401"/>
                      <a:pt x="17" y="388"/>
                      <a:pt x="12" y="386"/>
                    </a:cubicBezTo>
                    <a:cubicBezTo>
                      <a:pt x="5" y="381"/>
                      <a:pt x="5" y="389"/>
                      <a:pt x="3" y="403"/>
                    </a:cubicBezTo>
                    <a:cubicBezTo>
                      <a:pt x="0" y="417"/>
                      <a:pt x="5" y="419"/>
                      <a:pt x="7" y="423"/>
                    </a:cubicBezTo>
                    <a:cubicBezTo>
                      <a:pt x="8" y="427"/>
                      <a:pt x="4" y="427"/>
                      <a:pt x="5" y="432"/>
                    </a:cubicBezTo>
                    <a:cubicBezTo>
                      <a:pt x="7" y="437"/>
                      <a:pt x="10" y="437"/>
                      <a:pt x="11" y="442"/>
                    </a:cubicBezTo>
                    <a:cubicBezTo>
                      <a:pt x="12" y="447"/>
                      <a:pt x="8" y="446"/>
                      <a:pt x="8" y="451"/>
                    </a:cubicBezTo>
                    <a:cubicBezTo>
                      <a:pt x="9" y="457"/>
                      <a:pt x="14" y="457"/>
                      <a:pt x="15" y="462"/>
                    </a:cubicBezTo>
                    <a:cubicBezTo>
                      <a:pt x="16" y="466"/>
                      <a:pt x="13" y="468"/>
                      <a:pt x="14" y="474"/>
                    </a:cubicBezTo>
                    <a:cubicBezTo>
                      <a:pt x="15" y="480"/>
                      <a:pt x="21" y="481"/>
                      <a:pt x="22" y="485"/>
                    </a:cubicBezTo>
                    <a:cubicBezTo>
                      <a:pt x="24" y="490"/>
                      <a:pt x="25" y="492"/>
                      <a:pt x="19" y="492"/>
                    </a:cubicBezTo>
                    <a:cubicBezTo>
                      <a:pt x="16" y="493"/>
                      <a:pt x="16" y="493"/>
                      <a:pt x="16" y="493"/>
                    </a:cubicBezTo>
                    <a:cubicBezTo>
                      <a:pt x="22" y="504"/>
                      <a:pt x="29" y="515"/>
                      <a:pt x="36" y="525"/>
                    </a:cubicBezTo>
                    <a:cubicBezTo>
                      <a:pt x="35" y="525"/>
                      <a:pt x="35" y="525"/>
                      <a:pt x="35" y="525"/>
                    </a:cubicBezTo>
                    <a:cubicBezTo>
                      <a:pt x="36" y="526"/>
                      <a:pt x="37" y="527"/>
                      <a:pt x="37" y="528"/>
                    </a:cubicBezTo>
                    <a:cubicBezTo>
                      <a:pt x="40" y="532"/>
                      <a:pt x="43" y="536"/>
                      <a:pt x="46" y="540"/>
                    </a:cubicBezTo>
                    <a:cubicBezTo>
                      <a:pt x="48" y="542"/>
                      <a:pt x="49" y="544"/>
                      <a:pt x="51" y="546"/>
                    </a:cubicBezTo>
                    <a:cubicBezTo>
                      <a:pt x="52" y="547"/>
                      <a:pt x="53" y="548"/>
                      <a:pt x="54" y="549"/>
                    </a:cubicBezTo>
                    <a:cubicBezTo>
                      <a:pt x="55" y="551"/>
                      <a:pt x="57" y="554"/>
                      <a:pt x="59" y="556"/>
                    </a:cubicBezTo>
                    <a:cubicBezTo>
                      <a:pt x="60" y="557"/>
                      <a:pt x="61" y="559"/>
                      <a:pt x="63" y="560"/>
                    </a:cubicBezTo>
                    <a:cubicBezTo>
                      <a:pt x="63" y="561"/>
                      <a:pt x="64" y="562"/>
                      <a:pt x="65" y="563"/>
                    </a:cubicBezTo>
                    <a:cubicBezTo>
                      <a:pt x="68" y="567"/>
                      <a:pt x="71" y="570"/>
                      <a:pt x="75" y="573"/>
                    </a:cubicBezTo>
                    <a:cubicBezTo>
                      <a:pt x="76" y="575"/>
                      <a:pt x="77" y="576"/>
                      <a:pt x="78" y="577"/>
                    </a:cubicBezTo>
                    <a:cubicBezTo>
                      <a:pt x="78" y="577"/>
                      <a:pt x="78" y="577"/>
                      <a:pt x="78" y="577"/>
                    </a:cubicBezTo>
                    <a:cubicBezTo>
                      <a:pt x="79" y="578"/>
                      <a:pt x="81" y="580"/>
                      <a:pt x="82" y="581"/>
                    </a:cubicBezTo>
                    <a:cubicBezTo>
                      <a:pt x="98" y="597"/>
                      <a:pt x="115" y="611"/>
                      <a:pt x="133" y="624"/>
                    </a:cubicBezTo>
                    <a:cubicBezTo>
                      <a:pt x="133" y="624"/>
                      <a:pt x="134" y="625"/>
                      <a:pt x="135" y="625"/>
                    </a:cubicBezTo>
                    <a:cubicBezTo>
                      <a:pt x="139" y="628"/>
                      <a:pt x="143" y="630"/>
                      <a:pt x="147" y="633"/>
                    </a:cubicBezTo>
                    <a:cubicBezTo>
                      <a:pt x="148" y="634"/>
                      <a:pt x="149" y="634"/>
                      <a:pt x="150" y="635"/>
                    </a:cubicBezTo>
                    <a:cubicBezTo>
                      <a:pt x="162" y="642"/>
                      <a:pt x="174" y="649"/>
                      <a:pt x="187" y="655"/>
                    </a:cubicBezTo>
                    <a:cubicBezTo>
                      <a:pt x="189" y="656"/>
                      <a:pt x="191" y="657"/>
                      <a:pt x="193" y="658"/>
                    </a:cubicBezTo>
                    <a:cubicBezTo>
                      <a:pt x="196" y="659"/>
                      <a:pt x="200" y="661"/>
                      <a:pt x="203" y="662"/>
                    </a:cubicBezTo>
                    <a:cubicBezTo>
                      <a:pt x="206" y="663"/>
                      <a:pt x="208" y="664"/>
                      <a:pt x="211" y="665"/>
                    </a:cubicBezTo>
                    <a:cubicBezTo>
                      <a:pt x="214" y="666"/>
                      <a:pt x="217" y="668"/>
                      <a:pt x="220" y="669"/>
                    </a:cubicBezTo>
                    <a:cubicBezTo>
                      <a:pt x="223" y="670"/>
                      <a:pt x="227" y="671"/>
                      <a:pt x="231" y="672"/>
                    </a:cubicBezTo>
                    <a:cubicBezTo>
                      <a:pt x="233" y="673"/>
                      <a:pt x="235" y="674"/>
                      <a:pt x="238" y="674"/>
                    </a:cubicBezTo>
                    <a:cubicBezTo>
                      <a:pt x="243" y="676"/>
                      <a:pt x="249" y="677"/>
                      <a:pt x="255" y="679"/>
                    </a:cubicBezTo>
                    <a:cubicBezTo>
                      <a:pt x="257" y="679"/>
                      <a:pt x="259" y="679"/>
                      <a:pt x="261" y="680"/>
                    </a:cubicBezTo>
                    <a:cubicBezTo>
                      <a:pt x="265" y="681"/>
                      <a:pt x="269" y="682"/>
                      <a:pt x="274" y="682"/>
                    </a:cubicBezTo>
                    <a:cubicBezTo>
                      <a:pt x="276" y="683"/>
                      <a:pt x="278" y="683"/>
                      <a:pt x="280" y="683"/>
                    </a:cubicBezTo>
                    <a:cubicBezTo>
                      <a:pt x="285" y="684"/>
                      <a:pt x="289" y="684"/>
                      <a:pt x="293" y="685"/>
                    </a:cubicBezTo>
                    <a:cubicBezTo>
                      <a:pt x="295" y="685"/>
                      <a:pt x="297" y="685"/>
                      <a:pt x="299" y="685"/>
                    </a:cubicBezTo>
                    <a:cubicBezTo>
                      <a:pt x="304" y="685"/>
                      <a:pt x="309" y="686"/>
                      <a:pt x="313" y="686"/>
                    </a:cubicBezTo>
                    <a:cubicBezTo>
                      <a:pt x="313" y="686"/>
                      <a:pt x="313" y="686"/>
                      <a:pt x="313" y="686"/>
                    </a:cubicBezTo>
                    <a:cubicBezTo>
                      <a:pt x="504" y="686"/>
                      <a:pt x="647" y="538"/>
                      <a:pt x="647" y="342"/>
                    </a:cubicBezTo>
                    <a:cubicBezTo>
                      <a:pt x="647" y="153"/>
                      <a:pt x="497" y="0"/>
                      <a:pt x="313" y="0"/>
                    </a:cubicBezTo>
                    <a:close/>
                  </a:path>
                </a:pathLst>
              </a:custGeom>
              <a:noFill/>
              <a:ln w="7938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66" name="Freeform 1728"/>
              <p:cNvSpPr>
                <a:spLocks/>
              </p:cNvSpPr>
              <p:nvPr/>
            </p:nvSpPr>
            <p:spPr bwMode="auto">
              <a:xfrm>
                <a:off x="985" y="1397"/>
                <a:ext cx="1368" cy="1752"/>
              </a:xfrm>
              <a:custGeom>
                <a:avLst/>
                <a:gdLst>
                  <a:gd name="T0" fmla="*/ 230 w 547"/>
                  <a:gd name="T1" fmla="*/ 0 h 657"/>
                  <a:gd name="T2" fmla="*/ 227 w 547"/>
                  <a:gd name="T3" fmla="*/ 0 h 657"/>
                  <a:gd name="T4" fmla="*/ 227 w 547"/>
                  <a:gd name="T5" fmla="*/ 0 h 657"/>
                  <a:gd name="T6" fmla="*/ 4 w 547"/>
                  <a:gd name="T7" fmla="*/ 100 h 657"/>
                  <a:gd name="T8" fmla="*/ 0 w 547"/>
                  <a:gd name="T9" fmla="*/ 103 h 657"/>
                  <a:gd name="T10" fmla="*/ 1 w 547"/>
                  <a:gd name="T11" fmla="*/ 102 h 657"/>
                  <a:gd name="T12" fmla="*/ 227 w 547"/>
                  <a:gd name="T13" fmla="*/ 15 h 657"/>
                  <a:gd name="T14" fmla="*/ 227 w 547"/>
                  <a:gd name="T15" fmla="*/ 15 h 657"/>
                  <a:gd name="T16" fmla="*/ 304 w 547"/>
                  <a:gd name="T17" fmla="*/ 25 h 657"/>
                  <a:gd name="T18" fmla="*/ 321 w 547"/>
                  <a:gd name="T19" fmla="*/ 31 h 657"/>
                  <a:gd name="T20" fmla="*/ 531 w 547"/>
                  <a:gd name="T21" fmla="*/ 328 h 657"/>
                  <a:gd name="T22" fmla="*/ 469 w 547"/>
                  <a:gd name="T23" fmla="*/ 523 h 657"/>
                  <a:gd name="T24" fmla="*/ 467 w 547"/>
                  <a:gd name="T25" fmla="*/ 526 h 657"/>
                  <a:gd name="T26" fmla="*/ 436 w 547"/>
                  <a:gd name="T27" fmla="*/ 560 h 657"/>
                  <a:gd name="T28" fmla="*/ 303 w 547"/>
                  <a:gd name="T29" fmla="*/ 633 h 657"/>
                  <a:gd name="T30" fmla="*/ 236 w 547"/>
                  <a:gd name="T31" fmla="*/ 642 h 657"/>
                  <a:gd name="T32" fmla="*/ 229 w 547"/>
                  <a:gd name="T33" fmla="*/ 642 h 657"/>
                  <a:gd name="T34" fmla="*/ 227 w 547"/>
                  <a:gd name="T35" fmla="*/ 642 h 657"/>
                  <a:gd name="T36" fmla="*/ 227 w 547"/>
                  <a:gd name="T37" fmla="*/ 642 h 657"/>
                  <a:gd name="T38" fmla="*/ 225 w 547"/>
                  <a:gd name="T39" fmla="*/ 642 h 657"/>
                  <a:gd name="T40" fmla="*/ 224 w 547"/>
                  <a:gd name="T41" fmla="*/ 642 h 657"/>
                  <a:gd name="T42" fmla="*/ 212 w 547"/>
                  <a:gd name="T43" fmla="*/ 641 h 657"/>
                  <a:gd name="T44" fmla="*/ 4 w 547"/>
                  <a:gd name="T45" fmla="*/ 555 h 657"/>
                  <a:gd name="T46" fmla="*/ 4 w 547"/>
                  <a:gd name="T47" fmla="*/ 555 h 657"/>
                  <a:gd name="T48" fmla="*/ 6 w 547"/>
                  <a:gd name="T49" fmla="*/ 557 h 657"/>
                  <a:gd name="T50" fmla="*/ 6 w 547"/>
                  <a:gd name="T51" fmla="*/ 557 h 657"/>
                  <a:gd name="T52" fmla="*/ 227 w 547"/>
                  <a:gd name="T53" fmla="*/ 657 h 657"/>
                  <a:gd name="T54" fmla="*/ 227 w 547"/>
                  <a:gd name="T55" fmla="*/ 657 h 657"/>
                  <a:gd name="T56" fmla="*/ 547 w 547"/>
                  <a:gd name="T57" fmla="*/ 328 h 657"/>
                  <a:gd name="T58" fmla="*/ 230 w 547"/>
                  <a:gd name="T59" fmla="*/ 0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47" h="657">
                    <a:moveTo>
                      <a:pt x="230" y="0"/>
                    </a:moveTo>
                    <a:cubicBezTo>
                      <a:pt x="227" y="0"/>
                      <a:pt x="227" y="0"/>
                      <a:pt x="227" y="0"/>
                    </a:cubicBezTo>
                    <a:cubicBezTo>
                      <a:pt x="227" y="0"/>
                      <a:pt x="227" y="0"/>
                      <a:pt x="227" y="0"/>
                    </a:cubicBezTo>
                    <a:cubicBezTo>
                      <a:pt x="143" y="2"/>
                      <a:pt x="63" y="40"/>
                      <a:pt x="4" y="100"/>
                    </a:cubicBezTo>
                    <a:cubicBezTo>
                      <a:pt x="4" y="100"/>
                      <a:pt x="2" y="101"/>
                      <a:pt x="0" y="103"/>
                    </a:cubicBezTo>
                    <a:cubicBezTo>
                      <a:pt x="1" y="103"/>
                      <a:pt x="1" y="102"/>
                      <a:pt x="1" y="102"/>
                    </a:cubicBezTo>
                    <a:cubicBezTo>
                      <a:pt x="56" y="49"/>
                      <a:pt x="150" y="17"/>
                      <a:pt x="227" y="15"/>
                    </a:cubicBezTo>
                    <a:cubicBezTo>
                      <a:pt x="227" y="15"/>
                      <a:pt x="227" y="15"/>
                      <a:pt x="227" y="15"/>
                    </a:cubicBezTo>
                    <a:cubicBezTo>
                      <a:pt x="253" y="15"/>
                      <a:pt x="279" y="18"/>
                      <a:pt x="304" y="25"/>
                    </a:cubicBezTo>
                    <a:cubicBezTo>
                      <a:pt x="309" y="27"/>
                      <a:pt x="315" y="29"/>
                      <a:pt x="321" y="31"/>
                    </a:cubicBezTo>
                    <a:cubicBezTo>
                      <a:pt x="443" y="72"/>
                      <a:pt x="531" y="190"/>
                      <a:pt x="531" y="328"/>
                    </a:cubicBezTo>
                    <a:cubicBezTo>
                      <a:pt x="531" y="403"/>
                      <a:pt x="508" y="470"/>
                      <a:pt x="469" y="523"/>
                    </a:cubicBezTo>
                    <a:cubicBezTo>
                      <a:pt x="468" y="524"/>
                      <a:pt x="468" y="525"/>
                      <a:pt x="467" y="526"/>
                    </a:cubicBezTo>
                    <a:cubicBezTo>
                      <a:pt x="458" y="539"/>
                      <a:pt x="447" y="550"/>
                      <a:pt x="436" y="560"/>
                    </a:cubicBezTo>
                    <a:cubicBezTo>
                      <a:pt x="400" y="595"/>
                      <a:pt x="354" y="620"/>
                      <a:pt x="303" y="633"/>
                    </a:cubicBezTo>
                    <a:cubicBezTo>
                      <a:pt x="280" y="639"/>
                      <a:pt x="258" y="642"/>
                      <a:pt x="236" y="642"/>
                    </a:cubicBezTo>
                    <a:cubicBezTo>
                      <a:pt x="234" y="642"/>
                      <a:pt x="232" y="642"/>
                      <a:pt x="229" y="642"/>
                    </a:cubicBezTo>
                    <a:cubicBezTo>
                      <a:pt x="229" y="642"/>
                      <a:pt x="228" y="642"/>
                      <a:pt x="227" y="642"/>
                    </a:cubicBezTo>
                    <a:cubicBezTo>
                      <a:pt x="227" y="642"/>
                      <a:pt x="227" y="642"/>
                      <a:pt x="227" y="642"/>
                    </a:cubicBezTo>
                    <a:cubicBezTo>
                      <a:pt x="226" y="642"/>
                      <a:pt x="226" y="642"/>
                      <a:pt x="225" y="642"/>
                    </a:cubicBezTo>
                    <a:cubicBezTo>
                      <a:pt x="224" y="642"/>
                      <a:pt x="224" y="642"/>
                      <a:pt x="224" y="642"/>
                    </a:cubicBezTo>
                    <a:cubicBezTo>
                      <a:pt x="220" y="642"/>
                      <a:pt x="216" y="641"/>
                      <a:pt x="212" y="641"/>
                    </a:cubicBezTo>
                    <a:cubicBezTo>
                      <a:pt x="142" y="634"/>
                      <a:pt x="57" y="601"/>
                      <a:pt x="4" y="555"/>
                    </a:cubicBezTo>
                    <a:cubicBezTo>
                      <a:pt x="4" y="555"/>
                      <a:pt x="4" y="555"/>
                      <a:pt x="4" y="555"/>
                    </a:cubicBezTo>
                    <a:cubicBezTo>
                      <a:pt x="6" y="557"/>
                      <a:pt x="6" y="557"/>
                      <a:pt x="6" y="557"/>
                    </a:cubicBezTo>
                    <a:cubicBezTo>
                      <a:pt x="6" y="557"/>
                      <a:pt x="6" y="557"/>
                      <a:pt x="6" y="557"/>
                    </a:cubicBezTo>
                    <a:cubicBezTo>
                      <a:pt x="66" y="617"/>
                      <a:pt x="145" y="656"/>
                      <a:pt x="227" y="657"/>
                    </a:cubicBezTo>
                    <a:cubicBezTo>
                      <a:pt x="227" y="657"/>
                      <a:pt x="227" y="657"/>
                      <a:pt x="227" y="657"/>
                    </a:cubicBezTo>
                    <a:cubicBezTo>
                      <a:pt x="409" y="657"/>
                      <a:pt x="547" y="516"/>
                      <a:pt x="547" y="328"/>
                    </a:cubicBezTo>
                    <a:cubicBezTo>
                      <a:pt x="547" y="148"/>
                      <a:pt x="405" y="2"/>
                      <a:pt x="230" y="0"/>
                    </a:cubicBezTo>
                    <a:close/>
                  </a:path>
                </a:pathLst>
              </a:custGeom>
              <a:noFill/>
              <a:ln w="7938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67" name="Freeform 1729"/>
              <p:cNvSpPr>
                <a:spLocks/>
              </p:cNvSpPr>
              <p:nvPr/>
            </p:nvSpPr>
            <p:spPr bwMode="auto">
              <a:xfrm>
                <a:off x="810" y="1360"/>
                <a:ext cx="1578" cy="1829"/>
              </a:xfrm>
              <a:custGeom>
                <a:avLst/>
                <a:gdLst>
                  <a:gd name="T0" fmla="*/ 0 w 631"/>
                  <a:gd name="T1" fmla="*/ 493 h 686"/>
                  <a:gd name="T2" fmla="*/ 19 w 631"/>
                  <a:gd name="T3" fmla="*/ 525 h 686"/>
                  <a:gd name="T4" fmla="*/ 30 w 631"/>
                  <a:gd name="T5" fmla="*/ 540 h 686"/>
                  <a:gd name="T6" fmla="*/ 38 w 631"/>
                  <a:gd name="T7" fmla="*/ 549 h 686"/>
                  <a:gd name="T8" fmla="*/ 47 w 631"/>
                  <a:gd name="T9" fmla="*/ 560 h 686"/>
                  <a:gd name="T10" fmla="*/ 59 w 631"/>
                  <a:gd name="T11" fmla="*/ 573 h 686"/>
                  <a:gd name="T12" fmla="*/ 62 w 631"/>
                  <a:gd name="T13" fmla="*/ 577 h 686"/>
                  <a:gd name="T14" fmla="*/ 117 w 631"/>
                  <a:gd name="T15" fmla="*/ 624 h 686"/>
                  <a:gd name="T16" fmla="*/ 131 w 631"/>
                  <a:gd name="T17" fmla="*/ 633 h 686"/>
                  <a:gd name="T18" fmla="*/ 171 w 631"/>
                  <a:gd name="T19" fmla="*/ 655 h 686"/>
                  <a:gd name="T20" fmla="*/ 187 w 631"/>
                  <a:gd name="T21" fmla="*/ 662 h 686"/>
                  <a:gd name="T22" fmla="*/ 204 w 631"/>
                  <a:gd name="T23" fmla="*/ 669 h 686"/>
                  <a:gd name="T24" fmla="*/ 222 w 631"/>
                  <a:gd name="T25" fmla="*/ 674 h 686"/>
                  <a:gd name="T26" fmla="*/ 245 w 631"/>
                  <a:gd name="T27" fmla="*/ 680 h 686"/>
                  <a:gd name="T28" fmla="*/ 264 w 631"/>
                  <a:gd name="T29" fmla="*/ 683 h 686"/>
                  <a:gd name="T30" fmla="*/ 283 w 631"/>
                  <a:gd name="T31" fmla="*/ 685 h 686"/>
                  <a:gd name="T32" fmla="*/ 297 w 631"/>
                  <a:gd name="T33" fmla="*/ 686 h 686"/>
                  <a:gd name="T34" fmla="*/ 297 w 631"/>
                  <a:gd name="T35" fmla="*/ 0 h 686"/>
                  <a:gd name="T36" fmla="*/ 281 w 631"/>
                  <a:gd name="T37" fmla="*/ 1 h 686"/>
                  <a:gd name="T38" fmla="*/ 274 w 631"/>
                  <a:gd name="T39" fmla="*/ 1 h 686"/>
                  <a:gd name="T40" fmla="*/ 253 w 631"/>
                  <a:gd name="T41" fmla="*/ 4 h 686"/>
                  <a:gd name="T42" fmla="*/ 240 w 631"/>
                  <a:gd name="T43" fmla="*/ 7 h 686"/>
                  <a:gd name="T44" fmla="*/ 229 w 631"/>
                  <a:gd name="T45" fmla="*/ 9 h 686"/>
                  <a:gd name="T46" fmla="*/ 220 w 631"/>
                  <a:gd name="T47" fmla="*/ 12 h 686"/>
                  <a:gd name="T48" fmla="*/ 206 w 631"/>
                  <a:gd name="T49" fmla="*/ 16 h 686"/>
                  <a:gd name="T50" fmla="*/ 200 w 631"/>
                  <a:gd name="T51" fmla="*/ 18 h 686"/>
                  <a:gd name="T52" fmla="*/ 190 w 631"/>
                  <a:gd name="T53" fmla="*/ 22 h 686"/>
                  <a:gd name="T54" fmla="*/ 172 w 631"/>
                  <a:gd name="T55" fmla="*/ 29 h 686"/>
                  <a:gd name="T56" fmla="*/ 169 w 631"/>
                  <a:gd name="T57" fmla="*/ 31 h 686"/>
                  <a:gd name="T58" fmla="*/ 162 w 631"/>
                  <a:gd name="T59" fmla="*/ 34 h 686"/>
                  <a:gd name="T60" fmla="*/ 145 w 631"/>
                  <a:gd name="T61" fmla="*/ 43 h 686"/>
                  <a:gd name="T62" fmla="*/ 135 w 631"/>
                  <a:gd name="T63" fmla="*/ 49 h 686"/>
                  <a:gd name="T64" fmla="*/ 130 w 631"/>
                  <a:gd name="T65" fmla="*/ 52 h 686"/>
                  <a:gd name="T66" fmla="*/ 125 w 631"/>
                  <a:gd name="T67" fmla="*/ 55 h 686"/>
                  <a:gd name="T68" fmla="*/ 109 w 631"/>
                  <a:gd name="T69" fmla="*/ 66 h 686"/>
                  <a:gd name="T70" fmla="*/ 108 w 631"/>
                  <a:gd name="T71" fmla="*/ 67 h 686"/>
                  <a:gd name="T72" fmla="*/ 91 w 631"/>
                  <a:gd name="T73" fmla="*/ 80 h 686"/>
                  <a:gd name="T74" fmla="*/ 82 w 631"/>
                  <a:gd name="T75" fmla="*/ 87 h 686"/>
                  <a:gd name="T76" fmla="*/ 75 w 631"/>
                  <a:gd name="T77" fmla="*/ 94 h 686"/>
                  <a:gd name="T78" fmla="*/ 60 w 631"/>
                  <a:gd name="T79" fmla="*/ 108 h 686"/>
                  <a:gd name="T80" fmla="*/ 52 w 631"/>
                  <a:gd name="T81" fmla="*/ 116 h 686"/>
                  <a:gd name="T82" fmla="*/ 49 w 631"/>
                  <a:gd name="T83" fmla="*/ 121 h 686"/>
                  <a:gd name="T84" fmla="*/ 39 w 631"/>
                  <a:gd name="T85" fmla="*/ 132 h 686"/>
                  <a:gd name="T86" fmla="*/ 35 w 631"/>
                  <a:gd name="T87" fmla="*/ 137 h 686"/>
                  <a:gd name="T88" fmla="*/ 25 w 631"/>
                  <a:gd name="T89" fmla="*/ 149 h 686"/>
                  <a:gd name="T90" fmla="*/ 18 w 631"/>
                  <a:gd name="T91" fmla="*/ 160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31" h="686">
                    <a:moveTo>
                      <a:pt x="1" y="493"/>
                    </a:moveTo>
                    <a:cubicBezTo>
                      <a:pt x="0" y="493"/>
                      <a:pt x="0" y="493"/>
                      <a:pt x="0" y="493"/>
                    </a:cubicBezTo>
                    <a:cubicBezTo>
                      <a:pt x="6" y="504"/>
                      <a:pt x="13" y="515"/>
                      <a:pt x="20" y="525"/>
                    </a:cubicBezTo>
                    <a:cubicBezTo>
                      <a:pt x="19" y="525"/>
                      <a:pt x="19" y="525"/>
                      <a:pt x="19" y="525"/>
                    </a:cubicBezTo>
                    <a:cubicBezTo>
                      <a:pt x="20" y="526"/>
                      <a:pt x="21" y="527"/>
                      <a:pt x="21" y="528"/>
                    </a:cubicBezTo>
                    <a:cubicBezTo>
                      <a:pt x="24" y="532"/>
                      <a:pt x="27" y="536"/>
                      <a:pt x="30" y="540"/>
                    </a:cubicBezTo>
                    <a:cubicBezTo>
                      <a:pt x="32" y="542"/>
                      <a:pt x="33" y="544"/>
                      <a:pt x="35" y="546"/>
                    </a:cubicBezTo>
                    <a:cubicBezTo>
                      <a:pt x="36" y="547"/>
                      <a:pt x="37" y="548"/>
                      <a:pt x="38" y="549"/>
                    </a:cubicBezTo>
                    <a:cubicBezTo>
                      <a:pt x="39" y="551"/>
                      <a:pt x="41" y="554"/>
                      <a:pt x="43" y="556"/>
                    </a:cubicBezTo>
                    <a:cubicBezTo>
                      <a:pt x="44" y="557"/>
                      <a:pt x="45" y="559"/>
                      <a:pt x="47" y="560"/>
                    </a:cubicBezTo>
                    <a:cubicBezTo>
                      <a:pt x="47" y="561"/>
                      <a:pt x="48" y="562"/>
                      <a:pt x="49" y="563"/>
                    </a:cubicBezTo>
                    <a:cubicBezTo>
                      <a:pt x="52" y="567"/>
                      <a:pt x="55" y="570"/>
                      <a:pt x="59" y="573"/>
                    </a:cubicBezTo>
                    <a:cubicBezTo>
                      <a:pt x="60" y="575"/>
                      <a:pt x="61" y="576"/>
                      <a:pt x="62" y="577"/>
                    </a:cubicBezTo>
                    <a:cubicBezTo>
                      <a:pt x="62" y="577"/>
                      <a:pt x="62" y="577"/>
                      <a:pt x="62" y="577"/>
                    </a:cubicBezTo>
                    <a:cubicBezTo>
                      <a:pt x="63" y="578"/>
                      <a:pt x="65" y="580"/>
                      <a:pt x="66" y="581"/>
                    </a:cubicBezTo>
                    <a:cubicBezTo>
                      <a:pt x="82" y="597"/>
                      <a:pt x="99" y="611"/>
                      <a:pt x="117" y="624"/>
                    </a:cubicBezTo>
                    <a:cubicBezTo>
                      <a:pt x="117" y="624"/>
                      <a:pt x="118" y="625"/>
                      <a:pt x="119" y="625"/>
                    </a:cubicBezTo>
                    <a:cubicBezTo>
                      <a:pt x="123" y="628"/>
                      <a:pt x="127" y="630"/>
                      <a:pt x="131" y="633"/>
                    </a:cubicBezTo>
                    <a:cubicBezTo>
                      <a:pt x="132" y="634"/>
                      <a:pt x="133" y="634"/>
                      <a:pt x="134" y="635"/>
                    </a:cubicBezTo>
                    <a:cubicBezTo>
                      <a:pt x="146" y="642"/>
                      <a:pt x="158" y="649"/>
                      <a:pt x="171" y="655"/>
                    </a:cubicBezTo>
                    <a:cubicBezTo>
                      <a:pt x="173" y="656"/>
                      <a:pt x="175" y="657"/>
                      <a:pt x="177" y="658"/>
                    </a:cubicBezTo>
                    <a:cubicBezTo>
                      <a:pt x="180" y="659"/>
                      <a:pt x="184" y="661"/>
                      <a:pt x="187" y="662"/>
                    </a:cubicBezTo>
                    <a:cubicBezTo>
                      <a:pt x="190" y="663"/>
                      <a:pt x="192" y="664"/>
                      <a:pt x="195" y="665"/>
                    </a:cubicBezTo>
                    <a:cubicBezTo>
                      <a:pt x="198" y="666"/>
                      <a:pt x="201" y="668"/>
                      <a:pt x="204" y="669"/>
                    </a:cubicBezTo>
                    <a:cubicBezTo>
                      <a:pt x="207" y="670"/>
                      <a:pt x="211" y="671"/>
                      <a:pt x="215" y="672"/>
                    </a:cubicBezTo>
                    <a:cubicBezTo>
                      <a:pt x="217" y="673"/>
                      <a:pt x="219" y="674"/>
                      <a:pt x="222" y="674"/>
                    </a:cubicBezTo>
                    <a:cubicBezTo>
                      <a:pt x="227" y="676"/>
                      <a:pt x="233" y="677"/>
                      <a:pt x="239" y="679"/>
                    </a:cubicBezTo>
                    <a:cubicBezTo>
                      <a:pt x="241" y="679"/>
                      <a:pt x="243" y="679"/>
                      <a:pt x="245" y="680"/>
                    </a:cubicBezTo>
                    <a:cubicBezTo>
                      <a:pt x="249" y="681"/>
                      <a:pt x="253" y="682"/>
                      <a:pt x="258" y="682"/>
                    </a:cubicBezTo>
                    <a:cubicBezTo>
                      <a:pt x="260" y="683"/>
                      <a:pt x="262" y="683"/>
                      <a:pt x="264" y="683"/>
                    </a:cubicBezTo>
                    <a:cubicBezTo>
                      <a:pt x="269" y="684"/>
                      <a:pt x="273" y="684"/>
                      <a:pt x="277" y="685"/>
                    </a:cubicBezTo>
                    <a:cubicBezTo>
                      <a:pt x="279" y="685"/>
                      <a:pt x="281" y="685"/>
                      <a:pt x="283" y="685"/>
                    </a:cubicBezTo>
                    <a:cubicBezTo>
                      <a:pt x="288" y="685"/>
                      <a:pt x="293" y="686"/>
                      <a:pt x="297" y="686"/>
                    </a:cubicBezTo>
                    <a:cubicBezTo>
                      <a:pt x="297" y="686"/>
                      <a:pt x="297" y="686"/>
                      <a:pt x="297" y="686"/>
                    </a:cubicBezTo>
                    <a:cubicBezTo>
                      <a:pt x="488" y="686"/>
                      <a:pt x="631" y="538"/>
                      <a:pt x="631" y="342"/>
                    </a:cubicBezTo>
                    <a:cubicBezTo>
                      <a:pt x="631" y="153"/>
                      <a:pt x="481" y="0"/>
                      <a:pt x="297" y="0"/>
                    </a:cubicBezTo>
                    <a:cubicBezTo>
                      <a:pt x="297" y="0"/>
                      <a:pt x="297" y="0"/>
                      <a:pt x="297" y="0"/>
                    </a:cubicBezTo>
                    <a:cubicBezTo>
                      <a:pt x="292" y="0"/>
                      <a:pt x="287" y="0"/>
                      <a:pt x="281" y="1"/>
                    </a:cubicBezTo>
                    <a:cubicBezTo>
                      <a:pt x="281" y="1"/>
                      <a:pt x="281" y="1"/>
                      <a:pt x="281" y="1"/>
                    </a:cubicBezTo>
                    <a:cubicBezTo>
                      <a:pt x="279" y="1"/>
                      <a:pt x="277" y="1"/>
                      <a:pt x="274" y="1"/>
                    </a:cubicBezTo>
                    <a:cubicBezTo>
                      <a:pt x="270" y="2"/>
                      <a:pt x="265" y="2"/>
                      <a:pt x="261" y="3"/>
                    </a:cubicBezTo>
                    <a:cubicBezTo>
                      <a:pt x="258" y="3"/>
                      <a:pt x="256" y="4"/>
                      <a:pt x="253" y="4"/>
                    </a:cubicBezTo>
                    <a:cubicBezTo>
                      <a:pt x="251" y="5"/>
                      <a:pt x="249" y="5"/>
                      <a:pt x="247" y="5"/>
                    </a:cubicBezTo>
                    <a:cubicBezTo>
                      <a:pt x="245" y="6"/>
                      <a:pt x="243" y="6"/>
                      <a:pt x="240" y="7"/>
                    </a:cubicBezTo>
                    <a:cubicBezTo>
                      <a:pt x="237" y="7"/>
                      <a:pt x="235" y="8"/>
                      <a:pt x="232" y="9"/>
                    </a:cubicBezTo>
                    <a:cubicBezTo>
                      <a:pt x="231" y="9"/>
                      <a:pt x="230" y="9"/>
                      <a:pt x="229" y="9"/>
                    </a:cubicBezTo>
                    <a:cubicBezTo>
                      <a:pt x="228" y="10"/>
                      <a:pt x="227" y="10"/>
                      <a:pt x="226" y="10"/>
                    </a:cubicBezTo>
                    <a:cubicBezTo>
                      <a:pt x="224" y="11"/>
                      <a:pt x="222" y="11"/>
                      <a:pt x="220" y="12"/>
                    </a:cubicBezTo>
                    <a:cubicBezTo>
                      <a:pt x="217" y="12"/>
                      <a:pt x="215" y="13"/>
                      <a:pt x="212" y="14"/>
                    </a:cubicBezTo>
                    <a:cubicBezTo>
                      <a:pt x="210" y="15"/>
                      <a:pt x="208" y="15"/>
                      <a:pt x="206" y="16"/>
                    </a:cubicBezTo>
                    <a:cubicBezTo>
                      <a:pt x="205" y="16"/>
                      <a:pt x="204" y="17"/>
                      <a:pt x="202" y="17"/>
                    </a:cubicBezTo>
                    <a:cubicBezTo>
                      <a:pt x="202" y="17"/>
                      <a:pt x="201" y="18"/>
                      <a:pt x="200" y="18"/>
                    </a:cubicBezTo>
                    <a:cubicBezTo>
                      <a:pt x="197" y="19"/>
                      <a:pt x="194" y="20"/>
                      <a:pt x="191" y="21"/>
                    </a:cubicBezTo>
                    <a:cubicBezTo>
                      <a:pt x="191" y="21"/>
                      <a:pt x="191" y="22"/>
                      <a:pt x="190" y="22"/>
                    </a:cubicBezTo>
                    <a:cubicBezTo>
                      <a:pt x="187" y="23"/>
                      <a:pt x="184" y="24"/>
                      <a:pt x="181" y="25"/>
                    </a:cubicBezTo>
                    <a:cubicBezTo>
                      <a:pt x="178" y="27"/>
                      <a:pt x="175" y="28"/>
                      <a:pt x="172" y="29"/>
                    </a:cubicBezTo>
                    <a:cubicBezTo>
                      <a:pt x="172" y="29"/>
                      <a:pt x="172" y="29"/>
                      <a:pt x="172" y="30"/>
                    </a:cubicBezTo>
                    <a:cubicBezTo>
                      <a:pt x="171" y="30"/>
                      <a:pt x="170" y="30"/>
                      <a:pt x="169" y="31"/>
                    </a:cubicBezTo>
                    <a:cubicBezTo>
                      <a:pt x="167" y="32"/>
                      <a:pt x="166" y="32"/>
                      <a:pt x="164" y="33"/>
                    </a:cubicBezTo>
                    <a:cubicBezTo>
                      <a:pt x="163" y="33"/>
                      <a:pt x="163" y="34"/>
                      <a:pt x="162" y="34"/>
                    </a:cubicBezTo>
                    <a:cubicBezTo>
                      <a:pt x="159" y="35"/>
                      <a:pt x="156" y="37"/>
                      <a:pt x="153" y="39"/>
                    </a:cubicBezTo>
                    <a:cubicBezTo>
                      <a:pt x="150" y="40"/>
                      <a:pt x="148" y="41"/>
                      <a:pt x="145" y="43"/>
                    </a:cubicBezTo>
                    <a:cubicBezTo>
                      <a:pt x="144" y="43"/>
                      <a:pt x="144" y="44"/>
                      <a:pt x="143" y="44"/>
                    </a:cubicBezTo>
                    <a:cubicBezTo>
                      <a:pt x="140" y="46"/>
                      <a:pt x="138" y="47"/>
                      <a:pt x="135" y="49"/>
                    </a:cubicBezTo>
                    <a:cubicBezTo>
                      <a:pt x="134" y="50"/>
                      <a:pt x="133" y="50"/>
                      <a:pt x="132" y="51"/>
                    </a:cubicBezTo>
                    <a:cubicBezTo>
                      <a:pt x="131" y="51"/>
                      <a:pt x="130" y="52"/>
                      <a:pt x="130" y="52"/>
                    </a:cubicBezTo>
                    <a:cubicBezTo>
                      <a:pt x="129" y="53"/>
                      <a:pt x="128" y="53"/>
                      <a:pt x="128" y="53"/>
                    </a:cubicBezTo>
                    <a:cubicBezTo>
                      <a:pt x="127" y="54"/>
                      <a:pt x="126" y="54"/>
                      <a:pt x="125" y="55"/>
                    </a:cubicBezTo>
                    <a:cubicBezTo>
                      <a:pt x="122" y="57"/>
                      <a:pt x="120" y="59"/>
                      <a:pt x="117" y="61"/>
                    </a:cubicBezTo>
                    <a:cubicBezTo>
                      <a:pt x="114" y="62"/>
                      <a:pt x="112" y="64"/>
                      <a:pt x="109" y="66"/>
                    </a:cubicBezTo>
                    <a:cubicBezTo>
                      <a:pt x="109" y="66"/>
                      <a:pt x="109" y="66"/>
                      <a:pt x="109" y="66"/>
                    </a:cubicBezTo>
                    <a:cubicBezTo>
                      <a:pt x="108" y="66"/>
                      <a:pt x="108" y="67"/>
                      <a:pt x="108" y="67"/>
                    </a:cubicBezTo>
                    <a:cubicBezTo>
                      <a:pt x="105" y="69"/>
                      <a:pt x="102" y="71"/>
                      <a:pt x="100" y="73"/>
                    </a:cubicBezTo>
                    <a:cubicBezTo>
                      <a:pt x="97" y="75"/>
                      <a:pt x="94" y="78"/>
                      <a:pt x="91" y="80"/>
                    </a:cubicBezTo>
                    <a:cubicBezTo>
                      <a:pt x="88" y="82"/>
                      <a:pt x="86" y="84"/>
                      <a:pt x="83" y="87"/>
                    </a:cubicBezTo>
                    <a:cubicBezTo>
                      <a:pt x="83" y="87"/>
                      <a:pt x="82" y="87"/>
                      <a:pt x="82" y="87"/>
                    </a:cubicBezTo>
                    <a:cubicBezTo>
                      <a:pt x="80" y="89"/>
                      <a:pt x="78" y="91"/>
                      <a:pt x="75" y="93"/>
                    </a:cubicBezTo>
                    <a:cubicBezTo>
                      <a:pt x="75" y="94"/>
                      <a:pt x="75" y="94"/>
                      <a:pt x="75" y="94"/>
                    </a:cubicBezTo>
                    <a:cubicBezTo>
                      <a:pt x="72" y="96"/>
                      <a:pt x="70" y="99"/>
                      <a:pt x="68" y="101"/>
                    </a:cubicBezTo>
                    <a:cubicBezTo>
                      <a:pt x="65" y="103"/>
                      <a:pt x="63" y="106"/>
                      <a:pt x="60" y="108"/>
                    </a:cubicBezTo>
                    <a:cubicBezTo>
                      <a:pt x="60" y="108"/>
                      <a:pt x="60" y="109"/>
                      <a:pt x="60" y="109"/>
                    </a:cubicBezTo>
                    <a:cubicBezTo>
                      <a:pt x="57" y="111"/>
                      <a:pt x="55" y="114"/>
                      <a:pt x="52" y="116"/>
                    </a:cubicBezTo>
                    <a:cubicBezTo>
                      <a:pt x="52" y="116"/>
                      <a:pt x="52" y="117"/>
                      <a:pt x="52" y="117"/>
                    </a:cubicBezTo>
                    <a:cubicBezTo>
                      <a:pt x="51" y="118"/>
                      <a:pt x="50" y="119"/>
                      <a:pt x="49" y="121"/>
                    </a:cubicBezTo>
                    <a:cubicBezTo>
                      <a:pt x="47" y="122"/>
                      <a:pt x="46" y="123"/>
                      <a:pt x="45" y="124"/>
                    </a:cubicBezTo>
                    <a:cubicBezTo>
                      <a:pt x="43" y="127"/>
                      <a:pt x="41" y="130"/>
                      <a:pt x="39" y="132"/>
                    </a:cubicBezTo>
                    <a:cubicBezTo>
                      <a:pt x="38" y="133"/>
                      <a:pt x="38" y="133"/>
                      <a:pt x="38" y="133"/>
                    </a:cubicBezTo>
                    <a:cubicBezTo>
                      <a:pt x="37" y="134"/>
                      <a:pt x="36" y="135"/>
                      <a:pt x="35" y="137"/>
                    </a:cubicBezTo>
                    <a:cubicBezTo>
                      <a:pt x="34" y="138"/>
                      <a:pt x="33" y="139"/>
                      <a:pt x="32" y="141"/>
                    </a:cubicBezTo>
                    <a:cubicBezTo>
                      <a:pt x="30" y="144"/>
                      <a:pt x="27" y="147"/>
                      <a:pt x="25" y="149"/>
                    </a:cubicBezTo>
                    <a:cubicBezTo>
                      <a:pt x="23" y="153"/>
                      <a:pt x="20" y="157"/>
                      <a:pt x="18" y="160"/>
                    </a:cubicBezTo>
                    <a:cubicBezTo>
                      <a:pt x="18" y="160"/>
                      <a:pt x="18" y="160"/>
                      <a:pt x="18" y="160"/>
                    </a:cubicBezTo>
                    <a:cubicBezTo>
                      <a:pt x="11" y="170"/>
                      <a:pt x="5" y="179"/>
                      <a:pt x="0" y="189"/>
                    </a:cubicBezTo>
                  </a:path>
                </a:pathLst>
              </a:custGeom>
              <a:noFill/>
              <a:ln w="7938" cap="flat">
                <a:solidFill>
                  <a:srgbClr val="0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68" name="Freeform 1730"/>
              <p:cNvSpPr>
                <a:spLocks noEditPoints="1"/>
              </p:cNvSpPr>
              <p:nvPr/>
            </p:nvSpPr>
            <p:spPr bwMode="auto">
              <a:xfrm>
                <a:off x="850" y="1293"/>
                <a:ext cx="1978" cy="1971"/>
              </a:xfrm>
              <a:custGeom>
                <a:avLst/>
                <a:gdLst>
                  <a:gd name="T0" fmla="*/ 0 w 791"/>
                  <a:gd name="T1" fmla="*/ 588 h 739"/>
                  <a:gd name="T2" fmla="*/ 0 w 791"/>
                  <a:gd name="T3" fmla="*/ 588 h 739"/>
                  <a:gd name="T4" fmla="*/ 0 w 791"/>
                  <a:gd name="T5" fmla="*/ 588 h 739"/>
                  <a:gd name="T6" fmla="*/ 0 w 791"/>
                  <a:gd name="T7" fmla="*/ 588 h 739"/>
                  <a:gd name="T8" fmla="*/ 0 w 791"/>
                  <a:gd name="T9" fmla="*/ 588 h 739"/>
                  <a:gd name="T10" fmla="*/ 281 w 791"/>
                  <a:gd name="T11" fmla="*/ 739 h 739"/>
                  <a:gd name="T12" fmla="*/ 281 w 791"/>
                  <a:gd name="T13" fmla="*/ 739 h 739"/>
                  <a:gd name="T14" fmla="*/ 283 w 791"/>
                  <a:gd name="T15" fmla="*/ 739 h 739"/>
                  <a:gd name="T16" fmla="*/ 285 w 791"/>
                  <a:gd name="T17" fmla="*/ 739 h 739"/>
                  <a:gd name="T18" fmla="*/ 299 w 791"/>
                  <a:gd name="T19" fmla="*/ 738 h 739"/>
                  <a:gd name="T20" fmla="*/ 607 w 791"/>
                  <a:gd name="T21" fmla="*/ 530 h 739"/>
                  <a:gd name="T22" fmla="*/ 613 w 791"/>
                  <a:gd name="T23" fmla="*/ 515 h 739"/>
                  <a:gd name="T24" fmla="*/ 618 w 791"/>
                  <a:gd name="T25" fmla="*/ 501 h 739"/>
                  <a:gd name="T26" fmla="*/ 661 w 791"/>
                  <a:gd name="T27" fmla="*/ 481 h 739"/>
                  <a:gd name="T28" fmla="*/ 755 w 791"/>
                  <a:gd name="T29" fmla="*/ 482 h 739"/>
                  <a:gd name="T30" fmla="*/ 760 w 791"/>
                  <a:gd name="T31" fmla="*/ 397 h 739"/>
                  <a:gd name="T32" fmla="*/ 680 w 791"/>
                  <a:gd name="T33" fmla="*/ 374 h 739"/>
                  <a:gd name="T34" fmla="*/ 639 w 791"/>
                  <a:gd name="T35" fmla="*/ 329 h 739"/>
                  <a:gd name="T36" fmla="*/ 639 w 791"/>
                  <a:gd name="T37" fmla="*/ 332 h 739"/>
                  <a:gd name="T38" fmla="*/ 639 w 791"/>
                  <a:gd name="T39" fmla="*/ 332 h 739"/>
                  <a:gd name="T40" fmla="*/ 404 w 791"/>
                  <a:gd name="T41" fmla="*/ 24 h 739"/>
                  <a:gd name="T42" fmla="*/ 394 w 791"/>
                  <a:gd name="T43" fmla="*/ 20 h 739"/>
                  <a:gd name="T44" fmla="*/ 285 w 791"/>
                  <a:gd name="T45" fmla="*/ 2 h 739"/>
                  <a:gd name="T46" fmla="*/ 9 w 791"/>
                  <a:gd name="T47" fmla="*/ 140 h 7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91" h="739">
                    <a:moveTo>
                      <a:pt x="0" y="588"/>
                    </a:moveTo>
                    <a:cubicBezTo>
                      <a:pt x="0" y="588"/>
                      <a:pt x="0" y="588"/>
                      <a:pt x="0" y="588"/>
                    </a:cubicBezTo>
                    <a:cubicBezTo>
                      <a:pt x="0" y="588"/>
                      <a:pt x="0" y="588"/>
                      <a:pt x="0" y="588"/>
                    </a:cubicBezTo>
                    <a:cubicBezTo>
                      <a:pt x="0" y="588"/>
                      <a:pt x="0" y="588"/>
                      <a:pt x="0" y="588"/>
                    </a:cubicBezTo>
                    <a:close/>
                    <a:moveTo>
                      <a:pt x="0" y="588"/>
                    </a:moveTo>
                    <a:cubicBezTo>
                      <a:pt x="64" y="678"/>
                      <a:pt x="166" y="737"/>
                      <a:pt x="281" y="739"/>
                    </a:cubicBezTo>
                    <a:cubicBezTo>
                      <a:pt x="281" y="739"/>
                      <a:pt x="281" y="739"/>
                      <a:pt x="281" y="739"/>
                    </a:cubicBezTo>
                    <a:cubicBezTo>
                      <a:pt x="282" y="739"/>
                      <a:pt x="282" y="739"/>
                      <a:pt x="283" y="739"/>
                    </a:cubicBezTo>
                    <a:cubicBezTo>
                      <a:pt x="283" y="739"/>
                      <a:pt x="284" y="739"/>
                      <a:pt x="285" y="739"/>
                    </a:cubicBezTo>
                    <a:cubicBezTo>
                      <a:pt x="289" y="739"/>
                      <a:pt x="294" y="738"/>
                      <a:pt x="299" y="738"/>
                    </a:cubicBezTo>
                    <a:cubicBezTo>
                      <a:pt x="439" y="732"/>
                      <a:pt x="553" y="651"/>
                      <a:pt x="607" y="530"/>
                    </a:cubicBezTo>
                    <a:cubicBezTo>
                      <a:pt x="609" y="527"/>
                      <a:pt x="613" y="516"/>
                      <a:pt x="613" y="515"/>
                    </a:cubicBezTo>
                    <a:cubicBezTo>
                      <a:pt x="615" y="510"/>
                      <a:pt x="617" y="506"/>
                      <a:pt x="618" y="501"/>
                    </a:cubicBezTo>
                    <a:cubicBezTo>
                      <a:pt x="626" y="484"/>
                      <a:pt x="640" y="483"/>
                      <a:pt x="661" y="481"/>
                    </a:cubicBezTo>
                    <a:cubicBezTo>
                      <a:pt x="685" y="479"/>
                      <a:pt x="728" y="483"/>
                      <a:pt x="755" y="482"/>
                    </a:cubicBezTo>
                    <a:cubicBezTo>
                      <a:pt x="791" y="469"/>
                      <a:pt x="790" y="404"/>
                      <a:pt x="760" y="397"/>
                    </a:cubicBezTo>
                    <a:cubicBezTo>
                      <a:pt x="730" y="389"/>
                      <a:pt x="684" y="375"/>
                      <a:pt x="680" y="374"/>
                    </a:cubicBezTo>
                    <a:cubicBezTo>
                      <a:pt x="653" y="364"/>
                      <a:pt x="643" y="347"/>
                      <a:pt x="639" y="329"/>
                    </a:cubicBezTo>
                    <a:cubicBezTo>
                      <a:pt x="639" y="330"/>
                      <a:pt x="639" y="331"/>
                      <a:pt x="639" y="332"/>
                    </a:cubicBezTo>
                    <a:cubicBezTo>
                      <a:pt x="639" y="332"/>
                      <a:pt x="639" y="332"/>
                      <a:pt x="639" y="332"/>
                    </a:cubicBezTo>
                    <a:cubicBezTo>
                      <a:pt x="626" y="189"/>
                      <a:pt x="532" y="70"/>
                      <a:pt x="404" y="24"/>
                    </a:cubicBezTo>
                    <a:cubicBezTo>
                      <a:pt x="403" y="23"/>
                      <a:pt x="396" y="21"/>
                      <a:pt x="394" y="20"/>
                    </a:cubicBezTo>
                    <a:cubicBezTo>
                      <a:pt x="361" y="9"/>
                      <a:pt x="324" y="2"/>
                      <a:pt x="285" y="2"/>
                    </a:cubicBezTo>
                    <a:cubicBezTo>
                      <a:pt x="173" y="0"/>
                      <a:pt x="74" y="56"/>
                      <a:pt x="9" y="140"/>
                    </a:cubicBezTo>
                  </a:path>
                </a:pathLst>
              </a:custGeom>
              <a:noFill/>
              <a:ln w="11113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69" name="Freeform 1731"/>
              <p:cNvSpPr>
                <a:spLocks/>
              </p:cNvSpPr>
              <p:nvPr/>
            </p:nvSpPr>
            <p:spPr bwMode="auto">
              <a:xfrm>
                <a:off x="1968" y="2368"/>
                <a:ext cx="287" cy="509"/>
              </a:xfrm>
              <a:custGeom>
                <a:avLst/>
                <a:gdLst>
                  <a:gd name="T0" fmla="*/ 0 w 115"/>
                  <a:gd name="T1" fmla="*/ 191 h 191"/>
                  <a:gd name="T2" fmla="*/ 24 w 115"/>
                  <a:gd name="T3" fmla="*/ 172 h 191"/>
                  <a:gd name="T4" fmla="*/ 47 w 115"/>
                  <a:gd name="T5" fmla="*/ 152 h 191"/>
                  <a:gd name="T6" fmla="*/ 69 w 115"/>
                  <a:gd name="T7" fmla="*/ 89 h 191"/>
                  <a:gd name="T8" fmla="*/ 89 w 115"/>
                  <a:gd name="T9" fmla="*/ 61 h 191"/>
                  <a:gd name="T10" fmla="*/ 96 w 115"/>
                  <a:gd name="T11" fmla="*/ 32 h 191"/>
                  <a:gd name="T12" fmla="*/ 115 w 115"/>
                  <a:gd name="T13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5" h="191">
                    <a:moveTo>
                      <a:pt x="0" y="191"/>
                    </a:moveTo>
                    <a:cubicBezTo>
                      <a:pt x="9" y="186"/>
                      <a:pt x="17" y="180"/>
                      <a:pt x="24" y="172"/>
                    </a:cubicBezTo>
                    <a:cubicBezTo>
                      <a:pt x="32" y="164"/>
                      <a:pt x="39" y="159"/>
                      <a:pt x="47" y="152"/>
                    </a:cubicBezTo>
                    <a:cubicBezTo>
                      <a:pt x="66" y="136"/>
                      <a:pt x="56" y="110"/>
                      <a:pt x="69" y="89"/>
                    </a:cubicBezTo>
                    <a:cubicBezTo>
                      <a:pt x="76" y="79"/>
                      <a:pt x="84" y="73"/>
                      <a:pt x="89" y="61"/>
                    </a:cubicBezTo>
                    <a:cubicBezTo>
                      <a:pt x="94" y="52"/>
                      <a:pt x="94" y="42"/>
                      <a:pt x="96" y="32"/>
                    </a:cubicBezTo>
                    <a:cubicBezTo>
                      <a:pt x="99" y="22"/>
                      <a:pt x="107" y="6"/>
                      <a:pt x="115" y="0"/>
                    </a:cubicBezTo>
                  </a:path>
                </a:pathLst>
              </a:custGeom>
              <a:noFill/>
              <a:ln w="15875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70" name="Freeform 1732"/>
              <p:cNvSpPr>
                <a:spLocks/>
              </p:cNvSpPr>
              <p:nvPr/>
            </p:nvSpPr>
            <p:spPr bwMode="auto">
              <a:xfrm>
                <a:off x="1328" y="2877"/>
                <a:ext cx="640" cy="120"/>
              </a:xfrm>
              <a:custGeom>
                <a:avLst/>
                <a:gdLst>
                  <a:gd name="T0" fmla="*/ 0 w 256"/>
                  <a:gd name="T1" fmla="*/ 30 h 45"/>
                  <a:gd name="T2" fmla="*/ 45 w 256"/>
                  <a:gd name="T3" fmla="*/ 44 h 45"/>
                  <a:gd name="T4" fmla="*/ 94 w 256"/>
                  <a:gd name="T5" fmla="*/ 27 h 45"/>
                  <a:gd name="T6" fmla="*/ 182 w 256"/>
                  <a:gd name="T7" fmla="*/ 20 h 45"/>
                  <a:gd name="T8" fmla="*/ 219 w 256"/>
                  <a:gd name="T9" fmla="*/ 5 h 45"/>
                  <a:gd name="T10" fmla="*/ 250 w 256"/>
                  <a:gd name="T11" fmla="*/ 2 h 45"/>
                  <a:gd name="T12" fmla="*/ 256 w 256"/>
                  <a:gd name="T13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6" h="45">
                    <a:moveTo>
                      <a:pt x="0" y="30"/>
                    </a:moveTo>
                    <a:cubicBezTo>
                      <a:pt x="15" y="36"/>
                      <a:pt x="30" y="43"/>
                      <a:pt x="45" y="44"/>
                    </a:cubicBezTo>
                    <a:cubicBezTo>
                      <a:pt x="63" y="45"/>
                      <a:pt x="79" y="35"/>
                      <a:pt x="94" y="27"/>
                    </a:cubicBezTo>
                    <a:cubicBezTo>
                      <a:pt x="121" y="13"/>
                      <a:pt x="153" y="28"/>
                      <a:pt x="182" y="20"/>
                    </a:cubicBezTo>
                    <a:cubicBezTo>
                      <a:pt x="195" y="17"/>
                      <a:pt x="206" y="7"/>
                      <a:pt x="219" y="5"/>
                    </a:cubicBezTo>
                    <a:cubicBezTo>
                      <a:pt x="231" y="4"/>
                      <a:pt x="239" y="7"/>
                      <a:pt x="250" y="2"/>
                    </a:cubicBezTo>
                    <a:cubicBezTo>
                      <a:pt x="252" y="2"/>
                      <a:pt x="254" y="1"/>
                      <a:pt x="256" y="0"/>
                    </a:cubicBezTo>
                  </a:path>
                </a:pathLst>
              </a:custGeom>
              <a:noFill/>
              <a:ln w="11113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71" name="Freeform 1733"/>
              <p:cNvSpPr>
                <a:spLocks/>
              </p:cNvSpPr>
              <p:nvPr/>
            </p:nvSpPr>
            <p:spPr bwMode="auto">
              <a:xfrm>
                <a:off x="1575" y="2563"/>
                <a:ext cx="343" cy="88"/>
              </a:xfrm>
              <a:custGeom>
                <a:avLst/>
                <a:gdLst>
                  <a:gd name="T0" fmla="*/ 137 w 137"/>
                  <a:gd name="T1" fmla="*/ 20 h 33"/>
                  <a:gd name="T2" fmla="*/ 123 w 137"/>
                  <a:gd name="T3" fmla="*/ 22 h 33"/>
                  <a:gd name="T4" fmla="*/ 80 w 137"/>
                  <a:gd name="T5" fmla="*/ 31 h 33"/>
                  <a:gd name="T6" fmla="*/ 50 w 137"/>
                  <a:gd name="T7" fmla="*/ 9 h 33"/>
                  <a:gd name="T8" fmla="*/ 0 w 137"/>
                  <a:gd name="T9" fmla="*/ 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" h="33">
                    <a:moveTo>
                      <a:pt x="137" y="20"/>
                    </a:moveTo>
                    <a:cubicBezTo>
                      <a:pt x="132" y="20"/>
                      <a:pt x="127" y="21"/>
                      <a:pt x="123" y="22"/>
                    </a:cubicBezTo>
                    <a:cubicBezTo>
                      <a:pt x="110" y="25"/>
                      <a:pt x="93" y="33"/>
                      <a:pt x="80" y="31"/>
                    </a:cubicBezTo>
                    <a:cubicBezTo>
                      <a:pt x="66" y="30"/>
                      <a:pt x="62" y="15"/>
                      <a:pt x="50" y="9"/>
                    </a:cubicBezTo>
                    <a:cubicBezTo>
                      <a:pt x="34" y="0"/>
                      <a:pt x="17" y="2"/>
                      <a:pt x="0" y="6"/>
                    </a:cubicBezTo>
                  </a:path>
                </a:pathLst>
              </a:custGeom>
              <a:noFill/>
              <a:ln w="11113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72" name="Freeform 1734"/>
              <p:cNvSpPr>
                <a:spLocks/>
              </p:cNvSpPr>
              <p:nvPr/>
            </p:nvSpPr>
            <p:spPr bwMode="auto">
              <a:xfrm>
                <a:off x="1918" y="2341"/>
                <a:ext cx="337" cy="275"/>
              </a:xfrm>
              <a:custGeom>
                <a:avLst/>
                <a:gdLst>
                  <a:gd name="T0" fmla="*/ 135 w 135"/>
                  <a:gd name="T1" fmla="*/ 2 h 103"/>
                  <a:gd name="T2" fmla="*/ 73 w 135"/>
                  <a:gd name="T3" fmla="*/ 50 h 103"/>
                  <a:gd name="T4" fmla="*/ 29 w 135"/>
                  <a:gd name="T5" fmla="*/ 96 h 103"/>
                  <a:gd name="T6" fmla="*/ 0 w 135"/>
                  <a:gd name="T7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5" h="103">
                    <a:moveTo>
                      <a:pt x="135" y="2"/>
                    </a:moveTo>
                    <a:cubicBezTo>
                      <a:pt x="111" y="0"/>
                      <a:pt x="85" y="32"/>
                      <a:pt x="73" y="50"/>
                    </a:cubicBezTo>
                    <a:cubicBezTo>
                      <a:pt x="61" y="67"/>
                      <a:pt x="49" y="87"/>
                      <a:pt x="29" y="96"/>
                    </a:cubicBezTo>
                    <a:cubicBezTo>
                      <a:pt x="20" y="101"/>
                      <a:pt x="10" y="102"/>
                      <a:pt x="0" y="103"/>
                    </a:cubicBezTo>
                  </a:path>
                </a:pathLst>
              </a:custGeom>
              <a:noFill/>
              <a:ln w="15875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73" name="Freeform 1735"/>
              <p:cNvSpPr>
                <a:spLocks/>
              </p:cNvSpPr>
              <p:nvPr/>
            </p:nvSpPr>
            <p:spPr bwMode="auto">
              <a:xfrm>
                <a:off x="1483" y="1557"/>
                <a:ext cx="567" cy="211"/>
              </a:xfrm>
              <a:custGeom>
                <a:avLst/>
                <a:gdLst>
                  <a:gd name="T0" fmla="*/ 227 w 227"/>
                  <a:gd name="T1" fmla="*/ 79 h 79"/>
                  <a:gd name="T2" fmla="*/ 211 w 227"/>
                  <a:gd name="T3" fmla="*/ 68 h 79"/>
                  <a:gd name="T4" fmla="*/ 140 w 227"/>
                  <a:gd name="T5" fmla="*/ 29 h 79"/>
                  <a:gd name="T6" fmla="*/ 107 w 227"/>
                  <a:gd name="T7" fmla="*/ 11 h 79"/>
                  <a:gd name="T8" fmla="*/ 66 w 227"/>
                  <a:gd name="T9" fmla="*/ 2 h 79"/>
                  <a:gd name="T10" fmla="*/ 32 w 227"/>
                  <a:gd name="T11" fmla="*/ 2 h 79"/>
                  <a:gd name="T12" fmla="*/ 0 w 227"/>
                  <a:gd name="T13" fmla="*/ 1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7" h="79">
                    <a:moveTo>
                      <a:pt x="227" y="79"/>
                    </a:moveTo>
                    <a:cubicBezTo>
                      <a:pt x="223" y="75"/>
                      <a:pt x="218" y="72"/>
                      <a:pt x="211" y="68"/>
                    </a:cubicBezTo>
                    <a:cubicBezTo>
                      <a:pt x="187" y="56"/>
                      <a:pt x="164" y="42"/>
                      <a:pt x="140" y="29"/>
                    </a:cubicBezTo>
                    <a:cubicBezTo>
                      <a:pt x="129" y="23"/>
                      <a:pt x="119" y="16"/>
                      <a:pt x="107" y="11"/>
                    </a:cubicBezTo>
                    <a:cubicBezTo>
                      <a:pt x="94" y="5"/>
                      <a:pt x="81" y="4"/>
                      <a:pt x="66" y="2"/>
                    </a:cubicBezTo>
                    <a:cubicBezTo>
                      <a:pt x="54" y="0"/>
                      <a:pt x="44" y="0"/>
                      <a:pt x="32" y="2"/>
                    </a:cubicBezTo>
                    <a:cubicBezTo>
                      <a:pt x="20" y="4"/>
                      <a:pt x="12" y="13"/>
                      <a:pt x="0" y="16"/>
                    </a:cubicBezTo>
                  </a:path>
                </a:pathLst>
              </a:custGeom>
              <a:noFill/>
              <a:ln w="11113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74" name="Freeform 1736"/>
              <p:cNvSpPr>
                <a:spLocks/>
              </p:cNvSpPr>
              <p:nvPr/>
            </p:nvSpPr>
            <p:spPr bwMode="auto">
              <a:xfrm>
                <a:off x="2050" y="1768"/>
                <a:ext cx="210" cy="563"/>
              </a:xfrm>
              <a:custGeom>
                <a:avLst/>
                <a:gdLst>
                  <a:gd name="T0" fmla="*/ 84 w 84"/>
                  <a:gd name="T1" fmla="*/ 211 h 211"/>
                  <a:gd name="T2" fmla="*/ 73 w 84"/>
                  <a:gd name="T3" fmla="*/ 189 h 211"/>
                  <a:gd name="T4" fmla="*/ 64 w 84"/>
                  <a:gd name="T5" fmla="*/ 129 h 211"/>
                  <a:gd name="T6" fmla="*/ 48 w 84"/>
                  <a:gd name="T7" fmla="*/ 75 h 211"/>
                  <a:gd name="T8" fmla="*/ 22 w 84"/>
                  <a:gd name="T9" fmla="*/ 33 h 211"/>
                  <a:gd name="T10" fmla="*/ 0 w 84"/>
                  <a:gd name="T11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211">
                    <a:moveTo>
                      <a:pt x="84" y="211"/>
                    </a:moveTo>
                    <a:cubicBezTo>
                      <a:pt x="78" y="207"/>
                      <a:pt x="75" y="196"/>
                      <a:pt x="73" y="189"/>
                    </a:cubicBezTo>
                    <a:cubicBezTo>
                      <a:pt x="68" y="169"/>
                      <a:pt x="68" y="149"/>
                      <a:pt x="64" y="129"/>
                    </a:cubicBezTo>
                    <a:cubicBezTo>
                      <a:pt x="61" y="110"/>
                      <a:pt x="58" y="92"/>
                      <a:pt x="48" y="75"/>
                    </a:cubicBezTo>
                    <a:cubicBezTo>
                      <a:pt x="40" y="61"/>
                      <a:pt x="29" y="48"/>
                      <a:pt x="22" y="33"/>
                    </a:cubicBezTo>
                    <a:cubicBezTo>
                      <a:pt x="15" y="18"/>
                      <a:pt x="10" y="8"/>
                      <a:pt x="0" y="0"/>
                    </a:cubicBezTo>
                  </a:path>
                </a:pathLst>
              </a:custGeom>
              <a:noFill/>
              <a:ln w="15875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75" name="Freeform 1737"/>
              <p:cNvSpPr>
                <a:spLocks/>
              </p:cNvSpPr>
              <p:nvPr/>
            </p:nvSpPr>
            <p:spPr bwMode="auto">
              <a:xfrm>
                <a:off x="1670" y="1941"/>
                <a:ext cx="300" cy="43"/>
              </a:xfrm>
              <a:custGeom>
                <a:avLst/>
                <a:gdLst>
                  <a:gd name="T0" fmla="*/ 120 w 120"/>
                  <a:gd name="T1" fmla="*/ 11 h 16"/>
                  <a:gd name="T2" fmla="*/ 47 w 120"/>
                  <a:gd name="T3" fmla="*/ 9 h 16"/>
                  <a:gd name="T4" fmla="*/ 0 w 120"/>
                  <a:gd name="T5" fmla="*/ 8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16">
                    <a:moveTo>
                      <a:pt x="120" y="11"/>
                    </a:moveTo>
                    <a:cubicBezTo>
                      <a:pt x="98" y="0"/>
                      <a:pt x="75" y="3"/>
                      <a:pt x="47" y="9"/>
                    </a:cubicBezTo>
                    <a:cubicBezTo>
                      <a:pt x="30" y="13"/>
                      <a:pt x="15" y="16"/>
                      <a:pt x="0" y="8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76" name="Freeform 1738"/>
              <p:cNvSpPr>
                <a:spLocks/>
              </p:cNvSpPr>
              <p:nvPr/>
            </p:nvSpPr>
            <p:spPr bwMode="auto">
              <a:xfrm>
                <a:off x="1965" y="1968"/>
                <a:ext cx="125" cy="115"/>
              </a:xfrm>
              <a:custGeom>
                <a:avLst/>
                <a:gdLst>
                  <a:gd name="T0" fmla="*/ 50 w 50"/>
                  <a:gd name="T1" fmla="*/ 43 h 43"/>
                  <a:gd name="T2" fmla="*/ 20 w 50"/>
                  <a:gd name="T3" fmla="*/ 13 h 43"/>
                  <a:gd name="T4" fmla="*/ 0 w 50"/>
                  <a:gd name="T5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" h="43">
                    <a:moveTo>
                      <a:pt x="50" y="43"/>
                    </a:moveTo>
                    <a:cubicBezTo>
                      <a:pt x="38" y="35"/>
                      <a:pt x="31" y="23"/>
                      <a:pt x="20" y="13"/>
                    </a:cubicBezTo>
                    <a:cubicBezTo>
                      <a:pt x="13" y="7"/>
                      <a:pt x="7" y="3"/>
                      <a:pt x="0" y="0"/>
                    </a:cubicBezTo>
                  </a:path>
                </a:pathLst>
              </a:custGeom>
              <a:noFill/>
              <a:ln w="11113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77" name="Freeform 1739"/>
              <p:cNvSpPr>
                <a:spLocks/>
              </p:cNvSpPr>
              <p:nvPr/>
            </p:nvSpPr>
            <p:spPr bwMode="auto">
              <a:xfrm>
                <a:off x="2090" y="2083"/>
                <a:ext cx="138" cy="173"/>
              </a:xfrm>
              <a:custGeom>
                <a:avLst/>
                <a:gdLst>
                  <a:gd name="T0" fmla="*/ 55 w 55"/>
                  <a:gd name="T1" fmla="*/ 65 h 65"/>
                  <a:gd name="T2" fmla="*/ 31 w 55"/>
                  <a:gd name="T3" fmla="*/ 16 h 65"/>
                  <a:gd name="T4" fmla="*/ 2 w 55"/>
                  <a:gd name="T5" fmla="*/ 1 h 65"/>
                  <a:gd name="T6" fmla="*/ 0 w 55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5" h="65">
                    <a:moveTo>
                      <a:pt x="55" y="65"/>
                    </a:moveTo>
                    <a:cubicBezTo>
                      <a:pt x="44" y="51"/>
                      <a:pt x="44" y="30"/>
                      <a:pt x="31" y="16"/>
                    </a:cubicBezTo>
                    <a:cubicBezTo>
                      <a:pt x="23" y="8"/>
                      <a:pt x="11" y="7"/>
                      <a:pt x="2" y="1"/>
                    </a:cubicBezTo>
                    <a:cubicBezTo>
                      <a:pt x="1" y="1"/>
                      <a:pt x="0" y="1"/>
                      <a:pt x="0" y="0"/>
                    </a:cubicBezTo>
                  </a:path>
                </a:pathLst>
              </a:custGeom>
              <a:noFill/>
              <a:ln w="15875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78" name="Freeform 1740"/>
              <p:cNvSpPr>
                <a:spLocks/>
              </p:cNvSpPr>
              <p:nvPr/>
            </p:nvSpPr>
            <p:spPr bwMode="auto">
              <a:xfrm>
                <a:off x="2170" y="1853"/>
                <a:ext cx="75" cy="403"/>
              </a:xfrm>
              <a:custGeom>
                <a:avLst/>
                <a:gdLst>
                  <a:gd name="T0" fmla="*/ 0 w 30"/>
                  <a:gd name="T1" fmla="*/ 0 h 151"/>
                  <a:gd name="T2" fmla="*/ 8 w 30"/>
                  <a:gd name="T3" fmla="*/ 23 h 151"/>
                  <a:gd name="T4" fmla="*/ 21 w 30"/>
                  <a:gd name="T5" fmla="*/ 50 h 151"/>
                  <a:gd name="T6" fmla="*/ 22 w 30"/>
                  <a:gd name="T7" fmla="*/ 88 h 151"/>
                  <a:gd name="T8" fmla="*/ 27 w 30"/>
                  <a:gd name="T9" fmla="*/ 131 h 151"/>
                  <a:gd name="T10" fmla="*/ 24 w 30"/>
                  <a:gd name="T11" fmla="*/ 151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51">
                    <a:moveTo>
                      <a:pt x="0" y="0"/>
                    </a:moveTo>
                    <a:cubicBezTo>
                      <a:pt x="5" y="6"/>
                      <a:pt x="5" y="16"/>
                      <a:pt x="8" y="23"/>
                    </a:cubicBezTo>
                    <a:cubicBezTo>
                      <a:pt x="12" y="32"/>
                      <a:pt x="18" y="41"/>
                      <a:pt x="21" y="50"/>
                    </a:cubicBezTo>
                    <a:cubicBezTo>
                      <a:pt x="26" y="64"/>
                      <a:pt x="21" y="75"/>
                      <a:pt x="22" y="88"/>
                    </a:cubicBezTo>
                    <a:cubicBezTo>
                      <a:pt x="23" y="103"/>
                      <a:pt x="30" y="115"/>
                      <a:pt x="27" y="131"/>
                    </a:cubicBezTo>
                    <a:cubicBezTo>
                      <a:pt x="26" y="138"/>
                      <a:pt x="24" y="144"/>
                      <a:pt x="24" y="151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79" name="Freeform 1741"/>
              <p:cNvSpPr>
                <a:spLocks/>
              </p:cNvSpPr>
              <p:nvPr/>
            </p:nvSpPr>
            <p:spPr bwMode="auto">
              <a:xfrm>
                <a:off x="1610" y="2616"/>
                <a:ext cx="308" cy="211"/>
              </a:xfrm>
              <a:custGeom>
                <a:avLst/>
                <a:gdLst>
                  <a:gd name="T0" fmla="*/ 0 w 123"/>
                  <a:gd name="T1" fmla="*/ 74 h 79"/>
                  <a:gd name="T2" fmla="*/ 5 w 123"/>
                  <a:gd name="T3" fmla="*/ 75 h 79"/>
                  <a:gd name="T4" fmla="*/ 52 w 123"/>
                  <a:gd name="T5" fmla="*/ 67 h 79"/>
                  <a:gd name="T6" fmla="*/ 73 w 123"/>
                  <a:gd name="T7" fmla="*/ 46 h 79"/>
                  <a:gd name="T8" fmla="*/ 98 w 123"/>
                  <a:gd name="T9" fmla="*/ 27 h 79"/>
                  <a:gd name="T10" fmla="*/ 115 w 123"/>
                  <a:gd name="T11" fmla="*/ 12 h 79"/>
                  <a:gd name="T12" fmla="*/ 123 w 123"/>
                  <a:gd name="T1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3" h="79">
                    <a:moveTo>
                      <a:pt x="0" y="74"/>
                    </a:moveTo>
                    <a:cubicBezTo>
                      <a:pt x="2" y="74"/>
                      <a:pt x="4" y="75"/>
                      <a:pt x="5" y="75"/>
                    </a:cubicBezTo>
                    <a:cubicBezTo>
                      <a:pt x="20" y="79"/>
                      <a:pt x="39" y="73"/>
                      <a:pt x="52" y="67"/>
                    </a:cubicBezTo>
                    <a:cubicBezTo>
                      <a:pt x="64" y="62"/>
                      <a:pt x="66" y="55"/>
                      <a:pt x="73" y="46"/>
                    </a:cubicBezTo>
                    <a:cubicBezTo>
                      <a:pt x="80" y="38"/>
                      <a:pt x="89" y="31"/>
                      <a:pt x="98" y="27"/>
                    </a:cubicBezTo>
                    <a:cubicBezTo>
                      <a:pt x="109" y="22"/>
                      <a:pt x="111" y="22"/>
                      <a:pt x="115" y="12"/>
                    </a:cubicBezTo>
                    <a:cubicBezTo>
                      <a:pt x="117" y="7"/>
                      <a:pt x="117" y="3"/>
                      <a:pt x="123" y="0"/>
                    </a:cubicBezTo>
                  </a:path>
                </a:pathLst>
              </a:custGeom>
              <a:noFill/>
              <a:ln w="11113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80" name="Freeform 1742"/>
              <p:cNvSpPr>
                <a:spLocks/>
              </p:cNvSpPr>
              <p:nvPr/>
            </p:nvSpPr>
            <p:spPr bwMode="auto">
              <a:xfrm>
                <a:off x="1335" y="2792"/>
                <a:ext cx="280" cy="48"/>
              </a:xfrm>
              <a:custGeom>
                <a:avLst/>
                <a:gdLst>
                  <a:gd name="T0" fmla="*/ 0 w 112"/>
                  <a:gd name="T1" fmla="*/ 3 h 18"/>
                  <a:gd name="T2" fmla="*/ 32 w 112"/>
                  <a:gd name="T3" fmla="*/ 15 h 18"/>
                  <a:gd name="T4" fmla="*/ 78 w 112"/>
                  <a:gd name="T5" fmla="*/ 4 h 18"/>
                  <a:gd name="T6" fmla="*/ 112 w 112"/>
                  <a:gd name="T7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8">
                    <a:moveTo>
                      <a:pt x="0" y="3"/>
                    </a:moveTo>
                    <a:cubicBezTo>
                      <a:pt x="10" y="9"/>
                      <a:pt x="21" y="13"/>
                      <a:pt x="32" y="15"/>
                    </a:cubicBezTo>
                    <a:cubicBezTo>
                      <a:pt x="51" y="18"/>
                      <a:pt x="61" y="10"/>
                      <a:pt x="78" y="4"/>
                    </a:cubicBezTo>
                    <a:cubicBezTo>
                      <a:pt x="92" y="0"/>
                      <a:pt x="100" y="4"/>
                      <a:pt x="112" y="8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81" name="Freeform 1743"/>
              <p:cNvSpPr>
                <a:spLocks/>
              </p:cNvSpPr>
              <p:nvPr/>
            </p:nvSpPr>
            <p:spPr bwMode="auto">
              <a:xfrm>
                <a:off x="1618" y="2640"/>
                <a:ext cx="340" cy="72"/>
              </a:xfrm>
              <a:custGeom>
                <a:avLst/>
                <a:gdLst>
                  <a:gd name="T0" fmla="*/ 136 w 136"/>
                  <a:gd name="T1" fmla="*/ 0 h 27"/>
                  <a:gd name="T2" fmla="*/ 118 w 136"/>
                  <a:gd name="T3" fmla="*/ 1 h 27"/>
                  <a:gd name="T4" fmla="*/ 64 w 136"/>
                  <a:gd name="T5" fmla="*/ 23 h 27"/>
                  <a:gd name="T6" fmla="*/ 0 w 136"/>
                  <a:gd name="T7" fmla="*/ 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7">
                    <a:moveTo>
                      <a:pt x="136" y="0"/>
                    </a:moveTo>
                    <a:cubicBezTo>
                      <a:pt x="130" y="0"/>
                      <a:pt x="124" y="0"/>
                      <a:pt x="118" y="1"/>
                    </a:cubicBezTo>
                    <a:cubicBezTo>
                      <a:pt x="99" y="5"/>
                      <a:pt x="83" y="20"/>
                      <a:pt x="64" y="23"/>
                    </a:cubicBezTo>
                    <a:cubicBezTo>
                      <a:pt x="40" y="27"/>
                      <a:pt x="22" y="8"/>
                      <a:pt x="0" y="3"/>
                    </a:cubicBezTo>
                  </a:path>
                </a:pathLst>
              </a:custGeom>
              <a:noFill/>
              <a:ln w="11113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82" name="Freeform 1744"/>
              <p:cNvSpPr>
                <a:spLocks/>
              </p:cNvSpPr>
              <p:nvPr/>
            </p:nvSpPr>
            <p:spPr bwMode="auto">
              <a:xfrm>
                <a:off x="1958" y="2349"/>
                <a:ext cx="297" cy="291"/>
              </a:xfrm>
              <a:custGeom>
                <a:avLst/>
                <a:gdLst>
                  <a:gd name="T0" fmla="*/ 119 w 119"/>
                  <a:gd name="T1" fmla="*/ 0 h 109"/>
                  <a:gd name="T2" fmla="*/ 67 w 119"/>
                  <a:gd name="T3" fmla="*/ 48 h 109"/>
                  <a:gd name="T4" fmla="*/ 5 w 119"/>
                  <a:gd name="T5" fmla="*/ 108 h 109"/>
                  <a:gd name="T6" fmla="*/ 0 w 119"/>
                  <a:gd name="T7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9" h="109">
                    <a:moveTo>
                      <a:pt x="119" y="0"/>
                    </a:moveTo>
                    <a:cubicBezTo>
                      <a:pt x="102" y="3"/>
                      <a:pt x="79" y="32"/>
                      <a:pt x="67" y="48"/>
                    </a:cubicBezTo>
                    <a:cubicBezTo>
                      <a:pt x="49" y="73"/>
                      <a:pt x="39" y="102"/>
                      <a:pt x="5" y="108"/>
                    </a:cubicBezTo>
                    <a:cubicBezTo>
                      <a:pt x="3" y="109"/>
                      <a:pt x="2" y="109"/>
                      <a:pt x="0" y="109"/>
                    </a:cubicBezTo>
                  </a:path>
                </a:pathLst>
              </a:custGeom>
              <a:noFill/>
              <a:ln w="15875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83" name="Freeform 1745"/>
              <p:cNvSpPr>
                <a:spLocks/>
              </p:cNvSpPr>
              <p:nvPr/>
            </p:nvSpPr>
            <p:spPr bwMode="auto">
              <a:xfrm>
                <a:off x="1753" y="2640"/>
                <a:ext cx="205" cy="184"/>
              </a:xfrm>
              <a:custGeom>
                <a:avLst/>
                <a:gdLst>
                  <a:gd name="T0" fmla="*/ 0 w 82"/>
                  <a:gd name="T1" fmla="*/ 69 h 69"/>
                  <a:gd name="T2" fmla="*/ 21 w 82"/>
                  <a:gd name="T3" fmla="*/ 51 h 69"/>
                  <a:gd name="T4" fmla="*/ 55 w 82"/>
                  <a:gd name="T5" fmla="*/ 32 h 69"/>
                  <a:gd name="T6" fmla="*/ 82 w 82"/>
                  <a:gd name="T7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2" h="69">
                    <a:moveTo>
                      <a:pt x="0" y="69"/>
                    </a:moveTo>
                    <a:cubicBezTo>
                      <a:pt x="10" y="67"/>
                      <a:pt x="15" y="58"/>
                      <a:pt x="21" y="51"/>
                    </a:cubicBezTo>
                    <a:cubicBezTo>
                      <a:pt x="32" y="39"/>
                      <a:pt x="41" y="36"/>
                      <a:pt x="55" y="32"/>
                    </a:cubicBezTo>
                    <a:cubicBezTo>
                      <a:pt x="73" y="26"/>
                      <a:pt x="70" y="8"/>
                      <a:pt x="82" y="0"/>
                    </a:cubicBezTo>
                  </a:path>
                </a:pathLst>
              </a:custGeom>
              <a:noFill/>
              <a:ln w="11113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84" name="Freeform 1746"/>
              <p:cNvSpPr>
                <a:spLocks/>
              </p:cNvSpPr>
              <p:nvPr/>
            </p:nvSpPr>
            <p:spPr bwMode="auto">
              <a:xfrm>
                <a:off x="2073" y="2368"/>
                <a:ext cx="182" cy="488"/>
              </a:xfrm>
              <a:custGeom>
                <a:avLst/>
                <a:gdLst>
                  <a:gd name="T0" fmla="*/ 73 w 73"/>
                  <a:gd name="T1" fmla="*/ 0 h 183"/>
                  <a:gd name="T2" fmla="*/ 62 w 73"/>
                  <a:gd name="T3" fmla="*/ 50 h 183"/>
                  <a:gd name="T4" fmla="*/ 40 w 73"/>
                  <a:gd name="T5" fmla="*/ 85 h 183"/>
                  <a:gd name="T6" fmla="*/ 29 w 73"/>
                  <a:gd name="T7" fmla="*/ 133 h 183"/>
                  <a:gd name="T8" fmla="*/ 18 w 73"/>
                  <a:gd name="T9" fmla="*/ 162 h 183"/>
                  <a:gd name="T10" fmla="*/ 0 w 73"/>
                  <a:gd name="T11" fmla="*/ 183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3" h="183">
                    <a:moveTo>
                      <a:pt x="73" y="0"/>
                    </a:moveTo>
                    <a:cubicBezTo>
                      <a:pt x="64" y="11"/>
                      <a:pt x="65" y="37"/>
                      <a:pt x="62" y="50"/>
                    </a:cubicBezTo>
                    <a:cubicBezTo>
                      <a:pt x="59" y="65"/>
                      <a:pt x="50" y="74"/>
                      <a:pt x="40" y="85"/>
                    </a:cubicBezTo>
                    <a:cubicBezTo>
                      <a:pt x="27" y="100"/>
                      <a:pt x="33" y="115"/>
                      <a:pt x="29" y="133"/>
                    </a:cubicBezTo>
                    <a:cubicBezTo>
                      <a:pt x="27" y="144"/>
                      <a:pt x="25" y="153"/>
                      <a:pt x="18" y="162"/>
                    </a:cubicBezTo>
                    <a:cubicBezTo>
                      <a:pt x="14" y="167"/>
                      <a:pt x="6" y="183"/>
                      <a:pt x="0" y="183"/>
                    </a:cubicBezTo>
                  </a:path>
                </a:pathLst>
              </a:custGeom>
              <a:noFill/>
              <a:ln w="11113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85" name="Freeform 1747"/>
              <p:cNvSpPr>
                <a:spLocks/>
              </p:cNvSpPr>
              <p:nvPr/>
            </p:nvSpPr>
            <p:spPr bwMode="auto">
              <a:xfrm>
                <a:off x="1828" y="2419"/>
                <a:ext cx="192" cy="21"/>
              </a:xfrm>
              <a:custGeom>
                <a:avLst/>
                <a:gdLst>
                  <a:gd name="T0" fmla="*/ 77 w 77"/>
                  <a:gd name="T1" fmla="*/ 5 h 8"/>
                  <a:gd name="T2" fmla="*/ 28 w 77"/>
                  <a:gd name="T3" fmla="*/ 2 h 8"/>
                  <a:gd name="T4" fmla="*/ 0 w 77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7" h="8">
                    <a:moveTo>
                      <a:pt x="77" y="5"/>
                    </a:moveTo>
                    <a:cubicBezTo>
                      <a:pt x="60" y="8"/>
                      <a:pt x="45" y="3"/>
                      <a:pt x="28" y="2"/>
                    </a:cubicBezTo>
                    <a:cubicBezTo>
                      <a:pt x="19" y="2"/>
                      <a:pt x="9" y="3"/>
                      <a:pt x="0" y="0"/>
                    </a:cubicBezTo>
                  </a:path>
                </a:pathLst>
              </a:custGeom>
              <a:noFill/>
              <a:ln w="11113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86" name="Freeform 1748"/>
              <p:cNvSpPr>
                <a:spLocks/>
              </p:cNvSpPr>
              <p:nvPr/>
            </p:nvSpPr>
            <p:spPr bwMode="auto">
              <a:xfrm>
                <a:off x="2013" y="2248"/>
                <a:ext cx="227" cy="187"/>
              </a:xfrm>
              <a:custGeom>
                <a:avLst/>
                <a:gdLst>
                  <a:gd name="T0" fmla="*/ 91 w 91"/>
                  <a:gd name="T1" fmla="*/ 20 h 70"/>
                  <a:gd name="T2" fmla="*/ 14 w 91"/>
                  <a:gd name="T3" fmla="*/ 65 h 70"/>
                  <a:gd name="T4" fmla="*/ 0 w 91"/>
                  <a:gd name="T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1" h="70">
                    <a:moveTo>
                      <a:pt x="91" y="20"/>
                    </a:moveTo>
                    <a:cubicBezTo>
                      <a:pt x="64" y="0"/>
                      <a:pt x="35" y="57"/>
                      <a:pt x="14" y="65"/>
                    </a:cubicBezTo>
                    <a:cubicBezTo>
                      <a:pt x="10" y="67"/>
                      <a:pt x="4" y="70"/>
                      <a:pt x="0" y="70"/>
                    </a:cubicBezTo>
                  </a:path>
                </a:pathLst>
              </a:custGeom>
              <a:noFill/>
              <a:ln w="15875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87" name="Freeform 1749"/>
              <p:cNvSpPr>
                <a:spLocks/>
              </p:cNvSpPr>
              <p:nvPr/>
            </p:nvSpPr>
            <p:spPr bwMode="auto">
              <a:xfrm>
                <a:off x="1883" y="2435"/>
                <a:ext cx="132" cy="96"/>
              </a:xfrm>
              <a:custGeom>
                <a:avLst/>
                <a:gdLst>
                  <a:gd name="T0" fmla="*/ 0 w 53"/>
                  <a:gd name="T1" fmla="*/ 31 h 36"/>
                  <a:gd name="T2" fmla="*/ 30 w 53"/>
                  <a:gd name="T3" fmla="*/ 27 h 36"/>
                  <a:gd name="T4" fmla="*/ 53 w 53"/>
                  <a:gd name="T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36">
                    <a:moveTo>
                      <a:pt x="0" y="31"/>
                    </a:moveTo>
                    <a:cubicBezTo>
                      <a:pt x="12" y="28"/>
                      <a:pt x="18" y="36"/>
                      <a:pt x="30" y="27"/>
                    </a:cubicBezTo>
                    <a:cubicBezTo>
                      <a:pt x="40" y="20"/>
                      <a:pt x="43" y="5"/>
                      <a:pt x="53" y="0"/>
                    </a:cubicBezTo>
                  </a:path>
                </a:pathLst>
              </a:custGeom>
              <a:noFill/>
              <a:ln w="11113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88" name="Freeform 1750"/>
              <p:cNvSpPr>
                <a:spLocks/>
              </p:cNvSpPr>
              <p:nvPr/>
            </p:nvSpPr>
            <p:spPr bwMode="auto">
              <a:xfrm>
                <a:off x="1515" y="1979"/>
                <a:ext cx="195" cy="189"/>
              </a:xfrm>
              <a:custGeom>
                <a:avLst/>
                <a:gdLst>
                  <a:gd name="T0" fmla="*/ 0 w 78"/>
                  <a:gd name="T1" fmla="*/ 62 h 71"/>
                  <a:gd name="T2" fmla="*/ 29 w 78"/>
                  <a:gd name="T3" fmla="*/ 47 h 71"/>
                  <a:gd name="T4" fmla="*/ 47 w 78"/>
                  <a:gd name="T5" fmla="*/ 44 h 71"/>
                  <a:gd name="T6" fmla="*/ 55 w 78"/>
                  <a:gd name="T7" fmla="*/ 32 h 71"/>
                  <a:gd name="T8" fmla="*/ 66 w 78"/>
                  <a:gd name="T9" fmla="*/ 8 h 71"/>
                  <a:gd name="T10" fmla="*/ 78 w 78"/>
                  <a:gd name="T11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8" h="71">
                    <a:moveTo>
                      <a:pt x="0" y="62"/>
                    </a:moveTo>
                    <a:cubicBezTo>
                      <a:pt x="10" y="71"/>
                      <a:pt x="20" y="49"/>
                      <a:pt x="29" y="47"/>
                    </a:cubicBezTo>
                    <a:cubicBezTo>
                      <a:pt x="36" y="45"/>
                      <a:pt x="41" y="48"/>
                      <a:pt x="47" y="44"/>
                    </a:cubicBezTo>
                    <a:cubicBezTo>
                      <a:pt x="54" y="41"/>
                      <a:pt x="53" y="38"/>
                      <a:pt x="55" y="32"/>
                    </a:cubicBezTo>
                    <a:cubicBezTo>
                      <a:pt x="57" y="25"/>
                      <a:pt x="61" y="13"/>
                      <a:pt x="66" y="8"/>
                    </a:cubicBezTo>
                    <a:cubicBezTo>
                      <a:pt x="70" y="5"/>
                      <a:pt x="75" y="4"/>
                      <a:pt x="78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89" name="Freeform 1751"/>
              <p:cNvSpPr>
                <a:spLocks/>
              </p:cNvSpPr>
              <p:nvPr/>
            </p:nvSpPr>
            <p:spPr bwMode="auto">
              <a:xfrm>
                <a:off x="1150" y="1539"/>
                <a:ext cx="420" cy="146"/>
              </a:xfrm>
              <a:custGeom>
                <a:avLst/>
                <a:gdLst>
                  <a:gd name="T0" fmla="*/ 0 w 168"/>
                  <a:gd name="T1" fmla="*/ 55 h 55"/>
                  <a:gd name="T2" fmla="*/ 26 w 168"/>
                  <a:gd name="T3" fmla="*/ 36 h 55"/>
                  <a:gd name="T4" fmla="*/ 45 w 168"/>
                  <a:gd name="T5" fmla="*/ 37 h 55"/>
                  <a:gd name="T6" fmla="*/ 65 w 168"/>
                  <a:gd name="T7" fmla="*/ 26 h 55"/>
                  <a:gd name="T8" fmla="*/ 98 w 168"/>
                  <a:gd name="T9" fmla="*/ 9 h 55"/>
                  <a:gd name="T10" fmla="*/ 117 w 168"/>
                  <a:gd name="T11" fmla="*/ 4 h 55"/>
                  <a:gd name="T12" fmla="*/ 153 w 168"/>
                  <a:gd name="T13" fmla="*/ 8 h 55"/>
                  <a:gd name="T14" fmla="*/ 168 w 168"/>
                  <a:gd name="T15" fmla="*/ 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8" h="55">
                    <a:moveTo>
                      <a:pt x="0" y="55"/>
                    </a:moveTo>
                    <a:cubicBezTo>
                      <a:pt x="7" y="46"/>
                      <a:pt x="14" y="36"/>
                      <a:pt x="26" y="36"/>
                    </a:cubicBezTo>
                    <a:cubicBezTo>
                      <a:pt x="32" y="36"/>
                      <a:pt x="38" y="38"/>
                      <a:pt x="45" y="37"/>
                    </a:cubicBezTo>
                    <a:cubicBezTo>
                      <a:pt x="53" y="36"/>
                      <a:pt x="59" y="31"/>
                      <a:pt x="65" y="26"/>
                    </a:cubicBezTo>
                    <a:cubicBezTo>
                      <a:pt x="75" y="17"/>
                      <a:pt x="84" y="9"/>
                      <a:pt x="98" y="9"/>
                    </a:cubicBezTo>
                    <a:cubicBezTo>
                      <a:pt x="106" y="9"/>
                      <a:pt x="109" y="6"/>
                      <a:pt x="117" y="4"/>
                    </a:cubicBezTo>
                    <a:cubicBezTo>
                      <a:pt x="130" y="0"/>
                      <a:pt x="141" y="8"/>
                      <a:pt x="153" y="8"/>
                    </a:cubicBezTo>
                    <a:cubicBezTo>
                      <a:pt x="158" y="8"/>
                      <a:pt x="164" y="10"/>
                      <a:pt x="168" y="8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90" name="Freeform 1752"/>
              <p:cNvSpPr>
                <a:spLocks/>
              </p:cNvSpPr>
              <p:nvPr/>
            </p:nvSpPr>
            <p:spPr bwMode="auto">
              <a:xfrm>
                <a:off x="1305" y="1600"/>
                <a:ext cx="183" cy="99"/>
              </a:xfrm>
              <a:custGeom>
                <a:avLst/>
                <a:gdLst>
                  <a:gd name="T0" fmla="*/ 73 w 73"/>
                  <a:gd name="T1" fmla="*/ 0 h 37"/>
                  <a:gd name="T2" fmla="*/ 53 w 73"/>
                  <a:gd name="T3" fmla="*/ 9 h 37"/>
                  <a:gd name="T4" fmla="*/ 38 w 73"/>
                  <a:gd name="T5" fmla="*/ 21 h 37"/>
                  <a:gd name="T6" fmla="*/ 21 w 73"/>
                  <a:gd name="T7" fmla="*/ 24 h 37"/>
                  <a:gd name="T8" fmla="*/ 0 w 73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" h="37">
                    <a:moveTo>
                      <a:pt x="73" y="0"/>
                    </a:moveTo>
                    <a:cubicBezTo>
                      <a:pt x="66" y="2"/>
                      <a:pt x="58" y="4"/>
                      <a:pt x="53" y="9"/>
                    </a:cubicBezTo>
                    <a:cubicBezTo>
                      <a:pt x="48" y="14"/>
                      <a:pt x="46" y="18"/>
                      <a:pt x="38" y="21"/>
                    </a:cubicBezTo>
                    <a:cubicBezTo>
                      <a:pt x="32" y="23"/>
                      <a:pt x="27" y="20"/>
                      <a:pt x="21" y="24"/>
                    </a:cubicBezTo>
                    <a:cubicBezTo>
                      <a:pt x="12" y="29"/>
                      <a:pt x="13" y="37"/>
                      <a:pt x="0" y="37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91" name="Freeform 1753"/>
              <p:cNvSpPr>
                <a:spLocks/>
              </p:cNvSpPr>
              <p:nvPr/>
            </p:nvSpPr>
            <p:spPr bwMode="auto">
              <a:xfrm>
                <a:off x="1640" y="1477"/>
                <a:ext cx="140" cy="126"/>
              </a:xfrm>
              <a:custGeom>
                <a:avLst/>
                <a:gdLst>
                  <a:gd name="T0" fmla="*/ 0 w 56"/>
                  <a:gd name="T1" fmla="*/ 0 h 47"/>
                  <a:gd name="T2" fmla="*/ 19 w 56"/>
                  <a:gd name="T3" fmla="*/ 19 h 47"/>
                  <a:gd name="T4" fmla="*/ 43 w 56"/>
                  <a:gd name="T5" fmla="*/ 31 h 47"/>
                  <a:gd name="T6" fmla="*/ 56 w 56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47">
                    <a:moveTo>
                      <a:pt x="0" y="0"/>
                    </a:moveTo>
                    <a:cubicBezTo>
                      <a:pt x="1" y="6"/>
                      <a:pt x="14" y="15"/>
                      <a:pt x="19" y="19"/>
                    </a:cubicBezTo>
                    <a:cubicBezTo>
                      <a:pt x="27" y="25"/>
                      <a:pt x="37" y="24"/>
                      <a:pt x="43" y="31"/>
                    </a:cubicBezTo>
                    <a:cubicBezTo>
                      <a:pt x="48" y="36"/>
                      <a:pt x="50" y="44"/>
                      <a:pt x="56" y="47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92" name="Freeform 1754"/>
              <p:cNvSpPr>
                <a:spLocks/>
              </p:cNvSpPr>
              <p:nvPr/>
            </p:nvSpPr>
            <p:spPr bwMode="auto">
              <a:xfrm>
                <a:off x="1748" y="1499"/>
                <a:ext cx="17" cy="69"/>
              </a:xfrm>
              <a:custGeom>
                <a:avLst/>
                <a:gdLst>
                  <a:gd name="T0" fmla="*/ 2 w 7"/>
                  <a:gd name="T1" fmla="*/ 26 h 26"/>
                  <a:gd name="T2" fmla="*/ 4 w 7"/>
                  <a:gd name="T3" fmla="*/ 15 h 26"/>
                  <a:gd name="T4" fmla="*/ 7 w 7"/>
                  <a:gd name="T5" fmla="*/ 9 h 26"/>
                  <a:gd name="T6" fmla="*/ 7 w 7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26">
                    <a:moveTo>
                      <a:pt x="2" y="26"/>
                    </a:moveTo>
                    <a:cubicBezTo>
                      <a:pt x="0" y="21"/>
                      <a:pt x="2" y="19"/>
                      <a:pt x="4" y="15"/>
                    </a:cubicBezTo>
                    <a:cubicBezTo>
                      <a:pt x="5" y="12"/>
                      <a:pt x="6" y="12"/>
                      <a:pt x="7" y="9"/>
                    </a:cubicBezTo>
                    <a:cubicBezTo>
                      <a:pt x="7" y="6"/>
                      <a:pt x="4" y="4"/>
                      <a:pt x="7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93" name="Freeform 1755"/>
              <p:cNvSpPr>
                <a:spLocks/>
              </p:cNvSpPr>
              <p:nvPr/>
            </p:nvSpPr>
            <p:spPr bwMode="auto">
              <a:xfrm>
                <a:off x="1390" y="1637"/>
                <a:ext cx="35" cy="96"/>
              </a:xfrm>
              <a:custGeom>
                <a:avLst/>
                <a:gdLst>
                  <a:gd name="T0" fmla="*/ 0 w 14"/>
                  <a:gd name="T1" fmla="*/ 36 h 36"/>
                  <a:gd name="T2" fmla="*/ 9 w 14"/>
                  <a:gd name="T3" fmla="*/ 12 h 36"/>
                  <a:gd name="T4" fmla="*/ 14 w 14"/>
                  <a:gd name="T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36">
                    <a:moveTo>
                      <a:pt x="0" y="36"/>
                    </a:moveTo>
                    <a:cubicBezTo>
                      <a:pt x="11" y="32"/>
                      <a:pt x="8" y="22"/>
                      <a:pt x="9" y="12"/>
                    </a:cubicBezTo>
                    <a:cubicBezTo>
                      <a:pt x="10" y="8"/>
                      <a:pt x="12" y="4"/>
                      <a:pt x="14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94" name="Freeform 1756"/>
              <p:cNvSpPr>
                <a:spLocks/>
              </p:cNvSpPr>
              <p:nvPr/>
            </p:nvSpPr>
            <p:spPr bwMode="auto">
              <a:xfrm>
                <a:off x="1593" y="1659"/>
                <a:ext cx="350" cy="64"/>
              </a:xfrm>
              <a:custGeom>
                <a:avLst/>
                <a:gdLst>
                  <a:gd name="T0" fmla="*/ 0 w 140"/>
                  <a:gd name="T1" fmla="*/ 24 h 24"/>
                  <a:gd name="T2" fmla="*/ 41 w 140"/>
                  <a:gd name="T3" fmla="*/ 8 h 24"/>
                  <a:gd name="T4" fmla="*/ 86 w 140"/>
                  <a:gd name="T5" fmla="*/ 4 h 24"/>
                  <a:gd name="T6" fmla="*/ 102 w 140"/>
                  <a:gd name="T7" fmla="*/ 14 h 24"/>
                  <a:gd name="T8" fmla="*/ 127 w 140"/>
                  <a:gd name="T9" fmla="*/ 16 h 24"/>
                  <a:gd name="T10" fmla="*/ 140 w 140"/>
                  <a:gd name="T11" fmla="*/ 1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0" h="24">
                    <a:moveTo>
                      <a:pt x="0" y="24"/>
                    </a:moveTo>
                    <a:cubicBezTo>
                      <a:pt x="12" y="9"/>
                      <a:pt x="23" y="5"/>
                      <a:pt x="41" y="8"/>
                    </a:cubicBezTo>
                    <a:cubicBezTo>
                      <a:pt x="57" y="12"/>
                      <a:pt x="72" y="0"/>
                      <a:pt x="86" y="4"/>
                    </a:cubicBezTo>
                    <a:cubicBezTo>
                      <a:pt x="92" y="6"/>
                      <a:pt x="97" y="12"/>
                      <a:pt x="102" y="14"/>
                    </a:cubicBezTo>
                    <a:cubicBezTo>
                      <a:pt x="109" y="18"/>
                      <a:pt x="119" y="18"/>
                      <a:pt x="127" y="16"/>
                    </a:cubicBezTo>
                    <a:cubicBezTo>
                      <a:pt x="131" y="15"/>
                      <a:pt x="136" y="12"/>
                      <a:pt x="140" y="16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95" name="Freeform 1757"/>
              <p:cNvSpPr>
                <a:spLocks/>
              </p:cNvSpPr>
              <p:nvPr/>
            </p:nvSpPr>
            <p:spPr bwMode="auto">
              <a:xfrm>
                <a:off x="1618" y="1635"/>
                <a:ext cx="150" cy="34"/>
              </a:xfrm>
              <a:custGeom>
                <a:avLst/>
                <a:gdLst>
                  <a:gd name="T0" fmla="*/ 0 w 60"/>
                  <a:gd name="T1" fmla="*/ 0 h 13"/>
                  <a:gd name="T2" fmla="*/ 15 w 60"/>
                  <a:gd name="T3" fmla="*/ 8 h 13"/>
                  <a:gd name="T4" fmla="*/ 39 w 60"/>
                  <a:gd name="T5" fmla="*/ 8 h 13"/>
                  <a:gd name="T6" fmla="*/ 53 w 60"/>
                  <a:gd name="T7" fmla="*/ 11 h 13"/>
                  <a:gd name="T8" fmla="*/ 60 w 60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3">
                    <a:moveTo>
                      <a:pt x="0" y="0"/>
                    </a:moveTo>
                    <a:cubicBezTo>
                      <a:pt x="4" y="6"/>
                      <a:pt x="6" y="9"/>
                      <a:pt x="15" y="8"/>
                    </a:cubicBezTo>
                    <a:cubicBezTo>
                      <a:pt x="24" y="7"/>
                      <a:pt x="30" y="5"/>
                      <a:pt x="39" y="8"/>
                    </a:cubicBezTo>
                    <a:cubicBezTo>
                      <a:pt x="44" y="10"/>
                      <a:pt x="48" y="10"/>
                      <a:pt x="53" y="11"/>
                    </a:cubicBezTo>
                    <a:cubicBezTo>
                      <a:pt x="55" y="11"/>
                      <a:pt x="57" y="13"/>
                      <a:pt x="60" y="13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96" name="Freeform 1758"/>
              <p:cNvSpPr>
                <a:spLocks/>
              </p:cNvSpPr>
              <p:nvPr/>
            </p:nvSpPr>
            <p:spPr bwMode="auto">
              <a:xfrm>
                <a:off x="1728" y="1819"/>
                <a:ext cx="240" cy="149"/>
              </a:xfrm>
              <a:custGeom>
                <a:avLst/>
                <a:gdLst>
                  <a:gd name="T0" fmla="*/ 0 w 96"/>
                  <a:gd name="T1" fmla="*/ 0 h 56"/>
                  <a:gd name="T2" fmla="*/ 26 w 96"/>
                  <a:gd name="T3" fmla="*/ 17 h 56"/>
                  <a:gd name="T4" fmla="*/ 49 w 96"/>
                  <a:gd name="T5" fmla="*/ 23 h 56"/>
                  <a:gd name="T6" fmla="*/ 62 w 96"/>
                  <a:gd name="T7" fmla="*/ 34 h 56"/>
                  <a:gd name="T8" fmla="*/ 88 w 96"/>
                  <a:gd name="T9" fmla="*/ 45 h 56"/>
                  <a:gd name="T10" fmla="*/ 96 w 96"/>
                  <a:gd name="T1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56">
                    <a:moveTo>
                      <a:pt x="0" y="0"/>
                    </a:moveTo>
                    <a:cubicBezTo>
                      <a:pt x="1" y="13"/>
                      <a:pt x="15" y="15"/>
                      <a:pt x="26" y="17"/>
                    </a:cubicBezTo>
                    <a:cubicBezTo>
                      <a:pt x="33" y="19"/>
                      <a:pt x="42" y="19"/>
                      <a:pt x="49" y="23"/>
                    </a:cubicBezTo>
                    <a:cubicBezTo>
                      <a:pt x="54" y="26"/>
                      <a:pt x="57" y="31"/>
                      <a:pt x="62" y="34"/>
                    </a:cubicBezTo>
                    <a:cubicBezTo>
                      <a:pt x="70" y="40"/>
                      <a:pt x="81" y="36"/>
                      <a:pt x="88" y="45"/>
                    </a:cubicBezTo>
                    <a:cubicBezTo>
                      <a:pt x="90" y="49"/>
                      <a:pt x="93" y="52"/>
                      <a:pt x="96" y="56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97" name="Freeform 1759"/>
              <p:cNvSpPr>
                <a:spLocks/>
              </p:cNvSpPr>
              <p:nvPr/>
            </p:nvSpPr>
            <p:spPr bwMode="auto">
              <a:xfrm>
                <a:off x="1845" y="2075"/>
                <a:ext cx="248" cy="58"/>
              </a:xfrm>
              <a:custGeom>
                <a:avLst/>
                <a:gdLst>
                  <a:gd name="T0" fmla="*/ 0 w 99"/>
                  <a:gd name="T1" fmla="*/ 20 h 22"/>
                  <a:gd name="T2" fmla="*/ 17 w 99"/>
                  <a:gd name="T3" fmla="*/ 14 h 22"/>
                  <a:gd name="T4" fmla="*/ 36 w 99"/>
                  <a:gd name="T5" fmla="*/ 13 h 22"/>
                  <a:gd name="T6" fmla="*/ 66 w 99"/>
                  <a:gd name="T7" fmla="*/ 5 h 22"/>
                  <a:gd name="T8" fmla="*/ 76 w 99"/>
                  <a:gd name="T9" fmla="*/ 4 h 22"/>
                  <a:gd name="T10" fmla="*/ 85 w 99"/>
                  <a:gd name="T11" fmla="*/ 0 h 22"/>
                  <a:gd name="T12" fmla="*/ 99 w 99"/>
                  <a:gd name="T13" fmla="*/ 4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9" h="22">
                    <a:moveTo>
                      <a:pt x="0" y="20"/>
                    </a:moveTo>
                    <a:cubicBezTo>
                      <a:pt x="5" y="22"/>
                      <a:pt x="12" y="17"/>
                      <a:pt x="17" y="14"/>
                    </a:cubicBezTo>
                    <a:cubicBezTo>
                      <a:pt x="26" y="10"/>
                      <a:pt x="28" y="10"/>
                      <a:pt x="36" y="13"/>
                    </a:cubicBezTo>
                    <a:cubicBezTo>
                      <a:pt x="50" y="18"/>
                      <a:pt x="54" y="7"/>
                      <a:pt x="66" y="5"/>
                    </a:cubicBezTo>
                    <a:cubicBezTo>
                      <a:pt x="70" y="4"/>
                      <a:pt x="73" y="5"/>
                      <a:pt x="76" y="4"/>
                    </a:cubicBezTo>
                    <a:cubicBezTo>
                      <a:pt x="79" y="3"/>
                      <a:pt x="82" y="1"/>
                      <a:pt x="85" y="0"/>
                    </a:cubicBezTo>
                    <a:cubicBezTo>
                      <a:pt x="91" y="0"/>
                      <a:pt x="94" y="4"/>
                      <a:pt x="99" y="4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98" name="Freeform 1760"/>
              <p:cNvSpPr>
                <a:spLocks/>
              </p:cNvSpPr>
              <p:nvPr/>
            </p:nvSpPr>
            <p:spPr bwMode="auto">
              <a:xfrm>
                <a:off x="1973" y="1792"/>
                <a:ext cx="182" cy="323"/>
              </a:xfrm>
              <a:custGeom>
                <a:avLst/>
                <a:gdLst>
                  <a:gd name="T0" fmla="*/ 0 w 73"/>
                  <a:gd name="T1" fmla="*/ 0 h 121"/>
                  <a:gd name="T2" fmla="*/ 9 w 73"/>
                  <a:gd name="T3" fmla="*/ 11 h 121"/>
                  <a:gd name="T4" fmla="*/ 20 w 73"/>
                  <a:gd name="T5" fmla="*/ 19 h 121"/>
                  <a:gd name="T6" fmla="*/ 28 w 73"/>
                  <a:gd name="T7" fmla="*/ 44 h 121"/>
                  <a:gd name="T8" fmla="*/ 47 w 73"/>
                  <a:gd name="T9" fmla="*/ 57 h 121"/>
                  <a:gd name="T10" fmla="*/ 58 w 73"/>
                  <a:gd name="T11" fmla="*/ 74 h 121"/>
                  <a:gd name="T12" fmla="*/ 67 w 73"/>
                  <a:gd name="T13" fmla="*/ 86 h 121"/>
                  <a:gd name="T14" fmla="*/ 63 w 73"/>
                  <a:gd name="T15" fmla="*/ 103 h 121"/>
                  <a:gd name="T16" fmla="*/ 73 w 73"/>
                  <a:gd name="T17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121">
                    <a:moveTo>
                      <a:pt x="0" y="0"/>
                    </a:moveTo>
                    <a:cubicBezTo>
                      <a:pt x="3" y="5"/>
                      <a:pt x="4" y="7"/>
                      <a:pt x="9" y="11"/>
                    </a:cubicBezTo>
                    <a:cubicBezTo>
                      <a:pt x="13" y="14"/>
                      <a:pt x="17" y="15"/>
                      <a:pt x="20" y="19"/>
                    </a:cubicBezTo>
                    <a:cubicBezTo>
                      <a:pt x="25" y="27"/>
                      <a:pt x="21" y="37"/>
                      <a:pt x="28" y="44"/>
                    </a:cubicBezTo>
                    <a:cubicBezTo>
                      <a:pt x="35" y="50"/>
                      <a:pt x="42" y="49"/>
                      <a:pt x="47" y="57"/>
                    </a:cubicBezTo>
                    <a:cubicBezTo>
                      <a:pt x="51" y="64"/>
                      <a:pt x="52" y="68"/>
                      <a:pt x="58" y="74"/>
                    </a:cubicBezTo>
                    <a:cubicBezTo>
                      <a:pt x="62" y="77"/>
                      <a:pt x="67" y="80"/>
                      <a:pt x="67" y="86"/>
                    </a:cubicBezTo>
                    <a:cubicBezTo>
                      <a:pt x="67" y="91"/>
                      <a:pt x="62" y="97"/>
                      <a:pt x="63" y="103"/>
                    </a:cubicBezTo>
                    <a:cubicBezTo>
                      <a:pt x="63" y="108"/>
                      <a:pt x="69" y="118"/>
                      <a:pt x="73" y="121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299" name="Freeform 1761"/>
              <p:cNvSpPr>
                <a:spLocks/>
              </p:cNvSpPr>
              <p:nvPr/>
            </p:nvSpPr>
            <p:spPr bwMode="auto">
              <a:xfrm>
                <a:off x="2138" y="1952"/>
                <a:ext cx="10" cy="69"/>
              </a:xfrm>
              <a:custGeom>
                <a:avLst/>
                <a:gdLst>
                  <a:gd name="T0" fmla="*/ 1 w 4"/>
                  <a:gd name="T1" fmla="*/ 26 h 26"/>
                  <a:gd name="T2" fmla="*/ 4 w 4"/>
                  <a:gd name="T3" fmla="*/ 14 h 26"/>
                  <a:gd name="T4" fmla="*/ 0 w 4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6">
                    <a:moveTo>
                      <a:pt x="1" y="26"/>
                    </a:moveTo>
                    <a:cubicBezTo>
                      <a:pt x="1" y="21"/>
                      <a:pt x="3" y="18"/>
                      <a:pt x="4" y="14"/>
                    </a:cubicBezTo>
                    <a:cubicBezTo>
                      <a:pt x="4" y="9"/>
                      <a:pt x="0" y="6"/>
                      <a:pt x="0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00" name="Freeform 1762"/>
              <p:cNvSpPr>
                <a:spLocks/>
              </p:cNvSpPr>
              <p:nvPr/>
            </p:nvSpPr>
            <p:spPr bwMode="auto">
              <a:xfrm>
                <a:off x="1908" y="1584"/>
                <a:ext cx="162" cy="208"/>
              </a:xfrm>
              <a:custGeom>
                <a:avLst/>
                <a:gdLst>
                  <a:gd name="T0" fmla="*/ 65 w 65"/>
                  <a:gd name="T1" fmla="*/ 78 h 78"/>
                  <a:gd name="T2" fmla="*/ 42 w 65"/>
                  <a:gd name="T3" fmla="*/ 38 h 78"/>
                  <a:gd name="T4" fmla="*/ 21 w 65"/>
                  <a:gd name="T5" fmla="*/ 15 h 78"/>
                  <a:gd name="T6" fmla="*/ 13 w 65"/>
                  <a:gd name="T7" fmla="*/ 6 h 78"/>
                  <a:gd name="T8" fmla="*/ 0 w 65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78">
                    <a:moveTo>
                      <a:pt x="65" y="78"/>
                    </a:moveTo>
                    <a:cubicBezTo>
                      <a:pt x="52" y="68"/>
                      <a:pt x="55" y="47"/>
                      <a:pt x="42" y="38"/>
                    </a:cubicBezTo>
                    <a:cubicBezTo>
                      <a:pt x="33" y="31"/>
                      <a:pt x="26" y="25"/>
                      <a:pt x="21" y="15"/>
                    </a:cubicBezTo>
                    <a:cubicBezTo>
                      <a:pt x="18" y="10"/>
                      <a:pt x="17" y="8"/>
                      <a:pt x="13" y="6"/>
                    </a:cubicBezTo>
                    <a:cubicBezTo>
                      <a:pt x="9" y="4"/>
                      <a:pt x="2" y="4"/>
                      <a:pt x="0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01" name="Freeform 1763"/>
              <p:cNvSpPr>
                <a:spLocks/>
              </p:cNvSpPr>
              <p:nvPr/>
            </p:nvSpPr>
            <p:spPr bwMode="auto">
              <a:xfrm>
                <a:off x="2038" y="1685"/>
                <a:ext cx="10" cy="46"/>
              </a:xfrm>
              <a:custGeom>
                <a:avLst/>
                <a:gdLst>
                  <a:gd name="T0" fmla="*/ 1 w 4"/>
                  <a:gd name="T1" fmla="*/ 17 h 17"/>
                  <a:gd name="T2" fmla="*/ 0 w 4"/>
                  <a:gd name="T3" fmla="*/ 7 h 17"/>
                  <a:gd name="T4" fmla="*/ 3 w 4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7">
                    <a:moveTo>
                      <a:pt x="1" y="17"/>
                    </a:moveTo>
                    <a:cubicBezTo>
                      <a:pt x="1" y="14"/>
                      <a:pt x="0" y="10"/>
                      <a:pt x="0" y="7"/>
                    </a:cubicBezTo>
                    <a:cubicBezTo>
                      <a:pt x="1" y="3"/>
                      <a:pt x="4" y="4"/>
                      <a:pt x="3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02" name="Freeform 1764"/>
              <p:cNvSpPr>
                <a:spLocks/>
              </p:cNvSpPr>
              <p:nvPr/>
            </p:nvSpPr>
            <p:spPr bwMode="auto">
              <a:xfrm>
                <a:off x="1163" y="2763"/>
                <a:ext cx="167" cy="194"/>
              </a:xfrm>
              <a:custGeom>
                <a:avLst/>
                <a:gdLst>
                  <a:gd name="T0" fmla="*/ 0 w 67"/>
                  <a:gd name="T1" fmla="*/ 0 h 73"/>
                  <a:gd name="T2" fmla="*/ 5 w 67"/>
                  <a:gd name="T3" fmla="*/ 18 h 73"/>
                  <a:gd name="T4" fmla="*/ 22 w 67"/>
                  <a:gd name="T5" fmla="*/ 26 h 73"/>
                  <a:gd name="T6" fmla="*/ 32 w 67"/>
                  <a:gd name="T7" fmla="*/ 40 h 73"/>
                  <a:gd name="T8" fmla="*/ 43 w 67"/>
                  <a:gd name="T9" fmla="*/ 51 h 73"/>
                  <a:gd name="T10" fmla="*/ 57 w 67"/>
                  <a:gd name="T11" fmla="*/ 66 h 73"/>
                  <a:gd name="T12" fmla="*/ 67 w 67"/>
                  <a:gd name="T13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73">
                    <a:moveTo>
                      <a:pt x="0" y="0"/>
                    </a:moveTo>
                    <a:cubicBezTo>
                      <a:pt x="1" y="7"/>
                      <a:pt x="1" y="12"/>
                      <a:pt x="5" y="18"/>
                    </a:cubicBezTo>
                    <a:cubicBezTo>
                      <a:pt x="10" y="24"/>
                      <a:pt x="15" y="23"/>
                      <a:pt x="22" y="26"/>
                    </a:cubicBezTo>
                    <a:cubicBezTo>
                      <a:pt x="28" y="30"/>
                      <a:pt x="28" y="35"/>
                      <a:pt x="32" y="40"/>
                    </a:cubicBezTo>
                    <a:cubicBezTo>
                      <a:pt x="35" y="46"/>
                      <a:pt x="38" y="48"/>
                      <a:pt x="43" y="51"/>
                    </a:cubicBezTo>
                    <a:cubicBezTo>
                      <a:pt x="50" y="55"/>
                      <a:pt x="51" y="61"/>
                      <a:pt x="57" y="66"/>
                    </a:cubicBezTo>
                    <a:cubicBezTo>
                      <a:pt x="60" y="69"/>
                      <a:pt x="63" y="71"/>
                      <a:pt x="67" y="73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03" name="Freeform 1765"/>
              <p:cNvSpPr>
                <a:spLocks/>
              </p:cNvSpPr>
              <p:nvPr/>
            </p:nvSpPr>
            <p:spPr bwMode="auto">
              <a:xfrm>
                <a:off x="1353" y="2816"/>
                <a:ext cx="267" cy="93"/>
              </a:xfrm>
              <a:custGeom>
                <a:avLst/>
                <a:gdLst>
                  <a:gd name="T0" fmla="*/ 0 w 107"/>
                  <a:gd name="T1" fmla="*/ 34 h 35"/>
                  <a:gd name="T2" fmla="*/ 20 w 107"/>
                  <a:gd name="T3" fmla="*/ 26 h 35"/>
                  <a:gd name="T4" fmla="*/ 41 w 107"/>
                  <a:gd name="T5" fmla="*/ 27 h 35"/>
                  <a:gd name="T6" fmla="*/ 54 w 107"/>
                  <a:gd name="T7" fmla="*/ 16 h 35"/>
                  <a:gd name="T8" fmla="*/ 71 w 107"/>
                  <a:gd name="T9" fmla="*/ 17 h 35"/>
                  <a:gd name="T10" fmla="*/ 94 w 107"/>
                  <a:gd name="T11" fmla="*/ 4 h 35"/>
                  <a:gd name="T12" fmla="*/ 107 w 107"/>
                  <a:gd name="T1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7" h="35">
                    <a:moveTo>
                      <a:pt x="0" y="34"/>
                    </a:moveTo>
                    <a:cubicBezTo>
                      <a:pt x="9" y="35"/>
                      <a:pt x="12" y="28"/>
                      <a:pt x="20" y="26"/>
                    </a:cubicBezTo>
                    <a:cubicBezTo>
                      <a:pt x="27" y="24"/>
                      <a:pt x="33" y="30"/>
                      <a:pt x="41" y="27"/>
                    </a:cubicBezTo>
                    <a:cubicBezTo>
                      <a:pt x="47" y="25"/>
                      <a:pt x="49" y="19"/>
                      <a:pt x="54" y="16"/>
                    </a:cubicBezTo>
                    <a:cubicBezTo>
                      <a:pt x="60" y="13"/>
                      <a:pt x="66" y="16"/>
                      <a:pt x="71" y="17"/>
                    </a:cubicBezTo>
                    <a:cubicBezTo>
                      <a:pt x="85" y="18"/>
                      <a:pt x="85" y="11"/>
                      <a:pt x="94" y="4"/>
                    </a:cubicBezTo>
                    <a:cubicBezTo>
                      <a:pt x="98" y="0"/>
                      <a:pt x="101" y="0"/>
                      <a:pt x="107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04" name="Freeform 1766"/>
              <p:cNvSpPr>
                <a:spLocks/>
              </p:cNvSpPr>
              <p:nvPr/>
            </p:nvSpPr>
            <p:spPr bwMode="auto">
              <a:xfrm>
                <a:off x="1733" y="2875"/>
                <a:ext cx="240" cy="136"/>
              </a:xfrm>
              <a:custGeom>
                <a:avLst/>
                <a:gdLst>
                  <a:gd name="T0" fmla="*/ 0 w 96"/>
                  <a:gd name="T1" fmla="*/ 51 h 51"/>
                  <a:gd name="T2" fmla="*/ 19 w 96"/>
                  <a:gd name="T3" fmla="*/ 41 h 51"/>
                  <a:gd name="T4" fmla="*/ 44 w 96"/>
                  <a:gd name="T5" fmla="*/ 40 h 51"/>
                  <a:gd name="T6" fmla="*/ 75 w 96"/>
                  <a:gd name="T7" fmla="*/ 24 h 51"/>
                  <a:gd name="T8" fmla="*/ 87 w 96"/>
                  <a:gd name="T9" fmla="*/ 8 h 51"/>
                  <a:gd name="T10" fmla="*/ 96 w 96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51">
                    <a:moveTo>
                      <a:pt x="0" y="51"/>
                    </a:moveTo>
                    <a:cubicBezTo>
                      <a:pt x="7" y="50"/>
                      <a:pt x="12" y="44"/>
                      <a:pt x="19" y="41"/>
                    </a:cubicBezTo>
                    <a:cubicBezTo>
                      <a:pt x="27" y="38"/>
                      <a:pt x="35" y="41"/>
                      <a:pt x="44" y="40"/>
                    </a:cubicBezTo>
                    <a:cubicBezTo>
                      <a:pt x="56" y="37"/>
                      <a:pt x="64" y="28"/>
                      <a:pt x="75" y="24"/>
                    </a:cubicBezTo>
                    <a:cubicBezTo>
                      <a:pt x="85" y="19"/>
                      <a:pt x="83" y="17"/>
                      <a:pt x="87" y="8"/>
                    </a:cubicBezTo>
                    <a:cubicBezTo>
                      <a:pt x="89" y="5"/>
                      <a:pt x="93" y="2"/>
                      <a:pt x="96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05" name="Freeform 1767"/>
              <p:cNvSpPr>
                <a:spLocks/>
              </p:cNvSpPr>
              <p:nvPr/>
            </p:nvSpPr>
            <p:spPr bwMode="auto">
              <a:xfrm>
                <a:off x="1783" y="2720"/>
                <a:ext cx="122" cy="187"/>
              </a:xfrm>
              <a:custGeom>
                <a:avLst/>
                <a:gdLst>
                  <a:gd name="T0" fmla="*/ 49 w 49"/>
                  <a:gd name="T1" fmla="*/ 0 h 70"/>
                  <a:gd name="T2" fmla="*/ 39 w 49"/>
                  <a:gd name="T3" fmla="*/ 13 h 70"/>
                  <a:gd name="T4" fmla="*/ 33 w 49"/>
                  <a:gd name="T5" fmla="*/ 34 h 70"/>
                  <a:gd name="T6" fmla="*/ 15 w 49"/>
                  <a:gd name="T7" fmla="*/ 50 h 70"/>
                  <a:gd name="T8" fmla="*/ 0 w 49"/>
                  <a:gd name="T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70">
                    <a:moveTo>
                      <a:pt x="49" y="0"/>
                    </a:moveTo>
                    <a:cubicBezTo>
                      <a:pt x="45" y="3"/>
                      <a:pt x="41" y="7"/>
                      <a:pt x="39" y="13"/>
                    </a:cubicBezTo>
                    <a:cubicBezTo>
                      <a:pt x="36" y="20"/>
                      <a:pt x="38" y="27"/>
                      <a:pt x="33" y="34"/>
                    </a:cubicBezTo>
                    <a:cubicBezTo>
                      <a:pt x="28" y="41"/>
                      <a:pt x="20" y="44"/>
                      <a:pt x="15" y="50"/>
                    </a:cubicBezTo>
                    <a:cubicBezTo>
                      <a:pt x="9" y="56"/>
                      <a:pt x="8" y="67"/>
                      <a:pt x="0" y="7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06" name="Freeform 1768"/>
              <p:cNvSpPr>
                <a:spLocks/>
              </p:cNvSpPr>
              <p:nvPr/>
            </p:nvSpPr>
            <p:spPr bwMode="auto">
              <a:xfrm>
                <a:off x="1593" y="2821"/>
                <a:ext cx="167" cy="75"/>
              </a:xfrm>
              <a:custGeom>
                <a:avLst/>
                <a:gdLst>
                  <a:gd name="T0" fmla="*/ 0 w 67"/>
                  <a:gd name="T1" fmla="*/ 20 h 28"/>
                  <a:gd name="T2" fmla="*/ 25 w 67"/>
                  <a:gd name="T3" fmla="*/ 18 h 28"/>
                  <a:gd name="T4" fmla="*/ 33 w 67"/>
                  <a:gd name="T5" fmla="*/ 10 h 28"/>
                  <a:gd name="T6" fmla="*/ 43 w 67"/>
                  <a:gd name="T7" fmla="*/ 8 h 28"/>
                  <a:gd name="T8" fmla="*/ 67 w 67"/>
                  <a:gd name="T9" fmla="*/ 0 h 28"/>
                  <a:gd name="T10" fmla="*/ 57 w 67"/>
                  <a:gd name="T11" fmla="*/ 13 h 28"/>
                  <a:gd name="T12" fmla="*/ 42 w 67"/>
                  <a:gd name="T1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28">
                    <a:moveTo>
                      <a:pt x="0" y="20"/>
                    </a:moveTo>
                    <a:cubicBezTo>
                      <a:pt x="8" y="22"/>
                      <a:pt x="18" y="23"/>
                      <a:pt x="25" y="18"/>
                    </a:cubicBezTo>
                    <a:cubicBezTo>
                      <a:pt x="28" y="16"/>
                      <a:pt x="29" y="12"/>
                      <a:pt x="33" y="10"/>
                    </a:cubicBezTo>
                    <a:cubicBezTo>
                      <a:pt x="36" y="9"/>
                      <a:pt x="40" y="9"/>
                      <a:pt x="43" y="8"/>
                    </a:cubicBezTo>
                    <a:cubicBezTo>
                      <a:pt x="52" y="7"/>
                      <a:pt x="59" y="2"/>
                      <a:pt x="67" y="0"/>
                    </a:cubicBezTo>
                    <a:cubicBezTo>
                      <a:pt x="63" y="4"/>
                      <a:pt x="59" y="8"/>
                      <a:pt x="57" y="13"/>
                    </a:cubicBezTo>
                    <a:cubicBezTo>
                      <a:pt x="55" y="22"/>
                      <a:pt x="51" y="26"/>
                      <a:pt x="42" y="28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07" name="Freeform 1769"/>
              <p:cNvSpPr>
                <a:spLocks/>
              </p:cNvSpPr>
              <p:nvPr/>
            </p:nvSpPr>
            <p:spPr bwMode="auto">
              <a:xfrm>
                <a:off x="1990" y="2472"/>
                <a:ext cx="143" cy="328"/>
              </a:xfrm>
              <a:custGeom>
                <a:avLst/>
                <a:gdLst>
                  <a:gd name="T0" fmla="*/ 57 w 57"/>
                  <a:gd name="T1" fmla="*/ 0 h 123"/>
                  <a:gd name="T2" fmla="*/ 43 w 57"/>
                  <a:gd name="T3" fmla="*/ 19 h 123"/>
                  <a:gd name="T4" fmla="*/ 34 w 57"/>
                  <a:gd name="T5" fmla="*/ 54 h 123"/>
                  <a:gd name="T6" fmla="*/ 16 w 57"/>
                  <a:gd name="T7" fmla="*/ 84 h 123"/>
                  <a:gd name="T8" fmla="*/ 16 w 57"/>
                  <a:gd name="T9" fmla="*/ 100 h 123"/>
                  <a:gd name="T10" fmla="*/ 0 w 57"/>
                  <a:gd name="T11" fmla="*/ 123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7" h="123">
                    <a:moveTo>
                      <a:pt x="57" y="0"/>
                    </a:moveTo>
                    <a:cubicBezTo>
                      <a:pt x="51" y="5"/>
                      <a:pt x="47" y="11"/>
                      <a:pt x="43" y="19"/>
                    </a:cubicBezTo>
                    <a:cubicBezTo>
                      <a:pt x="38" y="30"/>
                      <a:pt x="37" y="42"/>
                      <a:pt x="34" y="54"/>
                    </a:cubicBezTo>
                    <a:cubicBezTo>
                      <a:pt x="30" y="65"/>
                      <a:pt x="18" y="72"/>
                      <a:pt x="16" y="84"/>
                    </a:cubicBezTo>
                    <a:cubicBezTo>
                      <a:pt x="16" y="90"/>
                      <a:pt x="18" y="95"/>
                      <a:pt x="16" y="100"/>
                    </a:cubicBezTo>
                    <a:cubicBezTo>
                      <a:pt x="13" y="109"/>
                      <a:pt x="5" y="116"/>
                      <a:pt x="0" y="123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08" name="Freeform 1770"/>
              <p:cNvSpPr>
                <a:spLocks/>
              </p:cNvSpPr>
              <p:nvPr/>
            </p:nvSpPr>
            <p:spPr bwMode="auto">
              <a:xfrm>
                <a:off x="1538" y="2395"/>
                <a:ext cx="305" cy="90"/>
              </a:xfrm>
              <a:custGeom>
                <a:avLst/>
                <a:gdLst>
                  <a:gd name="T0" fmla="*/ 0 w 122"/>
                  <a:gd name="T1" fmla="*/ 0 h 34"/>
                  <a:gd name="T2" fmla="*/ 16 w 122"/>
                  <a:gd name="T3" fmla="*/ 12 h 34"/>
                  <a:gd name="T4" fmla="*/ 28 w 122"/>
                  <a:gd name="T5" fmla="*/ 14 h 34"/>
                  <a:gd name="T6" fmla="*/ 39 w 122"/>
                  <a:gd name="T7" fmla="*/ 25 h 34"/>
                  <a:gd name="T8" fmla="*/ 61 w 122"/>
                  <a:gd name="T9" fmla="*/ 31 h 34"/>
                  <a:gd name="T10" fmla="*/ 78 w 122"/>
                  <a:gd name="T11" fmla="*/ 30 h 34"/>
                  <a:gd name="T12" fmla="*/ 90 w 122"/>
                  <a:gd name="T13" fmla="*/ 22 h 34"/>
                  <a:gd name="T14" fmla="*/ 100 w 122"/>
                  <a:gd name="T15" fmla="*/ 10 h 34"/>
                  <a:gd name="T16" fmla="*/ 111 w 122"/>
                  <a:gd name="T17" fmla="*/ 11 h 34"/>
                  <a:gd name="T18" fmla="*/ 122 w 122"/>
                  <a:gd name="T19" fmla="*/ 1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34">
                    <a:moveTo>
                      <a:pt x="0" y="0"/>
                    </a:moveTo>
                    <a:cubicBezTo>
                      <a:pt x="4" y="6"/>
                      <a:pt x="8" y="10"/>
                      <a:pt x="16" y="12"/>
                    </a:cubicBezTo>
                    <a:cubicBezTo>
                      <a:pt x="20" y="13"/>
                      <a:pt x="24" y="13"/>
                      <a:pt x="28" y="14"/>
                    </a:cubicBezTo>
                    <a:cubicBezTo>
                      <a:pt x="33" y="16"/>
                      <a:pt x="35" y="21"/>
                      <a:pt x="39" y="25"/>
                    </a:cubicBezTo>
                    <a:cubicBezTo>
                      <a:pt x="46" y="33"/>
                      <a:pt x="51" y="34"/>
                      <a:pt x="61" y="31"/>
                    </a:cubicBezTo>
                    <a:cubicBezTo>
                      <a:pt x="68" y="29"/>
                      <a:pt x="71" y="30"/>
                      <a:pt x="78" y="30"/>
                    </a:cubicBezTo>
                    <a:cubicBezTo>
                      <a:pt x="86" y="31"/>
                      <a:pt x="87" y="30"/>
                      <a:pt x="90" y="22"/>
                    </a:cubicBezTo>
                    <a:cubicBezTo>
                      <a:pt x="91" y="16"/>
                      <a:pt x="93" y="11"/>
                      <a:pt x="100" y="10"/>
                    </a:cubicBezTo>
                    <a:cubicBezTo>
                      <a:pt x="103" y="9"/>
                      <a:pt x="107" y="11"/>
                      <a:pt x="111" y="11"/>
                    </a:cubicBezTo>
                    <a:cubicBezTo>
                      <a:pt x="115" y="11"/>
                      <a:pt x="118" y="9"/>
                      <a:pt x="122" y="1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09" name="Freeform 1771"/>
              <p:cNvSpPr>
                <a:spLocks/>
              </p:cNvSpPr>
              <p:nvPr/>
            </p:nvSpPr>
            <p:spPr bwMode="auto">
              <a:xfrm>
                <a:off x="1488" y="2459"/>
                <a:ext cx="155" cy="29"/>
              </a:xfrm>
              <a:custGeom>
                <a:avLst/>
                <a:gdLst>
                  <a:gd name="T0" fmla="*/ 62 w 62"/>
                  <a:gd name="T1" fmla="*/ 5 h 11"/>
                  <a:gd name="T2" fmla="*/ 46 w 62"/>
                  <a:gd name="T3" fmla="*/ 5 h 11"/>
                  <a:gd name="T4" fmla="*/ 33 w 62"/>
                  <a:gd name="T5" fmla="*/ 10 h 11"/>
                  <a:gd name="T6" fmla="*/ 19 w 62"/>
                  <a:gd name="T7" fmla="*/ 2 h 11"/>
                  <a:gd name="T8" fmla="*/ 0 w 62"/>
                  <a:gd name="T9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11">
                    <a:moveTo>
                      <a:pt x="62" y="5"/>
                    </a:moveTo>
                    <a:cubicBezTo>
                      <a:pt x="57" y="4"/>
                      <a:pt x="51" y="3"/>
                      <a:pt x="46" y="5"/>
                    </a:cubicBezTo>
                    <a:cubicBezTo>
                      <a:pt x="41" y="7"/>
                      <a:pt x="39" y="11"/>
                      <a:pt x="33" y="10"/>
                    </a:cubicBezTo>
                    <a:cubicBezTo>
                      <a:pt x="26" y="10"/>
                      <a:pt x="24" y="4"/>
                      <a:pt x="19" y="2"/>
                    </a:cubicBezTo>
                    <a:cubicBezTo>
                      <a:pt x="12" y="0"/>
                      <a:pt x="6" y="4"/>
                      <a:pt x="0" y="4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10" name="Freeform 1772"/>
              <p:cNvSpPr>
                <a:spLocks/>
              </p:cNvSpPr>
              <p:nvPr/>
            </p:nvSpPr>
            <p:spPr bwMode="auto">
              <a:xfrm>
                <a:off x="1783" y="2480"/>
                <a:ext cx="117" cy="40"/>
              </a:xfrm>
              <a:custGeom>
                <a:avLst/>
                <a:gdLst>
                  <a:gd name="T0" fmla="*/ 0 w 47"/>
                  <a:gd name="T1" fmla="*/ 0 h 15"/>
                  <a:gd name="T2" fmla="*/ 12 w 47"/>
                  <a:gd name="T3" fmla="*/ 7 h 15"/>
                  <a:gd name="T4" fmla="*/ 28 w 47"/>
                  <a:gd name="T5" fmla="*/ 8 h 15"/>
                  <a:gd name="T6" fmla="*/ 47 w 47"/>
                  <a:gd name="T7" fmla="*/ 1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5">
                    <a:moveTo>
                      <a:pt x="0" y="0"/>
                    </a:moveTo>
                    <a:cubicBezTo>
                      <a:pt x="5" y="4"/>
                      <a:pt x="5" y="9"/>
                      <a:pt x="12" y="7"/>
                    </a:cubicBezTo>
                    <a:cubicBezTo>
                      <a:pt x="20" y="6"/>
                      <a:pt x="20" y="4"/>
                      <a:pt x="28" y="8"/>
                    </a:cubicBezTo>
                    <a:cubicBezTo>
                      <a:pt x="33" y="10"/>
                      <a:pt x="42" y="15"/>
                      <a:pt x="47" y="14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11" name="Freeform 1773"/>
              <p:cNvSpPr>
                <a:spLocks/>
              </p:cNvSpPr>
              <p:nvPr/>
            </p:nvSpPr>
            <p:spPr bwMode="auto">
              <a:xfrm>
                <a:off x="1578" y="2104"/>
                <a:ext cx="30" cy="93"/>
              </a:xfrm>
              <a:custGeom>
                <a:avLst/>
                <a:gdLst>
                  <a:gd name="T0" fmla="*/ 0 w 12"/>
                  <a:gd name="T1" fmla="*/ 35 h 35"/>
                  <a:gd name="T2" fmla="*/ 7 w 12"/>
                  <a:gd name="T3" fmla="*/ 27 h 35"/>
                  <a:gd name="T4" fmla="*/ 7 w 12"/>
                  <a:gd name="T5" fmla="*/ 15 h 35"/>
                  <a:gd name="T6" fmla="*/ 11 w 12"/>
                  <a:gd name="T7" fmla="*/ 7 h 35"/>
                  <a:gd name="T8" fmla="*/ 12 w 12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5">
                    <a:moveTo>
                      <a:pt x="0" y="35"/>
                    </a:moveTo>
                    <a:cubicBezTo>
                      <a:pt x="2" y="33"/>
                      <a:pt x="7" y="30"/>
                      <a:pt x="7" y="27"/>
                    </a:cubicBezTo>
                    <a:cubicBezTo>
                      <a:pt x="8" y="23"/>
                      <a:pt x="6" y="19"/>
                      <a:pt x="7" y="15"/>
                    </a:cubicBezTo>
                    <a:cubicBezTo>
                      <a:pt x="8" y="12"/>
                      <a:pt x="10" y="10"/>
                      <a:pt x="11" y="7"/>
                    </a:cubicBezTo>
                    <a:cubicBezTo>
                      <a:pt x="12" y="3"/>
                      <a:pt x="8" y="2"/>
                      <a:pt x="12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12" name="Freeform 1774"/>
              <p:cNvSpPr>
                <a:spLocks/>
              </p:cNvSpPr>
              <p:nvPr/>
            </p:nvSpPr>
            <p:spPr bwMode="auto">
              <a:xfrm>
                <a:off x="1518" y="1819"/>
                <a:ext cx="122" cy="128"/>
              </a:xfrm>
              <a:custGeom>
                <a:avLst/>
                <a:gdLst>
                  <a:gd name="T0" fmla="*/ 1 w 49"/>
                  <a:gd name="T1" fmla="*/ 0 h 48"/>
                  <a:gd name="T2" fmla="*/ 13 w 49"/>
                  <a:gd name="T3" fmla="*/ 16 h 48"/>
                  <a:gd name="T4" fmla="*/ 29 w 49"/>
                  <a:gd name="T5" fmla="*/ 32 h 48"/>
                  <a:gd name="T6" fmla="*/ 41 w 49"/>
                  <a:gd name="T7" fmla="*/ 39 h 48"/>
                  <a:gd name="T8" fmla="*/ 49 w 49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48">
                    <a:moveTo>
                      <a:pt x="1" y="0"/>
                    </a:moveTo>
                    <a:cubicBezTo>
                      <a:pt x="0" y="10"/>
                      <a:pt x="4" y="13"/>
                      <a:pt x="13" y="16"/>
                    </a:cubicBezTo>
                    <a:cubicBezTo>
                      <a:pt x="22" y="19"/>
                      <a:pt x="21" y="27"/>
                      <a:pt x="29" y="32"/>
                    </a:cubicBezTo>
                    <a:cubicBezTo>
                      <a:pt x="33" y="35"/>
                      <a:pt x="38" y="34"/>
                      <a:pt x="41" y="39"/>
                    </a:cubicBezTo>
                    <a:cubicBezTo>
                      <a:pt x="44" y="42"/>
                      <a:pt x="44" y="47"/>
                      <a:pt x="49" y="48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13" name="Freeform 1775"/>
              <p:cNvSpPr>
                <a:spLocks/>
              </p:cNvSpPr>
              <p:nvPr/>
            </p:nvSpPr>
            <p:spPr bwMode="auto">
              <a:xfrm>
                <a:off x="1148" y="1621"/>
                <a:ext cx="62" cy="16"/>
              </a:xfrm>
              <a:custGeom>
                <a:avLst/>
                <a:gdLst>
                  <a:gd name="T0" fmla="*/ 0 w 25"/>
                  <a:gd name="T1" fmla="*/ 3 h 6"/>
                  <a:gd name="T2" fmla="*/ 6 w 25"/>
                  <a:gd name="T3" fmla="*/ 5 h 6"/>
                  <a:gd name="T4" fmla="*/ 14 w 25"/>
                  <a:gd name="T5" fmla="*/ 2 h 6"/>
                  <a:gd name="T6" fmla="*/ 25 w 25"/>
                  <a:gd name="T7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6">
                    <a:moveTo>
                      <a:pt x="0" y="3"/>
                    </a:moveTo>
                    <a:cubicBezTo>
                      <a:pt x="3" y="0"/>
                      <a:pt x="4" y="5"/>
                      <a:pt x="6" y="5"/>
                    </a:cubicBezTo>
                    <a:cubicBezTo>
                      <a:pt x="9" y="6"/>
                      <a:pt x="11" y="2"/>
                      <a:pt x="14" y="2"/>
                    </a:cubicBezTo>
                    <a:cubicBezTo>
                      <a:pt x="18" y="2"/>
                      <a:pt x="21" y="5"/>
                      <a:pt x="25" y="5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14" name="Freeform 1776"/>
              <p:cNvSpPr>
                <a:spLocks/>
              </p:cNvSpPr>
              <p:nvPr/>
            </p:nvSpPr>
            <p:spPr bwMode="auto">
              <a:xfrm>
                <a:off x="1403" y="1717"/>
                <a:ext cx="12" cy="99"/>
              </a:xfrm>
              <a:custGeom>
                <a:avLst/>
                <a:gdLst>
                  <a:gd name="T0" fmla="*/ 3 w 5"/>
                  <a:gd name="T1" fmla="*/ 0 h 37"/>
                  <a:gd name="T2" fmla="*/ 4 w 5"/>
                  <a:gd name="T3" fmla="*/ 18 h 37"/>
                  <a:gd name="T4" fmla="*/ 2 w 5"/>
                  <a:gd name="T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7">
                    <a:moveTo>
                      <a:pt x="3" y="0"/>
                    </a:moveTo>
                    <a:cubicBezTo>
                      <a:pt x="0" y="6"/>
                      <a:pt x="5" y="11"/>
                      <a:pt x="4" y="18"/>
                    </a:cubicBezTo>
                    <a:cubicBezTo>
                      <a:pt x="3" y="25"/>
                      <a:pt x="0" y="30"/>
                      <a:pt x="2" y="37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15" name="Freeform 1777"/>
              <p:cNvSpPr>
                <a:spLocks/>
              </p:cNvSpPr>
              <p:nvPr/>
            </p:nvSpPr>
            <p:spPr bwMode="auto">
              <a:xfrm>
                <a:off x="1313" y="2579"/>
                <a:ext cx="267" cy="53"/>
              </a:xfrm>
              <a:custGeom>
                <a:avLst/>
                <a:gdLst>
                  <a:gd name="T0" fmla="*/ 0 w 107"/>
                  <a:gd name="T1" fmla="*/ 13 h 20"/>
                  <a:gd name="T2" fmla="*/ 14 w 107"/>
                  <a:gd name="T3" fmla="*/ 19 h 20"/>
                  <a:gd name="T4" fmla="*/ 23 w 107"/>
                  <a:gd name="T5" fmla="*/ 16 h 20"/>
                  <a:gd name="T6" fmla="*/ 32 w 107"/>
                  <a:gd name="T7" fmla="*/ 18 h 20"/>
                  <a:gd name="T8" fmla="*/ 45 w 107"/>
                  <a:gd name="T9" fmla="*/ 17 h 20"/>
                  <a:gd name="T10" fmla="*/ 62 w 107"/>
                  <a:gd name="T11" fmla="*/ 18 h 20"/>
                  <a:gd name="T12" fmla="*/ 73 w 107"/>
                  <a:gd name="T13" fmla="*/ 11 h 20"/>
                  <a:gd name="T14" fmla="*/ 87 w 107"/>
                  <a:gd name="T15" fmla="*/ 11 h 20"/>
                  <a:gd name="T16" fmla="*/ 98 w 107"/>
                  <a:gd name="T17" fmla="*/ 6 h 20"/>
                  <a:gd name="T18" fmla="*/ 103 w 107"/>
                  <a:gd name="T19" fmla="*/ 2 h 20"/>
                  <a:gd name="T20" fmla="*/ 107 w 107"/>
                  <a:gd name="T21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7" h="20">
                    <a:moveTo>
                      <a:pt x="0" y="13"/>
                    </a:moveTo>
                    <a:cubicBezTo>
                      <a:pt x="1" y="18"/>
                      <a:pt x="10" y="20"/>
                      <a:pt x="14" y="19"/>
                    </a:cubicBezTo>
                    <a:cubicBezTo>
                      <a:pt x="17" y="18"/>
                      <a:pt x="20" y="16"/>
                      <a:pt x="23" y="16"/>
                    </a:cubicBezTo>
                    <a:cubicBezTo>
                      <a:pt x="26" y="15"/>
                      <a:pt x="29" y="17"/>
                      <a:pt x="32" y="18"/>
                    </a:cubicBezTo>
                    <a:cubicBezTo>
                      <a:pt x="38" y="20"/>
                      <a:pt x="40" y="18"/>
                      <a:pt x="45" y="17"/>
                    </a:cubicBezTo>
                    <a:cubicBezTo>
                      <a:pt x="51" y="16"/>
                      <a:pt x="56" y="20"/>
                      <a:pt x="62" y="18"/>
                    </a:cubicBezTo>
                    <a:cubicBezTo>
                      <a:pt x="66" y="16"/>
                      <a:pt x="68" y="11"/>
                      <a:pt x="73" y="11"/>
                    </a:cubicBezTo>
                    <a:cubicBezTo>
                      <a:pt x="78" y="10"/>
                      <a:pt x="82" y="13"/>
                      <a:pt x="87" y="11"/>
                    </a:cubicBezTo>
                    <a:cubicBezTo>
                      <a:pt x="91" y="10"/>
                      <a:pt x="95" y="8"/>
                      <a:pt x="98" y="6"/>
                    </a:cubicBezTo>
                    <a:cubicBezTo>
                      <a:pt x="100" y="4"/>
                      <a:pt x="102" y="5"/>
                      <a:pt x="103" y="2"/>
                    </a:cubicBezTo>
                    <a:cubicBezTo>
                      <a:pt x="103" y="2"/>
                      <a:pt x="106" y="0"/>
                      <a:pt x="107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16" name="Freeform 1778"/>
              <p:cNvSpPr>
                <a:spLocks/>
              </p:cNvSpPr>
              <p:nvPr/>
            </p:nvSpPr>
            <p:spPr bwMode="auto">
              <a:xfrm>
                <a:off x="1495" y="2640"/>
                <a:ext cx="53" cy="24"/>
              </a:xfrm>
              <a:custGeom>
                <a:avLst/>
                <a:gdLst>
                  <a:gd name="T0" fmla="*/ 0 w 21"/>
                  <a:gd name="T1" fmla="*/ 0 h 9"/>
                  <a:gd name="T2" fmla="*/ 14 w 21"/>
                  <a:gd name="T3" fmla="*/ 1 h 9"/>
                  <a:gd name="T4" fmla="*/ 21 w 21"/>
                  <a:gd name="T5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9">
                    <a:moveTo>
                      <a:pt x="0" y="0"/>
                    </a:moveTo>
                    <a:cubicBezTo>
                      <a:pt x="2" y="9"/>
                      <a:pt x="9" y="0"/>
                      <a:pt x="14" y="1"/>
                    </a:cubicBezTo>
                    <a:cubicBezTo>
                      <a:pt x="16" y="1"/>
                      <a:pt x="19" y="4"/>
                      <a:pt x="21" y="5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17" name="Freeform 1779"/>
              <p:cNvSpPr>
                <a:spLocks/>
              </p:cNvSpPr>
              <p:nvPr/>
            </p:nvSpPr>
            <p:spPr bwMode="auto">
              <a:xfrm>
                <a:off x="1383" y="2741"/>
                <a:ext cx="77" cy="94"/>
              </a:xfrm>
              <a:custGeom>
                <a:avLst/>
                <a:gdLst>
                  <a:gd name="T0" fmla="*/ 0 w 31"/>
                  <a:gd name="T1" fmla="*/ 0 h 35"/>
                  <a:gd name="T2" fmla="*/ 0 w 31"/>
                  <a:gd name="T3" fmla="*/ 8 h 35"/>
                  <a:gd name="T4" fmla="*/ 2 w 31"/>
                  <a:gd name="T5" fmla="*/ 13 h 35"/>
                  <a:gd name="T6" fmla="*/ 6 w 31"/>
                  <a:gd name="T7" fmla="*/ 14 h 35"/>
                  <a:gd name="T8" fmla="*/ 10 w 31"/>
                  <a:gd name="T9" fmla="*/ 21 h 35"/>
                  <a:gd name="T10" fmla="*/ 14 w 31"/>
                  <a:gd name="T11" fmla="*/ 26 h 35"/>
                  <a:gd name="T12" fmla="*/ 21 w 31"/>
                  <a:gd name="T13" fmla="*/ 33 h 35"/>
                  <a:gd name="T14" fmla="*/ 31 w 31"/>
                  <a:gd name="T15" fmla="*/ 33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35">
                    <a:moveTo>
                      <a:pt x="0" y="0"/>
                    </a:moveTo>
                    <a:cubicBezTo>
                      <a:pt x="1" y="2"/>
                      <a:pt x="0" y="6"/>
                      <a:pt x="0" y="8"/>
                    </a:cubicBezTo>
                    <a:cubicBezTo>
                      <a:pt x="1" y="10"/>
                      <a:pt x="1" y="12"/>
                      <a:pt x="2" y="13"/>
                    </a:cubicBezTo>
                    <a:cubicBezTo>
                      <a:pt x="3" y="14"/>
                      <a:pt x="5" y="14"/>
                      <a:pt x="6" y="14"/>
                    </a:cubicBezTo>
                    <a:cubicBezTo>
                      <a:pt x="8" y="16"/>
                      <a:pt x="8" y="18"/>
                      <a:pt x="10" y="21"/>
                    </a:cubicBezTo>
                    <a:cubicBezTo>
                      <a:pt x="11" y="25"/>
                      <a:pt x="11" y="24"/>
                      <a:pt x="14" y="26"/>
                    </a:cubicBezTo>
                    <a:cubicBezTo>
                      <a:pt x="17" y="28"/>
                      <a:pt x="18" y="32"/>
                      <a:pt x="21" y="33"/>
                    </a:cubicBezTo>
                    <a:cubicBezTo>
                      <a:pt x="24" y="35"/>
                      <a:pt x="29" y="32"/>
                      <a:pt x="31" y="33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18" name="Freeform 1780"/>
              <p:cNvSpPr>
                <a:spLocks/>
              </p:cNvSpPr>
              <p:nvPr/>
            </p:nvSpPr>
            <p:spPr bwMode="auto">
              <a:xfrm>
                <a:off x="1105" y="2821"/>
                <a:ext cx="85" cy="14"/>
              </a:xfrm>
              <a:custGeom>
                <a:avLst/>
                <a:gdLst>
                  <a:gd name="T0" fmla="*/ 0 w 34"/>
                  <a:gd name="T1" fmla="*/ 0 h 5"/>
                  <a:gd name="T2" fmla="*/ 11 w 34"/>
                  <a:gd name="T3" fmla="*/ 3 h 5"/>
                  <a:gd name="T4" fmla="*/ 15 w 34"/>
                  <a:gd name="T5" fmla="*/ 1 h 5"/>
                  <a:gd name="T6" fmla="*/ 21 w 34"/>
                  <a:gd name="T7" fmla="*/ 3 h 5"/>
                  <a:gd name="T8" fmla="*/ 28 w 34"/>
                  <a:gd name="T9" fmla="*/ 1 h 5"/>
                  <a:gd name="T10" fmla="*/ 34 w 34"/>
                  <a:gd name="T11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5">
                    <a:moveTo>
                      <a:pt x="0" y="0"/>
                    </a:moveTo>
                    <a:cubicBezTo>
                      <a:pt x="2" y="3"/>
                      <a:pt x="7" y="5"/>
                      <a:pt x="11" y="3"/>
                    </a:cubicBezTo>
                    <a:cubicBezTo>
                      <a:pt x="13" y="2"/>
                      <a:pt x="13" y="1"/>
                      <a:pt x="15" y="1"/>
                    </a:cubicBezTo>
                    <a:cubicBezTo>
                      <a:pt x="18" y="1"/>
                      <a:pt x="19" y="3"/>
                      <a:pt x="21" y="3"/>
                    </a:cubicBezTo>
                    <a:cubicBezTo>
                      <a:pt x="24" y="4"/>
                      <a:pt x="25" y="2"/>
                      <a:pt x="28" y="1"/>
                    </a:cubicBezTo>
                    <a:cubicBezTo>
                      <a:pt x="30" y="0"/>
                      <a:pt x="32" y="0"/>
                      <a:pt x="34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19" name="Freeform 1781"/>
              <p:cNvSpPr>
                <a:spLocks/>
              </p:cNvSpPr>
              <p:nvPr/>
            </p:nvSpPr>
            <p:spPr bwMode="auto">
              <a:xfrm>
                <a:off x="1488" y="2936"/>
                <a:ext cx="232" cy="93"/>
              </a:xfrm>
              <a:custGeom>
                <a:avLst/>
                <a:gdLst>
                  <a:gd name="T0" fmla="*/ 0 w 93"/>
                  <a:gd name="T1" fmla="*/ 35 h 35"/>
                  <a:gd name="T2" fmla="*/ 15 w 93"/>
                  <a:gd name="T3" fmla="*/ 33 h 35"/>
                  <a:gd name="T4" fmla="*/ 32 w 93"/>
                  <a:gd name="T5" fmla="*/ 24 h 35"/>
                  <a:gd name="T6" fmla="*/ 49 w 93"/>
                  <a:gd name="T7" fmla="*/ 24 h 35"/>
                  <a:gd name="T8" fmla="*/ 62 w 93"/>
                  <a:gd name="T9" fmla="*/ 17 h 35"/>
                  <a:gd name="T10" fmla="*/ 74 w 93"/>
                  <a:gd name="T11" fmla="*/ 11 h 35"/>
                  <a:gd name="T12" fmla="*/ 83 w 93"/>
                  <a:gd name="T13" fmla="*/ 7 h 35"/>
                  <a:gd name="T14" fmla="*/ 88 w 93"/>
                  <a:gd name="T15" fmla="*/ 1 h 35"/>
                  <a:gd name="T16" fmla="*/ 93 w 93"/>
                  <a:gd name="T17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3" h="35">
                    <a:moveTo>
                      <a:pt x="0" y="35"/>
                    </a:moveTo>
                    <a:cubicBezTo>
                      <a:pt x="5" y="35"/>
                      <a:pt x="10" y="35"/>
                      <a:pt x="15" y="33"/>
                    </a:cubicBezTo>
                    <a:cubicBezTo>
                      <a:pt x="21" y="30"/>
                      <a:pt x="25" y="26"/>
                      <a:pt x="32" y="24"/>
                    </a:cubicBezTo>
                    <a:cubicBezTo>
                      <a:pt x="37" y="23"/>
                      <a:pt x="43" y="24"/>
                      <a:pt x="49" y="24"/>
                    </a:cubicBezTo>
                    <a:cubicBezTo>
                      <a:pt x="54" y="23"/>
                      <a:pt x="57" y="21"/>
                      <a:pt x="62" y="17"/>
                    </a:cubicBezTo>
                    <a:cubicBezTo>
                      <a:pt x="65" y="14"/>
                      <a:pt x="69" y="12"/>
                      <a:pt x="74" y="11"/>
                    </a:cubicBezTo>
                    <a:cubicBezTo>
                      <a:pt x="78" y="11"/>
                      <a:pt x="81" y="11"/>
                      <a:pt x="83" y="7"/>
                    </a:cubicBezTo>
                    <a:cubicBezTo>
                      <a:pt x="85" y="4"/>
                      <a:pt x="84" y="3"/>
                      <a:pt x="88" y="1"/>
                    </a:cubicBezTo>
                    <a:cubicBezTo>
                      <a:pt x="90" y="1"/>
                      <a:pt x="92" y="1"/>
                      <a:pt x="93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20" name="Freeform 1782"/>
              <p:cNvSpPr>
                <a:spLocks/>
              </p:cNvSpPr>
              <p:nvPr/>
            </p:nvSpPr>
            <p:spPr bwMode="auto">
              <a:xfrm>
                <a:off x="1965" y="2672"/>
                <a:ext cx="73" cy="53"/>
              </a:xfrm>
              <a:custGeom>
                <a:avLst/>
                <a:gdLst>
                  <a:gd name="T0" fmla="*/ 0 w 29"/>
                  <a:gd name="T1" fmla="*/ 13 h 20"/>
                  <a:gd name="T2" fmla="*/ 11 w 29"/>
                  <a:gd name="T3" fmla="*/ 10 h 20"/>
                  <a:gd name="T4" fmla="*/ 15 w 29"/>
                  <a:gd name="T5" fmla="*/ 5 h 20"/>
                  <a:gd name="T6" fmla="*/ 20 w 29"/>
                  <a:gd name="T7" fmla="*/ 6 h 20"/>
                  <a:gd name="T8" fmla="*/ 29 w 29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20">
                    <a:moveTo>
                      <a:pt x="0" y="13"/>
                    </a:moveTo>
                    <a:cubicBezTo>
                      <a:pt x="2" y="20"/>
                      <a:pt x="9" y="12"/>
                      <a:pt x="11" y="10"/>
                    </a:cubicBezTo>
                    <a:cubicBezTo>
                      <a:pt x="12" y="8"/>
                      <a:pt x="14" y="6"/>
                      <a:pt x="15" y="5"/>
                    </a:cubicBezTo>
                    <a:cubicBezTo>
                      <a:pt x="16" y="5"/>
                      <a:pt x="18" y="6"/>
                      <a:pt x="20" y="6"/>
                    </a:cubicBezTo>
                    <a:cubicBezTo>
                      <a:pt x="23" y="5"/>
                      <a:pt x="26" y="2"/>
                      <a:pt x="29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21" name="Freeform 1783"/>
              <p:cNvSpPr>
                <a:spLocks/>
              </p:cNvSpPr>
              <p:nvPr/>
            </p:nvSpPr>
            <p:spPr bwMode="auto">
              <a:xfrm>
                <a:off x="1185" y="2891"/>
                <a:ext cx="150" cy="85"/>
              </a:xfrm>
              <a:custGeom>
                <a:avLst/>
                <a:gdLst>
                  <a:gd name="T0" fmla="*/ 0 w 60"/>
                  <a:gd name="T1" fmla="*/ 0 h 32"/>
                  <a:gd name="T2" fmla="*/ 18 w 60"/>
                  <a:gd name="T3" fmla="*/ 14 h 32"/>
                  <a:gd name="T4" fmla="*/ 26 w 60"/>
                  <a:gd name="T5" fmla="*/ 22 h 32"/>
                  <a:gd name="T6" fmla="*/ 36 w 60"/>
                  <a:gd name="T7" fmla="*/ 23 h 32"/>
                  <a:gd name="T8" fmla="*/ 51 w 60"/>
                  <a:gd name="T9" fmla="*/ 29 h 32"/>
                  <a:gd name="T10" fmla="*/ 60 w 60"/>
                  <a:gd name="T11" fmla="*/ 2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32">
                    <a:moveTo>
                      <a:pt x="0" y="0"/>
                    </a:moveTo>
                    <a:cubicBezTo>
                      <a:pt x="2" y="10"/>
                      <a:pt x="11" y="10"/>
                      <a:pt x="18" y="14"/>
                    </a:cubicBezTo>
                    <a:cubicBezTo>
                      <a:pt x="22" y="16"/>
                      <a:pt x="23" y="19"/>
                      <a:pt x="26" y="22"/>
                    </a:cubicBezTo>
                    <a:cubicBezTo>
                      <a:pt x="29" y="25"/>
                      <a:pt x="32" y="23"/>
                      <a:pt x="36" y="23"/>
                    </a:cubicBezTo>
                    <a:cubicBezTo>
                      <a:pt x="43" y="23"/>
                      <a:pt x="44" y="32"/>
                      <a:pt x="51" y="29"/>
                    </a:cubicBezTo>
                    <a:cubicBezTo>
                      <a:pt x="54" y="28"/>
                      <a:pt x="57" y="24"/>
                      <a:pt x="60" y="26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22" name="Freeform 1784"/>
              <p:cNvSpPr>
                <a:spLocks/>
              </p:cNvSpPr>
              <p:nvPr/>
            </p:nvSpPr>
            <p:spPr bwMode="auto">
              <a:xfrm>
                <a:off x="1415" y="2517"/>
                <a:ext cx="178" cy="67"/>
              </a:xfrm>
              <a:custGeom>
                <a:avLst/>
                <a:gdLst>
                  <a:gd name="T0" fmla="*/ 0 w 71"/>
                  <a:gd name="T1" fmla="*/ 0 h 25"/>
                  <a:gd name="T2" fmla="*/ 10 w 71"/>
                  <a:gd name="T3" fmla="*/ 13 h 25"/>
                  <a:gd name="T4" fmla="*/ 22 w 71"/>
                  <a:gd name="T5" fmla="*/ 18 h 25"/>
                  <a:gd name="T6" fmla="*/ 32 w 71"/>
                  <a:gd name="T7" fmla="*/ 20 h 25"/>
                  <a:gd name="T8" fmla="*/ 40 w 71"/>
                  <a:gd name="T9" fmla="*/ 22 h 25"/>
                  <a:gd name="T10" fmla="*/ 49 w 71"/>
                  <a:gd name="T11" fmla="*/ 22 h 25"/>
                  <a:gd name="T12" fmla="*/ 58 w 71"/>
                  <a:gd name="T13" fmla="*/ 22 h 25"/>
                  <a:gd name="T14" fmla="*/ 71 w 71"/>
                  <a:gd name="T15" fmla="*/ 21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" h="25">
                    <a:moveTo>
                      <a:pt x="0" y="0"/>
                    </a:moveTo>
                    <a:cubicBezTo>
                      <a:pt x="2" y="7"/>
                      <a:pt x="3" y="11"/>
                      <a:pt x="10" y="13"/>
                    </a:cubicBezTo>
                    <a:cubicBezTo>
                      <a:pt x="17" y="14"/>
                      <a:pt x="17" y="13"/>
                      <a:pt x="22" y="18"/>
                    </a:cubicBezTo>
                    <a:cubicBezTo>
                      <a:pt x="26" y="22"/>
                      <a:pt x="27" y="20"/>
                      <a:pt x="32" y="20"/>
                    </a:cubicBezTo>
                    <a:cubicBezTo>
                      <a:pt x="36" y="19"/>
                      <a:pt x="37" y="21"/>
                      <a:pt x="40" y="22"/>
                    </a:cubicBezTo>
                    <a:cubicBezTo>
                      <a:pt x="45" y="25"/>
                      <a:pt x="44" y="23"/>
                      <a:pt x="49" y="22"/>
                    </a:cubicBezTo>
                    <a:cubicBezTo>
                      <a:pt x="52" y="21"/>
                      <a:pt x="55" y="22"/>
                      <a:pt x="58" y="22"/>
                    </a:cubicBezTo>
                    <a:cubicBezTo>
                      <a:pt x="61" y="23"/>
                      <a:pt x="67" y="22"/>
                      <a:pt x="71" y="21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23" name="Freeform 1785"/>
              <p:cNvSpPr>
                <a:spLocks/>
              </p:cNvSpPr>
              <p:nvPr/>
            </p:nvSpPr>
            <p:spPr bwMode="auto">
              <a:xfrm>
                <a:off x="1458" y="2640"/>
                <a:ext cx="170" cy="80"/>
              </a:xfrm>
              <a:custGeom>
                <a:avLst/>
                <a:gdLst>
                  <a:gd name="T0" fmla="*/ 0 w 68"/>
                  <a:gd name="T1" fmla="*/ 24 h 30"/>
                  <a:gd name="T2" fmla="*/ 18 w 68"/>
                  <a:gd name="T3" fmla="*/ 23 h 30"/>
                  <a:gd name="T4" fmla="*/ 26 w 68"/>
                  <a:gd name="T5" fmla="*/ 10 h 30"/>
                  <a:gd name="T6" fmla="*/ 34 w 68"/>
                  <a:gd name="T7" fmla="*/ 7 h 30"/>
                  <a:gd name="T8" fmla="*/ 41 w 68"/>
                  <a:gd name="T9" fmla="*/ 4 h 30"/>
                  <a:gd name="T10" fmla="*/ 48 w 68"/>
                  <a:gd name="T11" fmla="*/ 2 h 30"/>
                  <a:gd name="T12" fmla="*/ 56 w 68"/>
                  <a:gd name="T13" fmla="*/ 0 h 30"/>
                  <a:gd name="T14" fmla="*/ 68 w 68"/>
                  <a:gd name="T15" fmla="*/ 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8" h="30">
                    <a:moveTo>
                      <a:pt x="0" y="24"/>
                    </a:moveTo>
                    <a:cubicBezTo>
                      <a:pt x="5" y="30"/>
                      <a:pt x="13" y="27"/>
                      <a:pt x="18" y="23"/>
                    </a:cubicBezTo>
                    <a:cubicBezTo>
                      <a:pt x="22" y="19"/>
                      <a:pt x="22" y="13"/>
                      <a:pt x="26" y="10"/>
                    </a:cubicBezTo>
                    <a:cubicBezTo>
                      <a:pt x="28" y="9"/>
                      <a:pt x="31" y="9"/>
                      <a:pt x="34" y="7"/>
                    </a:cubicBezTo>
                    <a:cubicBezTo>
                      <a:pt x="37" y="5"/>
                      <a:pt x="36" y="3"/>
                      <a:pt x="41" y="4"/>
                    </a:cubicBezTo>
                    <a:cubicBezTo>
                      <a:pt x="46" y="4"/>
                      <a:pt x="44" y="5"/>
                      <a:pt x="48" y="2"/>
                    </a:cubicBezTo>
                    <a:cubicBezTo>
                      <a:pt x="52" y="0"/>
                      <a:pt x="52" y="0"/>
                      <a:pt x="56" y="0"/>
                    </a:cubicBezTo>
                    <a:cubicBezTo>
                      <a:pt x="59" y="1"/>
                      <a:pt x="66" y="2"/>
                      <a:pt x="68" y="4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24" name="Freeform 1786"/>
              <p:cNvSpPr>
                <a:spLocks/>
              </p:cNvSpPr>
              <p:nvPr/>
            </p:nvSpPr>
            <p:spPr bwMode="auto">
              <a:xfrm>
                <a:off x="1575" y="2651"/>
                <a:ext cx="58" cy="34"/>
              </a:xfrm>
              <a:custGeom>
                <a:avLst/>
                <a:gdLst>
                  <a:gd name="T0" fmla="*/ 0 w 23"/>
                  <a:gd name="T1" fmla="*/ 10 h 13"/>
                  <a:gd name="T2" fmla="*/ 14 w 23"/>
                  <a:gd name="T3" fmla="*/ 1 h 13"/>
                  <a:gd name="T4" fmla="*/ 23 w 23"/>
                  <a:gd name="T5" fmla="*/ 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13">
                    <a:moveTo>
                      <a:pt x="0" y="10"/>
                    </a:moveTo>
                    <a:cubicBezTo>
                      <a:pt x="6" y="13"/>
                      <a:pt x="9" y="3"/>
                      <a:pt x="14" y="1"/>
                    </a:cubicBezTo>
                    <a:cubicBezTo>
                      <a:pt x="17" y="0"/>
                      <a:pt x="19" y="2"/>
                      <a:pt x="23" y="1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25" name="Freeform 1787"/>
              <p:cNvSpPr>
                <a:spLocks/>
              </p:cNvSpPr>
              <p:nvPr/>
            </p:nvSpPr>
            <p:spPr bwMode="auto">
              <a:xfrm>
                <a:off x="2195" y="2536"/>
                <a:ext cx="23" cy="141"/>
              </a:xfrm>
              <a:custGeom>
                <a:avLst/>
                <a:gdLst>
                  <a:gd name="T0" fmla="*/ 8 w 9"/>
                  <a:gd name="T1" fmla="*/ 0 h 53"/>
                  <a:gd name="T2" fmla="*/ 7 w 9"/>
                  <a:gd name="T3" fmla="*/ 18 h 53"/>
                  <a:gd name="T4" fmla="*/ 4 w 9"/>
                  <a:gd name="T5" fmla="*/ 32 h 53"/>
                  <a:gd name="T6" fmla="*/ 4 w 9"/>
                  <a:gd name="T7" fmla="*/ 42 h 53"/>
                  <a:gd name="T8" fmla="*/ 0 w 9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53">
                    <a:moveTo>
                      <a:pt x="8" y="0"/>
                    </a:moveTo>
                    <a:cubicBezTo>
                      <a:pt x="4" y="6"/>
                      <a:pt x="6" y="11"/>
                      <a:pt x="7" y="18"/>
                    </a:cubicBezTo>
                    <a:cubicBezTo>
                      <a:pt x="9" y="24"/>
                      <a:pt x="5" y="26"/>
                      <a:pt x="4" y="32"/>
                    </a:cubicBezTo>
                    <a:cubicBezTo>
                      <a:pt x="3" y="35"/>
                      <a:pt x="5" y="38"/>
                      <a:pt x="4" y="42"/>
                    </a:cubicBezTo>
                    <a:cubicBezTo>
                      <a:pt x="4" y="46"/>
                      <a:pt x="1" y="49"/>
                      <a:pt x="0" y="53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26" name="Freeform 1788"/>
              <p:cNvSpPr>
                <a:spLocks/>
              </p:cNvSpPr>
              <p:nvPr/>
            </p:nvSpPr>
            <p:spPr bwMode="auto">
              <a:xfrm>
                <a:off x="1968" y="2851"/>
                <a:ext cx="117" cy="98"/>
              </a:xfrm>
              <a:custGeom>
                <a:avLst/>
                <a:gdLst>
                  <a:gd name="T0" fmla="*/ 0 w 47"/>
                  <a:gd name="T1" fmla="*/ 37 h 37"/>
                  <a:gd name="T2" fmla="*/ 15 w 47"/>
                  <a:gd name="T3" fmla="*/ 22 h 37"/>
                  <a:gd name="T4" fmla="*/ 23 w 47"/>
                  <a:gd name="T5" fmla="*/ 17 h 37"/>
                  <a:gd name="T6" fmla="*/ 28 w 47"/>
                  <a:gd name="T7" fmla="*/ 10 h 37"/>
                  <a:gd name="T8" fmla="*/ 47 w 47"/>
                  <a:gd name="T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37">
                    <a:moveTo>
                      <a:pt x="0" y="37"/>
                    </a:moveTo>
                    <a:cubicBezTo>
                      <a:pt x="9" y="35"/>
                      <a:pt x="9" y="27"/>
                      <a:pt x="15" y="22"/>
                    </a:cubicBezTo>
                    <a:cubicBezTo>
                      <a:pt x="18" y="20"/>
                      <a:pt x="21" y="20"/>
                      <a:pt x="23" y="17"/>
                    </a:cubicBezTo>
                    <a:cubicBezTo>
                      <a:pt x="25" y="15"/>
                      <a:pt x="26" y="12"/>
                      <a:pt x="28" y="10"/>
                    </a:cubicBezTo>
                    <a:cubicBezTo>
                      <a:pt x="33" y="4"/>
                      <a:pt x="41" y="4"/>
                      <a:pt x="47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27" name="Freeform 1789"/>
              <p:cNvSpPr>
                <a:spLocks/>
              </p:cNvSpPr>
              <p:nvPr/>
            </p:nvSpPr>
            <p:spPr bwMode="auto">
              <a:xfrm>
                <a:off x="2040" y="2827"/>
                <a:ext cx="50" cy="40"/>
              </a:xfrm>
              <a:custGeom>
                <a:avLst/>
                <a:gdLst>
                  <a:gd name="T0" fmla="*/ 0 w 20"/>
                  <a:gd name="T1" fmla="*/ 9 h 15"/>
                  <a:gd name="T2" fmla="*/ 20 w 20"/>
                  <a:gd name="T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" h="15">
                    <a:moveTo>
                      <a:pt x="0" y="9"/>
                    </a:moveTo>
                    <a:cubicBezTo>
                      <a:pt x="6" y="0"/>
                      <a:pt x="13" y="15"/>
                      <a:pt x="20" y="7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28" name="Freeform 1790"/>
              <p:cNvSpPr>
                <a:spLocks/>
              </p:cNvSpPr>
              <p:nvPr/>
            </p:nvSpPr>
            <p:spPr bwMode="auto">
              <a:xfrm>
                <a:off x="1780" y="2517"/>
                <a:ext cx="110" cy="75"/>
              </a:xfrm>
              <a:custGeom>
                <a:avLst/>
                <a:gdLst>
                  <a:gd name="T0" fmla="*/ 0 w 44"/>
                  <a:gd name="T1" fmla="*/ 19 h 28"/>
                  <a:gd name="T2" fmla="*/ 17 w 44"/>
                  <a:gd name="T3" fmla="*/ 14 h 28"/>
                  <a:gd name="T4" fmla="*/ 25 w 44"/>
                  <a:gd name="T5" fmla="*/ 13 h 28"/>
                  <a:gd name="T6" fmla="*/ 30 w 44"/>
                  <a:gd name="T7" fmla="*/ 7 h 28"/>
                  <a:gd name="T8" fmla="*/ 38 w 44"/>
                  <a:gd name="T9" fmla="*/ 1 h 28"/>
                  <a:gd name="T10" fmla="*/ 44 w 44"/>
                  <a:gd name="T1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4" h="28">
                    <a:moveTo>
                      <a:pt x="0" y="19"/>
                    </a:moveTo>
                    <a:cubicBezTo>
                      <a:pt x="6" y="28"/>
                      <a:pt x="12" y="18"/>
                      <a:pt x="17" y="14"/>
                    </a:cubicBezTo>
                    <a:cubicBezTo>
                      <a:pt x="20" y="12"/>
                      <a:pt x="21" y="14"/>
                      <a:pt x="25" y="13"/>
                    </a:cubicBezTo>
                    <a:cubicBezTo>
                      <a:pt x="29" y="12"/>
                      <a:pt x="29" y="10"/>
                      <a:pt x="30" y="7"/>
                    </a:cubicBezTo>
                    <a:cubicBezTo>
                      <a:pt x="33" y="2"/>
                      <a:pt x="33" y="2"/>
                      <a:pt x="38" y="1"/>
                    </a:cubicBezTo>
                    <a:cubicBezTo>
                      <a:pt x="39" y="1"/>
                      <a:pt x="43" y="0"/>
                      <a:pt x="44" y="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29" name="Freeform 1791"/>
              <p:cNvSpPr>
                <a:spLocks/>
              </p:cNvSpPr>
              <p:nvPr/>
            </p:nvSpPr>
            <p:spPr bwMode="auto">
              <a:xfrm>
                <a:off x="1770" y="2368"/>
                <a:ext cx="73" cy="53"/>
              </a:xfrm>
              <a:custGeom>
                <a:avLst/>
                <a:gdLst>
                  <a:gd name="T0" fmla="*/ 0 w 29"/>
                  <a:gd name="T1" fmla="*/ 1 h 20"/>
                  <a:gd name="T2" fmla="*/ 8 w 29"/>
                  <a:gd name="T3" fmla="*/ 2 h 20"/>
                  <a:gd name="T4" fmla="*/ 11 w 29"/>
                  <a:gd name="T5" fmla="*/ 8 h 20"/>
                  <a:gd name="T6" fmla="*/ 20 w 29"/>
                  <a:gd name="T7" fmla="*/ 14 h 20"/>
                  <a:gd name="T8" fmla="*/ 24 w 29"/>
                  <a:gd name="T9" fmla="*/ 18 h 20"/>
                  <a:gd name="T10" fmla="*/ 29 w 29"/>
                  <a:gd name="T11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" h="20">
                    <a:moveTo>
                      <a:pt x="0" y="1"/>
                    </a:moveTo>
                    <a:cubicBezTo>
                      <a:pt x="2" y="2"/>
                      <a:pt x="6" y="0"/>
                      <a:pt x="8" y="2"/>
                    </a:cubicBezTo>
                    <a:cubicBezTo>
                      <a:pt x="10" y="4"/>
                      <a:pt x="10" y="6"/>
                      <a:pt x="11" y="8"/>
                    </a:cubicBezTo>
                    <a:cubicBezTo>
                      <a:pt x="14" y="12"/>
                      <a:pt x="17" y="11"/>
                      <a:pt x="20" y="14"/>
                    </a:cubicBezTo>
                    <a:cubicBezTo>
                      <a:pt x="22" y="16"/>
                      <a:pt x="21" y="17"/>
                      <a:pt x="24" y="18"/>
                    </a:cubicBezTo>
                    <a:cubicBezTo>
                      <a:pt x="25" y="19"/>
                      <a:pt x="27" y="19"/>
                      <a:pt x="29" y="20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30" name="Freeform 1792"/>
              <p:cNvSpPr>
                <a:spLocks/>
              </p:cNvSpPr>
              <p:nvPr/>
            </p:nvSpPr>
            <p:spPr bwMode="auto">
              <a:xfrm>
                <a:off x="1458" y="1944"/>
                <a:ext cx="217" cy="27"/>
              </a:xfrm>
              <a:custGeom>
                <a:avLst/>
                <a:gdLst>
                  <a:gd name="T0" fmla="*/ 0 w 87"/>
                  <a:gd name="T1" fmla="*/ 10 h 10"/>
                  <a:gd name="T2" fmla="*/ 7 w 87"/>
                  <a:gd name="T3" fmla="*/ 7 h 10"/>
                  <a:gd name="T4" fmla="*/ 19 w 87"/>
                  <a:gd name="T5" fmla="*/ 6 h 10"/>
                  <a:gd name="T6" fmla="*/ 36 w 87"/>
                  <a:gd name="T7" fmla="*/ 4 h 10"/>
                  <a:gd name="T8" fmla="*/ 44 w 87"/>
                  <a:gd name="T9" fmla="*/ 0 h 10"/>
                  <a:gd name="T10" fmla="*/ 52 w 87"/>
                  <a:gd name="T11" fmla="*/ 3 h 10"/>
                  <a:gd name="T12" fmla="*/ 64 w 87"/>
                  <a:gd name="T13" fmla="*/ 0 h 10"/>
                  <a:gd name="T14" fmla="*/ 79 w 87"/>
                  <a:gd name="T15" fmla="*/ 3 h 10"/>
                  <a:gd name="T16" fmla="*/ 87 w 87"/>
                  <a:gd name="T17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7" h="10">
                    <a:moveTo>
                      <a:pt x="0" y="10"/>
                    </a:moveTo>
                    <a:cubicBezTo>
                      <a:pt x="3" y="10"/>
                      <a:pt x="5" y="8"/>
                      <a:pt x="7" y="7"/>
                    </a:cubicBezTo>
                    <a:cubicBezTo>
                      <a:pt x="11" y="5"/>
                      <a:pt x="15" y="5"/>
                      <a:pt x="19" y="6"/>
                    </a:cubicBezTo>
                    <a:cubicBezTo>
                      <a:pt x="25" y="7"/>
                      <a:pt x="31" y="7"/>
                      <a:pt x="36" y="4"/>
                    </a:cubicBezTo>
                    <a:cubicBezTo>
                      <a:pt x="38" y="2"/>
                      <a:pt x="41" y="0"/>
                      <a:pt x="44" y="0"/>
                    </a:cubicBezTo>
                    <a:cubicBezTo>
                      <a:pt x="48" y="0"/>
                      <a:pt x="49" y="2"/>
                      <a:pt x="52" y="3"/>
                    </a:cubicBezTo>
                    <a:cubicBezTo>
                      <a:pt x="57" y="4"/>
                      <a:pt x="60" y="0"/>
                      <a:pt x="64" y="0"/>
                    </a:cubicBezTo>
                    <a:cubicBezTo>
                      <a:pt x="70" y="0"/>
                      <a:pt x="74" y="1"/>
                      <a:pt x="79" y="3"/>
                    </a:cubicBezTo>
                    <a:cubicBezTo>
                      <a:pt x="82" y="5"/>
                      <a:pt x="84" y="7"/>
                      <a:pt x="87" y="8"/>
                    </a:cubicBezTo>
                  </a:path>
                </a:pathLst>
              </a:custGeom>
              <a:noFill/>
              <a:ln w="7938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31" name="Freeform 1793"/>
              <p:cNvSpPr>
                <a:spLocks/>
              </p:cNvSpPr>
              <p:nvPr/>
            </p:nvSpPr>
            <p:spPr bwMode="auto">
              <a:xfrm>
                <a:off x="2233" y="2259"/>
                <a:ext cx="35" cy="58"/>
              </a:xfrm>
              <a:custGeom>
                <a:avLst/>
                <a:gdLst>
                  <a:gd name="T0" fmla="*/ 0 w 14"/>
                  <a:gd name="T1" fmla="*/ 0 h 22"/>
                  <a:gd name="T2" fmla="*/ 14 w 14"/>
                  <a:gd name="T3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" h="22">
                    <a:moveTo>
                      <a:pt x="0" y="0"/>
                    </a:moveTo>
                    <a:cubicBezTo>
                      <a:pt x="4" y="3"/>
                      <a:pt x="4" y="18"/>
                      <a:pt x="14" y="22"/>
                    </a:cubicBezTo>
                  </a:path>
                </a:pathLst>
              </a:custGeom>
              <a:noFill/>
              <a:ln w="15875" cap="rnd">
                <a:solidFill>
                  <a:srgbClr val="DE6E26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32" name="Freeform 1794"/>
              <p:cNvSpPr>
                <a:spLocks/>
              </p:cNvSpPr>
              <p:nvPr/>
            </p:nvSpPr>
            <p:spPr bwMode="auto">
              <a:xfrm>
                <a:off x="1150" y="1656"/>
                <a:ext cx="30" cy="35"/>
              </a:xfrm>
              <a:custGeom>
                <a:avLst/>
                <a:gdLst>
                  <a:gd name="T0" fmla="*/ 0 w 12"/>
                  <a:gd name="T1" fmla="*/ 4 h 13"/>
                  <a:gd name="T2" fmla="*/ 10 w 12"/>
                  <a:gd name="T3" fmla="*/ 10 h 13"/>
                  <a:gd name="T4" fmla="*/ 3 w 12"/>
                  <a:gd name="T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3">
                    <a:moveTo>
                      <a:pt x="0" y="4"/>
                    </a:moveTo>
                    <a:cubicBezTo>
                      <a:pt x="1" y="7"/>
                      <a:pt x="8" y="13"/>
                      <a:pt x="10" y="10"/>
                    </a:cubicBezTo>
                    <a:cubicBezTo>
                      <a:pt x="12" y="7"/>
                      <a:pt x="5" y="2"/>
                      <a:pt x="3" y="0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33" name="Freeform 1795"/>
              <p:cNvSpPr>
                <a:spLocks/>
              </p:cNvSpPr>
              <p:nvPr/>
            </p:nvSpPr>
            <p:spPr bwMode="auto">
              <a:xfrm>
                <a:off x="1308" y="1691"/>
                <a:ext cx="7" cy="24"/>
              </a:xfrm>
              <a:custGeom>
                <a:avLst/>
                <a:gdLst>
                  <a:gd name="T0" fmla="*/ 0 w 3"/>
                  <a:gd name="T1" fmla="*/ 0 h 9"/>
                  <a:gd name="T2" fmla="*/ 3 w 3"/>
                  <a:gd name="T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" h="9">
                    <a:moveTo>
                      <a:pt x="0" y="0"/>
                    </a:moveTo>
                    <a:cubicBezTo>
                      <a:pt x="1" y="3"/>
                      <a:pt x="2" y="6"/>
                      <a:pt x="3" y="9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34" name="Freeform 1796"/>
              <p:cNvSpPr>
                <a:spLocks/>
              </p:cNvSpPr>
              <p:nvPr/>
            </p:nvSpPr>
            <p:spPr bwMode="auto">
              <a:xfrm>
                <a:off x="1388" y="1776"/>
                <a:ext cx="42" cy="32"/>
              </a:xfrm>
              <a:custGeom>
                <a:avLst/>
                <a:gdLst>
                  <a:gd name="T0" fmla="*/ 4 w 17"/>
                  <a:gd name="T1" fmla="*/ 9 h 12"/>
                  <a:gd name="T2" fmla="*/ 17 w 17"/>
                  <a:gd name="T3" fmla="*/ 6 h 12"/>
                  <a:gd name="T4" fmla="*/ 0 w 17"/>
                  <a:gd name="T5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2">
                    <a:moveTo>
                      <a:pt x="4" y="9"/>
                    </a:moveTo>
                    <a:cubicBezTo>
                      <a:pt x="7" y="12"/>
                      <a:pt x="14" y="9"/>
                      <a:pt x="17" y="6"/>
                    </a:cubicBezTo>
                    <a:cubicBezTo>
                      <a:pt x="14" y="0"/>
                      <a:pt x="5" y="2"/>
                      <a:pt x="0" y="3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35" name="Freeform 1797"/>
              <p:cNvSpPr>
                <a:spLocks/>
              </p:cNvSpPr>
              <p:nvPr/>
            </p:nvSpPr>
            <p:spPr bwMode="auto">
              <a:xfrm>
                <a:off x="1505" y="1816"/>
                <a:ext cx="48" cy="45"/>
              </a:xfrm>
              <a:custGeom>
                <a:avLst/>
                <a:gdLst>
                  <a:gd name="T0" fmla="*/ 0 w 19"/>
                  <a:gd name="T1" fmla="*/ 8 h 17"/>
                  <a:gd name="T2" fmla="*/ 14 w 19"/>
                  <a:gd name="T3" fmla="*/ 3 h 17"/>
                  <a:gd name="T4" fmla="*/ 6 w 19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7">
                    <a:moveTo>
                      <a:pt x="0" y="8"/>
                    </a:moveTo>
                    <a:cubicBezTo>
                      <a:pt x="3" y="6"/>
                      <a:pt x="11" y="0"/>
                      <a:pt x="14" y="3"/>
                    </a:cubicBezTo>
                    <a:cubicBezTo>
                      <a:pt x="19" y="7"/>
                      <a:pt x="9" y="16"/>
                      <a:pt x="6" y="17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36" name="Freeform 1798"/>
              <p:cNvSpPr>
                <a:spLocks/>
              </p:cNvSpPr>
              <p:nvPr/>
            </p:nvSpPr>
            <p:spPr bwMode="auto">
              <a:xfrm>
                <a:off x="1465" y="1952"/>
                <a:ext cx="5" cy="37"/>
              </a:xfrm>
              <a:custGeom>
                <a:avLst/>
                <a:gdLst>
                  <a:gd name="T0" fmla="*/ 0 w 2"/>
                  <a:gd name="T1" fmla="*/ 0 h 14"/>
                  <a:gd name="T2" fmla="*/ 2 w 2"/>
                  <a:gd name="T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" h="14">
                    <a:moveTo>
                      <a:pt x="0" y="0"/>
                    </a:moveTo>
                    <a:cubicBezTo>
                      <a:pt x="1" y="4"/>
                      <a:pt x="1" y="9"/>
                      <a:pt x="2" y="14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37" name="Freeform 1799"/>
              <p:cNvSpPr>
                <a:spLocks/>
              </p:cNvSpPr>
              <p:nvPr/>
            </p:nvSpPr>
            <p:spPr bwMode="auto">
              <a:xfrm>
                <a:off x="1715" y="1819"/>
                <a:ext cx="40" cy="37"/>
              </a:xfrm>
              <a:custGeom>
                <a:avLst/>
                <a:gdLst>
                  <a:gd name="T0" fmla="*/ 0 w 16"/>
                  <a:gd name="T1" fmla="*/ 5 h 14"/>
                  <a:gd name="T2" fmla="*/ 12 w 16"/>
                  <a:gd name="T3" fmla="*/ 3 h 14"/>
                  <a:gd name="T4" fmla="*/ 6 w 16"/>
                  <a:gd name="T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4">
                    <a:moveTo>
                      <a:pt x="0" y="5"/>
                    </a:moveTo>
                    <a:cubicBezTo>
                      <a:pt x="3" y="3"/>
                      <a:pt x="9" y="0"/>
                      <a:pt x="12" y="3"/>
                    </a:cubicBezTo>
                    <a:cubicBezTo>
                      <a:pt x="16" y="6"/>
                      <a:pt x="8" y="12"/>
                      <a:pt x="6" y="14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38" name="Freeform 1800"/>
              <p:cNvSpPr>
                <a:spLocks/>
              </p:cNvSpPr>
              <p:nvPr/>
            </p:nvSpPr>
            <p:spPr bwMode="auto">
              <a:xfrm>
                <a:off x="1593" y="1707"/>
                <a:ext cx="17" cy="16"/>
              </a:xfrm>
              <a:custGeom>
                <a:avLst/>
                <a:gdLst>
                  <a:gd name="T0" fmla="*/ 0 w 7"/>
                  <a:gd name="T1" fmla="*/ 0 h 6"/>
                  <a:gd name="T2" fmla="*/ 7 w 7"/>
                  <a:gd name="T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7" h="6">
                    <a:moveTo>
                      <a:pt x="0" y="0"/>
                    </a:moveTo>
                    <a:cubicBezTo>
                      <a:pt x="3" y="2"/>
                      <a:pt x="4" y="4"/>
                      <a:pt x="7" y="6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39" name="Freeform 1801"/>
              <p:cNvSpPr>
                <a:spLocks/>
              </p:cNvSpPr>
              <p:nvPr/>
            </p:nvSpPr>
            <p:spPr bwMode="auto">
              <a:xfrm>
                <a:off x="1618" y="1635"/>
                <a:ext cx="15" cy="26"/>
              </a:xfrm>
              <a:custGeom>
                <a:avLst/>
                <a:gdLst>
                  <a:gd name="T0" fmla="*/ 0 w 6"/>
                  <a:gd name="T1" fmla="*/ 10 h 10"/>
                  <a:gd name="T2" fmla="*/ 6 w 6"/>
                  <a:gd name="T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6" h="10">
                    <a:moveTo>
                      <a:pt x="0" y="10"/>
                    </a:moveTo>
                    <a:cubicBezTo>
                      <a:pt x="1" y="6"/>
                      <a:pt x="4" y="3"/>
                      <a:pt x="6" y="0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40" name="Freeform 1802"/>
              <p:cNvSpPr>
                <a:spLocks/>
              </p:cNvSpPr>
              <p:nvPr/>
            </p:nvSpPr>
            <p:spPr bwMode="auto">
              <a:xfrm>
                <a:off x="1635" y="1483"/>
                <a:ext cx="38" cy="32"/>
              </a:xfrm>
              <a:custGeom>
                <a:avLst/>
                <a:gdLst>
                  <a:gd name="T0" fmla="*/ 6 w 15"/>
                  <a:gd name="T1" fmla="*/ 1 h 12"/>
                  <a:gd name="T2" fmla="*/ 1 w 15"/>
                  <a:gd name="T3" fmla="*/ 6 h 12"/>
                  <a:gd name="T4" fmla="*/ 15 w 15"/>
                  <a:gd name="T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2">
                    <a:moveTo>
                      <a:pt x="6" y="1"/>
                    </a:moveTo>
                    <a:cubicBezTo>
                      <a:pt x="3" y="0"/>
                      <a:pt x="0" y="3"/>
                      <a:pt x="1" y="6"/>
                    </a:cubicBezTo>
                    <a:cubicBezTo>
                      <a:pt x="2" y="12"/>
                      <a:pt x="13" y="8"/>
                      <a:pt x="15" y="5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41" name="Freeform 1803"/>
              <p:cNvSpPr>
                <a:spLocks/>
              </p:cNvSpPr>
              <p:nvPr/>
            </p:nvSpPr>
            <p:spPr bwMode="auto">
              <a:xfrm>
                <a:off x="1910" y="1581"/>
                <a:ext cx="8" cy="19"/>
              </a:xfrm>
              <a:custGeom>
                <a:avLst/>
                <a:gdLst>
                  <a:gd name="T0" fmla="*/ 3 w 3"/>
                  <a:gd name="T1" fmla="*/ 0 h 7"/>
                  <a:gd name="T2" fmla="*/ 0 w 3"/>
                  <a:gd name="T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" h="7">
                    <a:moveTo>
                      <a:pt x="3" y="0"/>
                    </a:moveTo>
                    <a:cubicBezTo>
                      <a:pt x="1" y="2"/>
                      <a:pt x="1" y="5"/>
                      <a:pt x="0" y="7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42" name="Freeform 1804"/>
              <p:cNvSpPr>
                <a:spLocks/>
              </p:cNvSpPr>
              <p:nvPr/>
            </p:nvSpPr>
            <p:spPr bwMode="auto">
              <a:xfrm>
                <a:off x="1963" y="1792"/>
                <a:ext cx="30" cy="40"/>
              </a:xfrm>
              <a:custGeom>
                <a:avLst/>
                <a:gdLst>
                  <a:gd name="T0" fmla="*/ 8 w 12"/>
                  <a:gd name="T1" fmla="*/ 0 h 15"/>
                  <a:gd name="T2" fmla="*/ 1 w 12"/>
                  <a:gd name="T3" fmla="*/ 7 h 15"/>
                  <a:gd name="T4" fmla="*/ 12 w 12"/>
                  <a:gd name="T5" fmla="*/ 6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15">
                    <a:moveTo>
                      <a:pt x="8" y="0"/>
                    </a:moveTo>
                    <a:cubicBezTo>
                      <a:pt x="5" y="0"/>
                      <a:pt x="1" y="3"/>
                      <a:pt x="1" y="7"/>
                    </a:cubicBezTo>
                    <a:cubicBezTo>
                      <a:pt x="0" y="15"/>
                      <a:pt x="9" y="9"/>
                      <a:pt x="12" y="6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43" name="Freeform 1805"/>
              <p:cNvSpPr>
                <a:spLocks/>
              </p:cNvSpPr>
              <p:nvPr/>
            </p:nvSpPr>
            <p:spPr bwMode="auto">
              <a:xfrm>
                <a:off x="1855" y="2123"/>
                <a:ext cx="3" cy="29"/>
              </a:xfrm>
              <a:custGeom>
                <a:avLst/>
                <a:gdLst>
                  <a:gd name="T0" fmla="*/ 0 w 1"/>
                  <a:gd name="T1" fmla="*/ 0 h 11"/>
                  <a:gd name="T2" fmla="*/ 1 w 1"/>
                  <a:gd name="T3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11">
                    <a:moveTo>
                      <a:pt x="0" y="0"/>
                    </a:moveTo>
                    <a:cubicBezTo>
                      <a:pt x="0" y="4"/>
                      <a:pt x="1" y="7"/>
                      <a:pt x="1" y="11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44" name="Freeform 1806"/>
              <p:cNvSpPr>
                <a:spLocks/>
              </p:cNvSpPr>
              <p:nvPr/>
            </p:nvSpPr>
            <p:spPr bwMode="auto">
              <a:xfrm>
                <a:off x="1573" y="2173"/>
                <a:ext cx="40" cy="35"/>
              </a:xfrm>
              <a:custGeom>
                <a:avLst/>
                <a:gdLst>
                  <a:gd name="T0" fmla="*/ 0 w 16"/>
                  <a:gd name="T1" fmla="*/ 4 h 13"/>
                  <a:gd name="T2" fmla="*/ 12 w 16"/>
                  <a:gd name="T3" fmla="*/ 9 h 13"/>
                  <a:gd name="T4" fmla="*/ 2 w 16"/>
                  <a:gd name="T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3">
                    <a:moveTo>
                      <a:pt x="0" y="4"/>
                    </a:moveTo>
                    <a:cubicBezTo>
                      <a:pt x="1" y="9"/>
                      <a:pt x="8" y="13"/>
                      <a:pt x="12" y="9"/>
                    </a:cubicBezTo>
                    <a:cubicBezTo>
                      <a:pt x="16" y="4"/>
                      <a:pt x="6" y="0"/>
                      <a:pt x="2" y="0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45" name="Freeform 1807"/>
              <p:cNvSpPr>
                <a:spLocks/>
              </p:cNvSpPr>
              <p:nvPr/>
            </p:nvSpPr>
            <p:spPr bwMode="auto">
              <a:xfrm>
                <a:off x="1515" y="2136"/>
                <a:ext cx="10" cy="29"/>
              </a:xfrm>
              <a:custGeom>
                <a:avLst/>
                <a:gdLst>
                  <a:gd name="T0" fmla="*/ 4 w 4"/>
                  <a:gd name="T1" fmla="*/ 0 h 11"/>
                  <a:gd name="T2" fmla="*/ 0 w 4"/>
                  <a:gd name="T3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" h="11">
                    <a:moveTo>
                      <a:pt x="4" y="0"/>
                    </a:moveTo>
                    <a:cubicBezTo>
                      <a:pt x="2" y="3"/>
                      <a:pt x="1" y="7"/>
                      <a:pt x="0" y="11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46" name="Freeform 1808"/>
              <p:cNvSpPr>
                <a:spLocks/>
              </p:cNvSpPr>
              <p:nvPr/>
            </p:nvSpPr>
            <p:spPr bwMode="auto">
              <a:xfrm>
                <a:off x="1535" y="2387"/>
                <a:ext cx="28" cy="42"/>
              </a:xfrm>
              <a:custGeom>
                <a:avLst/>
                <a:gdLst>
                  <a:gd name="T0" fmla="*/ 0 w 11"/>
                  <a:gd name="T1" fmla="*/ 9 h 16"/>
                  <a:gd name="T2" fmla="*/ 8 w 11"/>
                  <a:gd name="T3" fmla="*/ 4 h 16"/>
                  <a:gd name="T4" fmla="*/ 4 w 11"/>
                  <a:gd name="T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6">
                    <a:moveTo>
                      <a:pt x="0" y="9"/>
                    </a:moveTo>
                    <a:cubicBezTo>
                      <a:pt x="1" y="7"/>
                      <a:pt x="5" y="0"/>
                      <a:pt x="8" y="4"/>
                    </a:cubicBezTo>
                    <a:cubicBezTo>
                      <a:pt x="11" y="6"/>
                      <a:pt x="6" y="13"/>
                      <a:pt x="4" y="16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47" name="Freeform 1809"/>
              <p:cNvSpPr>
                <a:spLocks/>
              </p:cNvSpPr>
              <p:nvPr/>
            </p:nvSpPr>
            <p:spPr bwMode="auto">
              <a:xfrm>
                <a:off x="1490" y="2451"/>
                <a:ext cx="5" cy="32"/>
              </a:xfrm>
              <a:custGeom>
                <a:avLst/>
                <a:gdLst>
                  <a:gd name="T0" fmla="*/ 0 w 2"/>
                  <a:gd name="T1" fmla="*/ 0 h 12"/>
                  <a:gd name="T2" fmla="*/ 2 w 2"/>
                  <a:gd name="T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" h="12">
                    <a:moveTo>
                      <a:pt x="0" y="0"/>
                    </a:moveTo>
                    <a:cubicBezTo>
                      <a:pt x="1" y="4"/>
                      <a:pt x="1" y="8"/>
                      <a:pt x="2" y="12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48" name="Freeform 1810"/>
              <p:cNvSpPr>
                <a:spLocks/>
              </p:cNvSpPr>
              <p:nvPr/>
            </p:nvSpPr>
            <p:spPr bwMode="auto">
              <a:xfrm>
                <a:off x="1405" y="2520"/>
                <a:ext cx="38" cy="35"/>
              </a:xfrm>
              <a:custGeom>
                <a:avLst/>
                <a:gdLst>
                  <a:gd name="T0" fmla="*/ 0 w 15"/>
                  <a:gd name="T1" fmla="*/ 4 h 13"/>
                  <a:gd name="T2" fmla="*/ 10 w 15"/>
                  <a:gd name="T3" fmla="*/ 2 h 13"/>
                  <a:gd name="T4" fmla="*/ 4 w 15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3">
                    <a:moveTo>
                      <a:pt x="0" y="4"/>
                    </a:moveTo>
                    <a:cubicBezTo>
                      <a:pt x="3" y="3"/>
                      <a:pt x="8" y="0"/>
                      <a:pt x="10" y="2"/>
                    </a:cubicBezTo>
                    <a:cubicBezTo>
                      <a:pt x="15" y="6"/>
                      <a:pt x="8" y="12"/>
                      <a:pt x="4" y="13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49" name="Freeform 1811"/>
              <p:cNvSpPr>
                <a:spLocks/>
              </p:cNvSpPr>
              <p:nvPr/>
            </p:nvSpPr>
            <p:spPr bwMode="auto">
              <a:xfrm>
                <a:off x="1313" y="2603"/>
                <a:ext cx="17" cy="32"/>
              </a:xfrm>
              <a:custGeom>
                <a:avLst/>
                <a:gdLst>
                  <a:gd name="T0" fmla="*/ 0 w 7"/>
                  <a:gd name="T1" fmla="*/ 12 h 12"/>
                  <a:gd name="T2" fmla="*/ 7 w 7"/>
                  <a:gd name="T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7" h="12">
                    <a:moveTo>
                      <a:pt x="0" y="12"/>
                    </a:moveTo>
                    <a:cubicBezTo>
                      <a:pt x="1" y="8"/>
                      <a:pt x="4" y="3"/>
                      <a:pt x="7" y="0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50" name="Freeform 1812"/>
              <p:cNvSpPr>
                <a:spLocks/>
              </p:cNvSpPr>
              <p:nvPr/>
            </p:nvSpPr>
            <p:spPr bwMode="auto">
              <a:xfrm>
                <a:off x="1778" y="2363"/>
                <a:ext cx="2" cy="18"/>
              </a:xfrm>
              <a:custGeom>
                <a:avLst/>
                <a:gdLst>
                  <a:gd name="T0" fmla="*/ 0 w 1"/>
                  <a:gd name="T1" fmla="*/ 7 h 7"/>
                  <a:gd name="T2" fmla="*/ 1 w 1"/>
                  <a:gd name="T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7">
                    <a:moveTo>
                      <a:pt x="0" y="7"/>
                    </a:moveTo>
                    <a:cubicBezTo>
                      <a:pt x="0" y="5"/>
                      <a:pt x="0" y="2"/>
                      <a:pt x="1" y="0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51" name="Freeform 1813"/>
              <p:cNvSpPr>
                <a:spLocks/>
              </p:cNvSpPr>
              <p:nvPr/>
            </p:nvSpPr>
            <p:spPr bwMode="auto">
              <a:xfrm>
                <a:off x="1783" y="2568"/>
                <a:ext cx="7" cy="24"/>
              </a:xfrm>
              <a:custGeom>
                <a:avLst/>
                <a:gdLst>
                  <a:gd name="T0" fmla="*/ 3 w 3"/>
                  <a:gd name="T1" fmla="*/ 0 h 9"/>
                  <a:gd name="T2" fmla="*/ 0 w 3"/>
                  <a:gd name="T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" h="9">
                    <a:moveTo>
                      <a:pt x="3" y="0"/>
                    </a:moveTo>
                    <a:cubicBezTo>
                      <a:pt x="3" y="3"/>
                      <a:pt x="2" y="6"/>
                      <a:pt x="0" y="9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52" name="Freeform 1814"/>
              <p:cNvSpPr>
                <a:spLocks/>
              </p:cNvSpPr>
              <p:nvPr/>
            </p:nvSpPr>
            <p:spPr bwMode="auto">
              <a:xfrm>
                <a:off x="1775" y="2480"/>
                <a:ext cx="25" cy="35"/>
              </a:xfrm>
              <a:custGeom>
                <a:avLst/>
                <a:gdLst>
                  <a:gd name="T0" fmla="*/ 0 w 10"/>
                  <a:gd name="T1" fmla="*/ 9 h 13"/>
                  <a:gd name="T2" fmla="*/ 9 w 10"/>
                  <a:gd name="T3" fmla="*/ 0 h 13"/>
                  <a:gd name="T4" fmla="*/ 5 w 10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3">
                    <a:moveTo>
                      <a:pt x="0" y="9"/>
                    </a:moveTo>
                    <a:cubicBezTo>
                      <a:pt x="1" y="5"/>
                      <a:pt x="5" y="0"/>
                      <a:pt x="9" y="0"/>
                    </a:cubicBezTo>
                    <a:cubicBezTo>
                      <a:pt x="10" y="5"/>
                      <a:pt x="8" y="10"/>
                      <a:pt x="5" y="13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53" name="Freeform 1815"/>
              <p:cNvSpPr>
                <a:spLocks/>
              </p:cNvSpPr>
              <p:nvPr/>
            </p:nvSpPr>
            <p:spPr bwMode="auto">
              <a:xfrm>
                <a:off x="1460" y="2696"/>
                <a:ext cx="8" cy="40"/>
              </a:xfrm>
              <a:custGeom>
                <a:avLst/>
                <a:gdLst>
                  <a:gd name="T0" fmla="*/ 3 w 3"/>
                  <a:gd name="T1" fmla="*/ 0 h 15"/>
                  <a:gd name="T2" fmla="*/ 0 w 3"/>
                  <a:gd name="T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" h="15">
                    <a:moveTo>
                      <a:pt x="3" y="0"/>
                    </a:moveTo>
                    <a:cubicBezTo>
                      <a:pt x="2" y="5"/>
                      <a:pt x="0" y="10"/>
                      <a:pt x="0" y="15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  <p:sp>
            <p:nvSpPr>
              <p:cNvPr id="354" name="Freeform 1816"/>
              <p:cNvSpPr>
                <a:spLocks/>
              </p:cNvSpPr>
              <p:nvPr/>
            </p:nvSpPr>
            <p:spPr bwMode="auto">
              <a:xfrm>
                <a:off x="1368" y="2747"/>
                <a:ext cx="27" cy="10"/>
              </a:xfrm>
              <a:custGeom>
                <a:avLst/>
                <a:gdLst>
                  <a:gd name="T0" fmla="*/ 0 w 11"/>
                  <a:gd name="T1" fmla="*/ 3 h 4"/>
                  <a:gd name="T2" fmla="*/ 11 w 11"/>
                  <a:gd name="T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1" h="4">
                    <a:moveTo>
                      <a:pt x="0" y="3"/>
                    </a:moveTo>
                    <a:cubicBezTo>
                      <a:pt x="3" y="4"/>
                      <a:pt x="8" y="1"/>
                      <a:pt x="11" y="0"/>
                    </a:cubicBezTo>
                  </a:path>
                </a:pathLst>
              </a:custGeom>
              <a:noFill/>
              <a:ln w="15875" cap="flat">
                <a:solidFill>
                  <a:srgbClr val="ECA63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" name="Freeform 1817"/>
            <p:cNvSpPr>
              <a:spLocks/>
            </p:cNvSpPr>
            <p:nvPr/>
          </p:nvSpPr>
          <p:spPr bwMode="auto">
            <a:xfrm>
              <a:off x="1333" y="2792"/>
              <a:ext cx="40" cy="48"/>
            </a:xfrm>
            <a:custGeom>
              <a:avLst/>
              <a:gdLst>
                <a:gd name="T0" fmla="*/ 6 w 16"/>
                <a:gd name="T1" fmla="*/ 0 h 18"/>
                <a:gd name="T2" fmla="*/ 3 w 16"/>
                <a:gd name="T3" fmla="*/ 12 h 18"/>
                <a:gd name="T4" fmla="*/ 12 w 16"/>
                <a:gd name="T5" fmla="*/ 4 h 18"/>
                <a:gd name="T6" fmla="*/ 13 w 16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8">
                  <a:moveTo>
                    <a:pt x="6" y="0"/>
                  </a:moveTo>
                  <a:cubicBezTo>
                    <a:pt x="6" y="2"/>
                    <a:pt x="0" y="9"/>
                    <a:pt x="3" y="12"/>
                  </a:cubicBezTo>
                  <a:cubicBezTo>
                    <a:pt x="7" y="14"/>
                    <a:pt x="10" y="6"/>
                    <a:pt x="12" y="4"/>
                  </a:cubicBezTo>
                  <a:cubicBezTo>
                    <a:pt x="16" y="7"/>
                    <a:pt x="14" y="13"/>
                    <a:pt x="13" y="18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6" name="Freeform 1818"/>
            <p:cNvSpPr>
              <a:spLocks/>
            </p:cNvSpPr>
            <p:nvPr/>
          </p:nvSpPr>
          <p:spPr bwMode="auto">
            <a:xfrm>
              <a:off x="1355" y="2883"/>
              <a:ext cx="30" cy="42"/>
            </a:xfrm>
            <a:custGeom>
              <a:avLst/>
              <a:gdLst>
                <a:gd name="T0" fmla="*/ 0 w 12"/>
                <a:gd name="T1" fmla="*/ 6 h 16"/>
                <a:gd name="T2" fmla="*/ 8 w 12"/>
                <a:gd name="T3" fmla="*/ 13 h 16"/>
                <a:gd name="T4" fmla="*/ 7 w 12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6">
                  <a:moveTo>
                    <a:pt x="0" y="6"/>
                  </a:moveTo>
                  <a:cubicBezTo>
                    <a:pt x="1" y="9"/>
                    <a:pt x="4" y="16"/>
                    <a:pt x="8" y="13"/>
                  </a:cubicBezTo>
                  <a:cubicBezTo>
                    <a:pt x="12" y="10"/>
                    <a:pt x="7" y="4"/>
                    <a:pt x="7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7" name="Freeform 1819"/>
            <p:cNvSpPr>
              <a:spLocks/>
            </p:cNvSpPr>
            <p:nvPr/>
          </p:nvSpPr>
          <p:spPr bwMode="auto">
            <a:xfrm>
              <a:off x="1153" y="2763"/>
              <a:ext cx="32" cy="34"/>
            </a:xfrm>
            <a:custGeom>
              <a:avLst/>
              <a:gdLst>
                <a:gd name="T0" fmla="*/ 0 w 13"/>
                <a:gd name="T1" fmla="*/ 4 h 13"/>
                <a:gd name="T2" fmla="*/ 11 w 13"/>
                <a:gd name="T3" fmla="*/ 3 h 13"/>
                <a:gd name="T4" fmla="*/ 1 w 13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3">
                  <a:moveTo>
                    <a:pt x="0" y="4"/>
                  </a:moveTo>
                  <a:cubicBezTo>
                    <a:pt x="2" y="3"/>
                    <a:pt x="9" y="0"/>
                    <a:pt x="11" y="3"/>
                  </a:cubicBezTo>
                  <a:cubicBezTo>
                    <a:pt x="13" y="8"/>
                    <a:pt x="4" y="12"/>
                    <a:pt x="1" y="13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8" name="Freeform 1820"/>
            <p:cNvSpPr>
              <a:spLocks/>
            </p:cNvSpPr>
            <p:nvPr/>
          </p:nvSpPr>
          <p:spPr bwMode="auto">
            <a:xfrm>
              <a:off x="1110" y="2819"/>
              <a:ext cx="8" cy="18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cubicBezTo>
                    <a:pt x="2" y="3"/>
                    <a:pt x="0" y="5"/>
                    <a:pt x="0" y="7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9" name="Freeform 1821"/>
            <p:cNvSpPr>
              <a:spLocks/>
            </p:cNvSpPr>
            <p:nvPr/>
          </p:nvSpPr>
          <p:spPr bwMode="auto">
            <a:xfrm>
              <a:off x="1183" y="2896"/>
              <a:ext cx="17" cy="11"/>
            </a:xfrm>
            <a:custGeom>
              <a:avLst/>
              <a:gdLst>
                <a:gd name="T0" fmla="*/ 0 w 7"/>
                <a:gd name="T1" fmla="*/ 4 h 4"/>
                <a:gd name="T2" fmla="*/ 7 w 7"/>
                <a:gd name="T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cubicBezTo>
                    <a:pt x="2" y="3"/>
                    <a:pt x="4" y="1"/>
                    <a:pt x="7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20" name="Freeform 1822"/>
            <p:cNvSpPr>
              <a:spLocks/>
            </p:cNvSpPr>
            <p:nvPr/>
          </p:nvSpPr>
          <p:spPr bwMode="auto">
            <a:xfrm>
              <a:off x="1600" y="2861"/>
              <a:ext cx="30" cy="32"/>
            </a:xfrm>
            <a:custGeom>
              <a:avLst/>
              <a:gdLst>
                <a:gd name="T0" fmla="*/ 3 w 12"/>
                <a:gd name="T1" fmla="*/ 3 h 12"/>
                <a:gd name="T2" fmla="*/ 4 w 12"/>
                <a:gd name="T3" fmla="*/ 12 h 12"/>
                <a:gd name="T4" fmla="*/ 10 w 12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2">
                  <a:moveTo>
                    <a:pt x="3" y="3"/>
                  </a:moveTo>
                  <a:cubicBezTo>
                    <a:pt x="0" y="5"/>
                    <a:pt x="0" y="12"/>
                    <a:pt x="4" y="12"/>
                  </a:cubicBezTo>
                  <a:cubicBezTo>
                    <a:pt x="11" y="12"/>
                    <a:pt x="12" y="4"/>
                    <a:pt x="10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21" name="Freeform 1823"/>
            <p:cNvSpPr>
              <a:spLocks/>
            </p:cNvSpPr>
            <p:nvPr/>
          </p:nvSpPr>
          <p:spPr bwMode="auto">
            <a:xfrm>
              <a:off x="1700" y="2888"/>
              <a:ext cx="15" cy="11"/>
            </a:xfrm>
            <a:custGeom>
              <a:avLst/>
              <a:gdLst>
                <a:gd name="T0" fmla="*/ 0 w 6"/>
                <a:gd name="T1" fmla="*/ 0 h 4"/>
                <a:gd name="T2" fmla="*/ 6 w 6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cubicBezTo>
                    <a:pt x="3" y="0"/>
                    <a:pt x="5" y="1"/>
                    <a:pt x="6" y="4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22" name="Freeform 1824"/>
            <p:cNvSpPr>
              <a:spLocks/>
            </p:cNvSpPr>
            <p:nvPr/>
          </p:nvSpPr>
          <p:spPr bwMode="auto">
            <a:xfrm>
              <a:off x="1780" y="2896"/>
              <a:ext cx="15" cy="8"/>
            </a:xfrm>
            <a:custGeom>
              <a:avLst/>
              <a:gdLst>
                <a:gd name="T0" fmla="*/ 0 w 6"/>
                <a:gd name="T1" fmla="*/ 0 h 3"/>
                <a:gd name="T2" fmla="*/ 6 w 6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3">
                  <a:moveTo>
                    <a:pt x="0" y="0"/>
                  </a:moveTo>
                  <a:cubicBezTo>
                    <a:pt x="2" y="1"/>
                    <a:pt x="4" y="3"/>
                    <a:pt x="6" y="3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23" name="Freeform 1825"/>
            <p:cNvSpPr>
              <a:spLocks/>
            </p:cNvSpPr>
            <p:nvPr/>
          </p:nvSpPr>
          <p:spPr bwMode="auto">
            <a:xfrm>
              <a:off x="1990" y="2776"/>
              <a:ext cx="28" cy="35"/>
            </a:xfrm>
            <a:custGeom>
              <a:avLst/>
              <a:gdLst>
                <a:gd name="T0" fmla="*/ 0 w 11"/>
                <a:gd name="T1" fmla="*/ 5 h 13"/>
                <a:gd name="T2" fmla="*/ 8 w 11"/>
                <a:gd name="T3" fmla="*/ 8 h 13"/>
                <a:gd name="T4" fmla="*/ 3 w 11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5"/>
                  </a:moveTo>
                  <a:cubicBezTo>
                    <a:pt x="1" y="8"/>
                    <a:pt x="5" y="13"/>
                    <a:pt x="8" y="8"/>
                  </a:cubicBezTo>
                  <a:cubicBezTo>
                    <a:pt x="11" y="4"/>
                    <a:pt x="5" y="2"/>
                    <a:pt x="3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24" name="Freeform 1826"/>
            <p:cNvSpPr>
              <a:spLocks/>
            </p:cNvSpPr>
            <p:nvPr/>
          </p:nvSpPr>
          <p:spPr bwMode="auto">
            <a:xfrm>
              <a:off x="1738" y="3000"/>
              <a:ext cx="5" cy="16"/>
            </a:xfrm>
            <a:custGeom>
              <a:avLst/>
              <a:gdLst>
                <a:gd name="T0" fmla="*/ 0 w 2"/>
                <a:gd name="T1" fmla="*/ 0 h 6"/>
                <a:gd name="T2" fmla="*/ 2 w 2"/>
                <a:gd name="T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6">
                  <a:moveTo>
                    <a:pt x="0" y="0"/>
                  </a:moveTo>
                  <a:cubicBezTo>
                    <a:pt x="0" y="2"/>
                    <a:pt x="1" y="4"/>
                    <a:pt x="2" y="6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25" name="Freeform 1827"/>
            <p:cNvSpPr>
              <a:spLocks/>
            </p:cNvSpPr>
            <p:nvPr/>
          </p:nvSpPr>
          <p:spPr bwMode="auto">
            <a:xfrm>
              <a:off x="2158" y="1861"/>
              <a:ext cx="32" cy="35"/>
            </a:xfrm>
            <a:custGeom>
              <a:avLst/>
              <a:gdLst>
                <a:gd name="T0" fmla="*/ 10 w 13"/>
                <a:gd name="T1" fmla="*/ 0 h 13"/>
                <a:gd name="T2" fmla="*/ 13 w 13"/>
                <a:gd name="T3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" h="13">
                  <a:moveTo>
                    <a:pt x="10" y="0"/>
                  </a:moveTo>
                  <a:cubicBezTo>
                    <a:pt x="0" y="1"/>
                    <a:pt x="7" y="13"/>
                    <a:pt x="13" y="7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26" name="Freeform 1828"/>
            <p:cNvSpPr>
              <a:spLocks/>
            </p:cNvSpPr>
            <p:nvPr/>
          </p:nvSpPr>
          <p:spPr bwMode="auto">
            <a:xfrm>
              <a:off x="2130" y="2160"/>
              <a:ext cx="63" cy="40"/>
            </a:xfrm>
            <a:custGeom>
              <a:avLst/>
              <a:gdLst>
                <a:gd name="T0" fmla="*/ 25 w 25"/>
                <a:gd name="T1" fmla="*/ 6 h 15"/>
                <a:gd name="T2" fmla="*/ 9 w 25"/>
                <a:gd name="T3" fmla="*/ 13 h 15"/>
                <a:gd name="T4" fmla="*/ 2 w 25"/>
                <a:gd name="T5" fmla="*/ 13 h 15"/>
                <a:gd name="T6" fmla="*/ 0 w 25"/>
                <a:gd name="T7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5">
                  <a:moveTo>
                    <a:pt x="25" y="6"/>
                  </a:moveTo>
                  <a:cubicBezTo>
                    <a:pt x="20" y="0"/>
                    <a:pt x="13" y="11"/>
                    <a:pt x="9" y="13"/>
                  </a:cubicBezTo>
                  <a:cubicBezTo>
                    <a:pt x="6" y="15"/>
                    <a:pt x="5" y="14"/>
                    <a:pt x="2" y="13"/>
                  </a:cubicBezTo>
                  <a:cubicBezTo>
                    <a:pt x="1" y="13"/>
                    <a:pt x="1" y="12"/>
                    <a:pt x="0" y="13"/>
                  </a:cubicBezTo>
                </a:path>
              </a:pathLst>
            </a:custGeom>
            <a:noFill/>
            <a:ln w="11113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27" name="Freeform 1829"/>
            <p:cNvSpPr>
              <a:spLocks/>
            </p:cNvSpPr>
            <p:nvPr/>
          </p:nvSpPr>
          <p:spPr bwMode="auto">
            <a:xfrm>
              <a:off x="2125" y="2245"/>
              <a:ext cx="63" cy="48"/>
            </a:xfrm>
            <a:custGeom>
              <a:avLst/>
              <a:gdLst>
                <a:gd name="T0" fmla="*/ 25 w 25"/>
                <a:gd name="T1" fmla="*/ 18 h 18"/>
                <a:gd name="T2" fmla="*/ 13 w 25"/>
                <a:gd name="T3" fmla="*/ 6 h 18"/>
                <a:gd name="T4" fmla="*/ 4 w 25"/>
                <a:gd name="T5" fmla="*/ 4 h 18"/>
                <a:gd name="T6" fmla="*/ 0 w 2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8">
                  <a:moveTo>
                    <a:pt x="25" y="18"/>
                  </a:moveTo>
                  <a:cubicBezTo>
                    <a:pt x="19" y="17"/>
                    <a:pt x="19" y="7"/>
                    <a:pt x="13" y="6"/>
                  </a:cubicBezTo>
                  <a:cubicBezTo>
                    <a:pt x="10" y="5"/>
                    <a:pt x="7" y="5"/>
                    <a:pt x="4" y="4"/>
                  </a:cubicBezTo>
                  <a:cubicBezTo>
                    <a:pt x="2" y="3"/>
                    <a:pt x="2" y="1"/>
                    <a:pt x="0" y="0"/>
                  </a:cubicBezTo>
                </a:path>
              </a:pathLst>
            </a:custGeom>
            <a:noFill/>
            <a:ln w="11113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28" name="Freeform 1830"/>
            <p:cNvSpPr>
              <a:spLocks/>
            </p:cNvSpPr>
            <p:nvPr/>
          </p:nvSpPr>
          <p:spPr bwMode="auto">
            <a:xfrm>
              <a:off x="2118" y="2131"/>
              <a:ext cx="60" cy="37"/>
            </a:xfrm>
            <a:custGeom>
              <a:avLst/>
              <a:gdLst>
                <a:gd name="T0" fmla="*/ 24 w 24"/>
                <a:gd name="T1" fmla="*/ 5 h 14"/>
                <a:gd name="T2" fmla="*/ 7 w 24"/>
                <a:gd name="T3" fmla="*/ 8 h 14"/>
                <a:gd name="T4" fmla="*/ 3 w 24"/>
                <a:gd name="T5" fmla="*/ 13 h 14"/>
                <a:gd name="T6" fmla="*/ 0 w 24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4">
                  <a:moveTo>
                    <a:pt x="24" y="5"/>
                  </a:moveTo>
                  <a:cubicBezTo>
                    <a:pt x="19" y="0"/>
                    <a:pt x="10" y="4"/>
                    <a:pt x="7" y="8"/>
                  </a:cubicBezTo>
                  <a:cubicBezTo>
                    <a:pt x="6" y="10"/>
                    <a:pt x="5" y="12"/>
                    <a:pt x="3" y="13"/>
                  </a:cubicBezTo>
                  <a:cubicBezTo>
                    <a:pt x="2" y="14"/>
                    <a:pt x="0" y="14"/>
                    <a:pt x="0" y="14"/>
                  </a:cubicBezTo>
                </a:path>
              </a:pathLst>
            </a:custGeom>
            <a:noFill/>
            <a:ln w="11113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29" name="Freeform 1831"/>
            <p:cNvSpPr>
              <a:spLocks/>
            </p:cNvSpPr>
            <p:nvPr/>
          </p:nvSpPr>
          <p:spPr bwMode="auto">
            <a:xfrm>
              <a:off x="1838" y="2248"/>
              <a:ext cx="292" cy="112"/>
            </a:xfrm>
            <a:custGeom>
              <a:avLst/>
              <a:gdLst>
                <a:gd name="T0" fmla="*/ 0 w 117"/>
                <a:gd name="T1" fmla="*/ 0 h 42"/>
                <a:gd name="T2" fmla="*/ 5 w 117"/>
                <a:gd name="T3" fmla="*/ 3 h 42"/>
                <a:gd name="T4" fmla="*/ 14 w 117"/>
                <a:gd name="T5" fmla="*/ 15 h 42"/>
                <a:gd name="T6" fmla="*/ 27 w 117"/>
                <a:gd name="T7" fmla="*/ 22 h 42"/>
                <a:gd name="T8" fmla="*/ 42 w 117"/>
                <a:gd name="T9" fmla="*/ 19 h 42"/>
                <a:gd name="T10" fmla="*/ 54 w 117"/>
                <a:gd name="T11" fmla="*/ 37 h 42"/>
                <a:gd name="T12" fmla="*/ 75 w 117"/>
                <a:gd name="T13" fmla="*/ 34 h 42"/>
                <a:gd name="T14" fmla="*/ 88 w 117"/>
                <a:gd name="T15" fmla="*/ 39 h 42"/>
                <a:gd name="T16" fmla="*/ 100 w 117"/>
                <a:gd name="T17" fmla="*/ 39 h 42"/>
                <a:gd name="T18" fmla="*/ 117 w 117"/>
                <a:gd name="T19" fmla="*/ 3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7" h="42">
                  <a:moveTo>
                    <a:pt x="0" y="0"/>
                  </a:moveTo>
                  <a:cubicBezTo>
                    <a:pt x="1" y="1"/>
                    <a:pt x="3" y="2"/>
                    <a:pt x="5" y="3"/>
                  </a:cubicBezTo>
                  <a:cubicBezTo>
                    <a:pt x="10" y="6"/>
                    <a:pt x="11" y="10"/>
                    <a:pt x="14" y="15"/>
                  </a:cubicBezTo>
                  <a:cubicBezTo>
                    <a:pt x="17" y="20"/>
                    <a:pt x="21" y="22"/>
                    <a:pt x="27" y="22"/>
                  </a:cubicBezTo>
                  <a:cubicBezTo>
                    <a:pt x="31" y="22"/>
                    <a:pt x="38" y="17"/>
                    <a:pt x="42" y="19"/>
                  </a:cubicBezTo>
                  <a:cubicBezTo>
                    <a:pt x="48" y="21"/>
                    <a:pt x="48" y="33"/>
                    <a:pt x="54" y="37"/>
                  </a:cubicBezTo>
                  <a:cubicBezTo>
                    <a:pt x="62" y="42"/>
                    <a:pt x="68" y="37"/>
                    <a:pt x="75" y="34"/>
                  </a:cubicBezTo>
                  <a:cubicBezTo>
                    <a:pt x="83" y="31"/>
                    <a:pt x="82" y="34"/>
                    <a:pt x="88" y="39"/>
                  </a:cubicBezTo>
                  <a:cubicBezTo>
                    <a:pt x="92" y="42"/>
                    <a:pt x="95" y="40"/>
                    <a:pt x="100" y="39"/>
                  </a:cubicBezTo>
                  <a:cubicBezTo>
                    <a:pt x="106" y="39"/>
                    <a:pt x="111" y="38"/>
                    <a:pt x="117" y="37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30" name="Freeform 1832"/>
            <p:cNvSpPr>
              <a:spLocks/>
            </p:cNvSpPr>
            <p:nvPr/>
          </p:nvSpPr>
          <p:spPr bwMode="auto">
            <a:xfrm>
              <a:off x="1908" y="2112"/>
              <a:ext cx="252" cy="203"/>
            </a:xfrm>
            <a:custGeom>
              <a:avLst/>
              <a:gdLst>
                <a:gd name="T0" fmla="*/ 101 w 101"/>
                <a:gd name="T1" fmla="*/ 74 h 76"/>
                <a:gd name="T2" fmla="*/ 89 w 101"/>
                <a:gd name="T3" fmla="*/ 57 h 76"/>
                <a:gd name="T4" fmla="*/ 86 w 101"/>
                <a:gd name="T5" fmla="*/ 50 h 76"/>
                <a:gd name="T6" fmla="*/ 90 w 101"/>
                <a:gd name="T7" fmla="*/ 44 h 76"/>
                <a:gd name="T8" fmla="*/ 82 w 101"/>
                <a:gd name="T9" fmla="*/ 21 h 76"/>
                <a:gd name="T10" fmla="*/ 81 w 101"/>
                <a:gd name="T11" fmla="*/ 17 h 76"/>
                <a:gd name="T12" fmla="*/ 78 w 101"/>
                <a:gd name="T13" fmla="*/ 17 h 76"/>
                <a:gd name="T14" fmla="*/ 72 w 101"/>
                <a:gd name="T15" fmla="*/ 14 h 76"/>
                <a:gd name="T16" fmla="*/ 62 w 101"/>
                <a:gd name="T17" fmla="*/ 6 h 76"/>
                <a:gd name="T18" fmla="*/ 44 w 101"/>
                <a:gd name="T19" fmla="*/ 9 h 76"/>
                <a:gd name="T20" fmla="*/ 24 w 101"/>
                <a:gd name="T21" fmla="*/ 15 h 76"/>
                <a:gd name="T22" fmla="*/ 13 w 101"/>
                <a:gd name="T23" fmla="*/ 6 h 76"/>
                <a:gd name="T24" fmla="*/ 6 w 101"/>
                <a:gd name="T25" fmla="*/ 5 h 76"/>
                <a:gd name="T26" fmla="*/ 0 w 101"/>
                <a:gd name="T2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01" h="76">
                  <a:moveTo>
                    <a:pt x="101" y="74"/>
                  </a:moveTo>
                  <a:cubicBezTo>
                    <a:pt x="93" y="76"/>
                    <a:pt x="91" y="62"/>
                    <a:pt x="89" y="57"/>
                  </a:cubicBezTo>
                  <a:cubicBezTo>
                    <a:pt x="88" y="55"/>
                    <a:pt x="86" y="52"/>
                    <a:pt x="86" y="50"/>
                  </a:cubicBezTo>
                  <a:cubicBezTo>
                    <a:pt x="86" y="46"/>
                    <a:pt x="89" y="47"/>
                    <a:pt x="90" y="44"/>
                  </a:cubicBezTo>
                  <a:cubicBezTo>
                    <a:pt x="95" y="34"/>
                    <a:pt x="84" y="28"/>
                    <a:pt x="82" y="21"/>
                  </a:cubicBezTo>
                  <a:cubicBezTo>
                    <a:pt x="81" y="18"/>
                    <a:pt x="84" y="19"/>
                    <a:pt x="81" y="17"/>
                  </a:cubicBezTo>
                  <a:cubicBezTo>
                    <a:pt x="80" y="17"/>
                    <a:pt x="78" y="17"/>
                    <a:pt x="78" y="17"/>
                  </a:cubicBezTo>
                  <a:cubicBezTo>
                    <a:pt x="75" y="16"/>
                    <a:pt x="74" y="15"/>
                    <a:pt x="72" y="14"/>
                  </a:cubicBezTo>
                  <a:cubicBezTo>
                    <a:pt x="69" y="11"/>
                    <a:pt x="66" y="9"/>
                    <a:pt x="62" y="6"/>
                  </a:cubicBezTo>
                  <a:cubicBezTo>
                    <a:pt x="55" y="2"/>
                    <a:pt x="51" y="5"/>
                    <a:pt x="44" y="9"/>
                  </a:cubicBezTo>
                  <a:cubicBezTo>
                    <a:pt x="37" y="13"/>
                    <a:pt x="32" y="16"/>
                    <a:pt x="24" y="15"/>
                  </a:cubicBezTo>
                  <a:cubicBezTo>
                    <a:pt x="17" y="13"/>
                    <a:pt x="17" y="9"/>
                    <a:pt x="13" y="6"/>
                  </a:cubicBezTo>
                  <a:cubicBezTo>
                    <a:pt x="10" y="5"/>
                    <a:pt x="8" y="6"/>
                    <a:pt x="6" y="5"/>
                  </a:cubicBezTo>
                  <a:cubicBezTo>
                    <a:pt x="3" y="4"/>
                    <a:pt x="2" y="1"/>
                    <a:pt x="0" y="0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31" name="Freeform 1833"/>
            <p:cNvSpPr>
              <a:spLocks/>
            </p:cNvSpPr>
            <p:nvPr/>
          </p:nvSpPr>
          <p:spPr bwMode="auto">
            <a:xfrm>
              <a:off x="1940" y="2136"/>
              <a:ext cx="80" cy="101"/>
            </a:xfrm>
            <a:custGeom>
              <a:avLst/>
              <a:gdLst>
                <a:gd name="T0" fmla="*/ 0 w 32"/>
                <a:gd name="T1" fmla="*/ 32 h 38"/>
                <a:gd name="T2" fmla="*/ 17 w 32"/>
                <a:gd name="T3" fmla="*/ 29 h 38"/>
                <a:gd name="T4" fmla="*/ 30 w 32"/>
                <a:gd name="T5" fmla="*/ 20 h 38"/>
                <a:gd name="T6" fmla="*/ 30 w 32"/>
                <a:gd name="T7" fmla="*/ 8 h 38"/>
                <a:gd name="T8" fmla="*/ 30 w 32"/>
                <a:gd name="T9" fmla="*/ 1 h 38"/>
                <a:gd name="T10" fmla="*/ 32 w 32"/>
                <a:gd name="T11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38">
                  <a:moveTo>
                    <a:pt x="0" y="32"/>
                  </a:moveTo>
                  <a:cubicBezTo>
                    <a:pt x="6" y="38"/>
                    <a:pt x="12" y="31"/>
                    <a:pt x="17" y="29"/>
                  </a:cubicBezTo>
                  <a:cubicBezTo>
                    <a:pt x="22" y="27"/>
                    <a:pt x="29" y="28"/>
                    <a:pt x="30" y="20"/>
                  </a:cubicBezTo>
                  <a:cubicBezTo>
                    <a:pt x="31" y="16"/>
                    <a:pt x="29" y="12"/>
                    <a:pt x="30" y="8"/>
                  </a:cubicBezTo>
                  <a:cubicBezTo>
                    <a:pt x="30" y="5"/>
                    <a:pt x="32" y="4"/>
                    <a:pt x="30" y="1"/>
                  </a:cubicBezTo>
                  <a:cubicBezTo>
                    <a:pt x="31" y="1"/>
                    <a:pt x="32" y="0"/>
                    <a:pt x="32" y="0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32" name="Freeform 1834"/>
            <p:cNvSpPr>
              <a:spLocks/>
            </p:cNvSpPr>
            <p:nvPr/>
          </p:nvSpPr>
          <p:spPr bwMode="auto">
            <a:xfrm>
              <a:off x="1995" y="2283"/>
              <a:ext cx="48" cy="53"/>
            </a:xfrm>
            <a:custGeom>
              <a:avLst/>
              <a:gdLst>
                <a:gd name="T0" fmla="*/ 0 w 19"/>
                <a:gd name="T1" fmla="*/ 0 h 20"/>
                <a:gd name="T2" fmla="*/ 8 w 19"/>
                <a:gd name="T3" fmla="*/ 3 h 20"/>
                <a:gd name="T4" fmla="*/ 10 w 19"/>
                <a:gd name="T5" fmla="*/ 14 h 20"/>
                <a:gd name="T6" fmla="*/ 15 w 19"/>
                <a:gd name="T7" fmla="*/ 15 h 20"/>
                <a:gd name="T8" fmla="*/ 16 w 19"/>
                <a:gd name="T9" fmla="*/ 17 h 20"/>
                <a:gd name="T10" fmla="*/ 19 w 19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0">
                  <a:moveTo>
                    <a:pt x="0" y="0"/>
                  </a:moveTo>
                  <a:cubicBezTo>
                    <a:pt x="0" y="4"/>
                    <a:pt x="6" y="0"/>
                    <a:pt x="8" y="3"/>
                  </a:cubicBezTo>
                  <a:cubicBezTo>
                    <a:pt x="10" y="6"/>
                    <a:pt x="7" y="10"/>
                    <a:pt x="10" y="14"/>
                  </a:cubicBezTo>
                  <a:cubicBezTo>
                    <a:pt x="12" y="15"/>
                    <a:pt x="13" y="14"/>
                    <a:pt x="15" y="15"/>
                  </a:cubicBezTo>
                  <a:cubicBezTo>
                    <a:pt x="16" y="16"/>
                    <a:pt x="15" y="17"/>
                    <a:pt x="16" y="17"/>
                  </a:cubicBezTo>
                  <a:cubicBezTo>
                    <a:pt x="17" y="18"/>
                    <a:pt x="18" y="20"/>
                    <a:pt x="19" y="20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33" name="Freeform 1835"/>
            <p:cNvSpPr>
              <a:spLocks/>
            </p:cNvSpPr>
            <p:nvPr/>
          </p:nvSpPr>
          <p:spPr bwMode="auto">
            <a:xfrm>
              <a:off x="2010" y="2192"/>
              <a:ext cx="133" cy="155"/>
            </a:xfrm>
            <a:custGeom>
              <a:avLst/>
              <a:gdLst>
                <a:gd name="T0" fmla="*/ 53 w 53"/>
                <a:gd name="T1" fmla="*/ 50 h 58"/>
                <a:gd name="T2" fmla="*/ 35 w 53"/>
                <a:gd name="T3" fmla="*/ 41 h 58"/>
                <a:gd name="T4" fmla="*/ 31 w 53"/>
                <a:gd name="T5" fmla="*/ 20 h 58"/>
                <a:gd name="T6" fmla="*/ 16 w 53"/>
                <a:gd name="T7" fmla="*/ 18 h 58"/>
                <a:gd name="T8" fmla="*/ 11 w 53"/>
                <a:gd name="T9" fmla="*/ 8 h 58"/>
                <a:gd name="T10" fmla="*/ 0 w 53"/>
                <a:gd name="T11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58">
                  <a:moveTo>
                    <a:pt x="53" y="50"/>
                  </a:moveTo>
                  <a:cubicBezTo>
                    <a:pt x="47" y="58"/>
                    <a:pt x="37" y="47"/>
                    <a:pt x="35" y="41"/>
                  </a:cubicBezTo>
                  <a:cubicBezTo>
                    <a:pt x="34" y="35"/>
                    <a:pt x="37" y="24"/>
                    <a:pt x="31" y="20"/>
                  </a:cubicBezTo>
                  <a:cubicBezTo>
                    <a:pt x="26" y="17"/>
                    <a:pt x="21" y="21"/>
                    <a:pt x="16" y="18"/>
                  </a:cubicBezTo>
                  <a:cubicBezTo>
                    <a:pt x="13" y="17"/>
                    <a:pt x="12" y="11"/>
                    <a:pt x="11" y="8"/>
                  </a:cubicBezTo>
                  <a:cubicBezTo>
                    <a:pt x="8" y="0"/>
                    <a:pt x="6" y="5"/>
                    <a:pt x="0" y="4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34" name="Freeform 1836"/>
            <p:cNvSpPr>
              <a:spLocks/>
            </p:cNvSpPr>
            <p:nvPr/>
          </p:nvSpPr>
          <p:spPr bwMode="auto">
            <a:xfrm>
              <a:off x="1915" y="2352"/>
              <a:ext cx="70" cy="48"/>
            </a:xfrm>
            <a:custGeom>
              <a:avLst/>
              <a:gdLst>
                <a:gd name="T0" fmla="*/ 0 w 28"/>
                <a:gd name="T1" fmla="*/ 14 h 18"/>
                <a:gd name="T2" fmla="*/ 12 w 28"/>
                <a:gd name="T3" fmla="*/ 15 h 18"/>
                <a:gd name="T4" fmla="*/ 18 w 28"/>
                <a:gd name="T5" fmla="*/ 7 h 18"/>
                <a:gd name="T6" fmla="*/ 25 w 28"/>
                <a:gd name="T7" fmla="*/ 4 h 18"/>
                <a:gd name="T8" fmla="*/ 28 w 2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8">
                  <a:moveTo>
                    <a:pt x="0" y="14"/>
                  </a:moveTo>
                  <a:cubicBezTo>
                    <a:pt x="4" y="16"/>
                    <a:pt x="8" y="18"/>
                    <a:pt x="12" y="15"/>
                  </a:cubicBezTo>
                  <a:cubicBezTo>
                    <a:pt x="15" y="13"/>
                    <a:pt x="14" y="9"/>
                    <a:pt x="18" y="7"/>
                  </a:cubicBezTo>
                  <a:cubicBezTo>
                    <a:pt x="20" y="6"/>
                    <a:pt x="22" y="6"/>
                    <a:pt x="25" y="4"/>
                  </a:cubicBezTo>
                  <a:cubicBezTo>
                    <a:pt x="26" y="3"/>
                    <a:pt x="25" y="1"/>
                    <a:pt x="28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35" name="Freeform 1837"/>
            <p:cNvSpPr>
              <a:spLocks/>
            </p:cNvSpPr>
            <p:nvPr/>
          </p:nvSpPr>
          <p:spPr bwMode="auto">
            <a:xfrm>
              <a:off x="2105" y="2323"/>
              <a:ext cx="45" cy="104"/>
            </a:xfrm>
            <a:custGeom>
              <a:avLst/>
              <a:gdLst>
                <a:gd name="T0" fmla="*/ 18 w 18"/>
                <a:gd name="T1" fmla="*/ 0 h 39"/>
                <a:gd name="T2" fmla="*/ 12 w 18"/>
                <a:gd name="T3" fmla="*/ 11 h 39"/>
                <a:gd name="T4" fmla="*/ 14 w 18"/>
                <a:gd name="T5" fmla="*/ 15 h 39"/>
                <a:gd name="T6" fmla="*/ 9 w 18"/>
                <a:gd name="T7" fmla="*/ 22 h 39"/>
                <a:gd name="T8" fmla="*/ 0 w 1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9">
                  <a:moveTo>
                    <a:pt x="18" y="0"/>
                  </a:moveTo>
                  <a:cubicBezTo>
                    <a:pt x="14" y="3"/>
                    <a:pt x="12" y="6"/>
                    <a:pt x="12" y="11"/>
                  </a:cubicBezTo>
                  <a:cubicBezTo>
                    <a:pt x="12" y="12"/>
                    <a:pt x="14" y="13"/>
                    <a:pt x="14" y="15"/>
                  </a:cubicBezTo>
                  <a:cubicBezTo>
                    <a:pt x="13" y="18"/>
                    <a:pt x="10" y="20"/>
                    <a:pt x="9" y="22"/>
                  </a:cubicBezTo>
                  <a:cubicBezTo>
                    <a:pt x="4" y="27"/>
                    <a:pt x="6" y="33"/>
                    <a:pt x="0" y="39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36" name="Freeform 1838"/>
            <p:cNvSpPr>
              <a:spLocks/>
            </p:cNvSpPr>
            <p:nvPr/>
          </p:nvSpPr>
          <p:spPr bwMode="auto">
            <a:xfrm>
              <a:off x="2163" y="2299"/>
              <a:ext cx="25" cy="56"/>
            </a:xfrm>
            <a:custGeom>
              <a:avLst/>
              <a:gdLst>
                <a:gd name="T0" fmla="*/ 10 w 10"/>
                <a:gd name="T1" fmla="*/ 0 h 21"/>
                <a:gd name="T2" fmla="*/ 5 w 10"/>
                <a:gd name="T3" fmla="*/ 12 h 21"/>
                <a:gd name="T4" fmla="*/ 1 w 10"/>
                <a:gd name="T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21">
                  <a:moveTo>
                    <a:pt x="10" y="0"/>
                  </a:moveTo>
                  <a:cubicBezTo>
                    <a:pt x="2" y="2"/>
                    <a:pt x="5" y="7"/>
                    <a:pt x="5" y="12"/>
                  </a:cubicBezTo>
                  <a:cubicBezTo>
                    <a:pt x="5" y="17"/>
                    <a:pt x="0" y="17"/>
                    <a:pt x="1" y="21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37" name="Freeform 1839"/>
            <p:cNvSpPr>
              <a:spLocks/>
            </p:cNvSpPr>
            <p:nvPr/>
          </p:nvSpPr>
          <p:spPr bwMode="auto">
            <a:xfrm>
              <a:off x="2175" y="2325"/>
              <a:ext cx="25" cy="16"/>
            </a:xfrm>
            <a:custGeom>
              <a:avLst/>
              <a:gdLst>
                <a:gd name="T0" fmla="*/ 0 w 10"/>
                <a:gd name="T1" fmla="*/ 0 h 6"/>
                <a:gd name="T2" fmla="*/ 6 w 10"/>
                <a:gd name="T3" fmla="*/ 2 h 6"/>
                <a:gd name="T4" fmla="*/ 10 w 10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6">
                  <a:moveTo>
                    <a:pt x="0" y="0"/>
                  </a:moveTo>
                  <a:cubicBezTo>
                    <a:pt x="0" y="5"/>
                    <a:pt x="4" y="2"/>
                    <a:pt x="6" y="2"/>
                  </a:cubicBezTo>
                  <a:cubicBezTo>
                    <a:pt x="7" y="3"/>
                    <a:pt x="9" y="5"/>
                    <a:pt x="10" y="6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38" name="Freeform 1840"/>
            <p:cNvSpPr>
              <a:spLocks/>
            </p:cNvSpPr>
            <p:nvPr/>
          </p:nvSpPr>
          <p:spPr bwMode="auto">
            <a:xfrm>
              <a:off x="2228" y="2128"/>
              <a:ext cx="42" cy="160"/>
            </a:xfrm>
            <a:custGeom>
              <a:avLst/>
              <a:gdLst>
                <a:gd name="T0" fmla="*/ 8 w 17"/>
                <a:gd name="T1" fmla="*/ 60 h 60"/>
                <a:gd name="T2" fmla="*/ 15 w 17"/>
                <a:gd name="T3" fmla="*/ 36 h 60"/>
                <a:gd name="T4" fmla="*/ 10 w 17"/>
                <a:gd name="T5" fmla="*/ 20 h 60"/>
                <a:gd name="T6" fmla="*/ 16 w 17"/>
                <a:gd name="T7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60">
                  <a:moveTo>
                    <a:pt x="8" y="60"/>
                  </a:moveTo>
                  <a:cubicBezTo>
                    <a:pt x="0" y="50"/>
                    <a:pt x="15" y="45"/>
                    <a:pt x="15" y="36"/>
                  </a:cubicBezTo>
                  <a:cubicBezTo>
                    <a:pt x="15" y="31"/>
                    <a:pt x="10" y="25"/>
                    <a:pt x="10" y="20"/>
                  </a:cubicBezTo>
                  <a:cubicBezTo>
                    <a:pt x="9" y="12"/>
                    <a:pt x="17" y="7"/>
                    <a:pt x="16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39" name="Freeform 1841"/>
            <p:cNvSpPr>
              <a:spLocks/>
            </p:cNvSpPr>
            <p:nvPr/>
          </p:nvSpPr>
          <p:spPr bwMode="auto">
            <a:xfrm>
              <a:off x="2265" y="2187"/>
              <a:ext cx="28" cy="42"/>
            </a:xfrm>
            <a:custGeom>
              <a:avLst/>
              <a:gdLst>
                <a:gd name="T0" fmla="*/ 0 w 11"/>
                <a:gd name="T1" fmla="*/ 16 h 16"/>
                <a:gd name="T2" fmla="*/ 5 w 11"/>
                <a:gd name="T3" fmla="*/ 7 h 16"/>
                <a:gd name="T4" fmla="*/ 10 w 11"/>
                <a:gd name="T5" fmla="*/ 6 h 16"/>
                <a:gd name="T6" fmla="*/ 10 w 11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6">
                  <a:moveTo>
                    <a:pt x="0" y="16"/>
                  </a:moveTo>
                  <a:cubicBezTo>
                    <a:pt x="3" y="13"/>
                    <a:pt x="2" y="9"/>
                    <a:pt x="5" y="7"/>
                  </a:cubicBezTo>
                  <a:cubicBezTo>
                    <a:pt x="6" y="6"/>
                    <a:pt x="9" y="7"/>
                    <a:pt x="10" y="6"/>
                  </a:cubicBezTo>
                  <a:cubicBezTo>
                    <a:pt x="11" y="4"/>
                    <a:pt x="9" y="2"/>
                    <a:pt x="10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40" name="Freeform 1842"/>
            <p:cNvSpPr>
              <a:spLocks/>
            </p:cNvSpPr>
            <p:nvPr/>
          </p:nvSpPr>
          <p:spPr bwMode="auto">
            <a:xfrm>
              <a:off x="2148" y="2197"/>
              <a:ext cx="52" cy="99"/>
            </a:xfrm>
            <a:custGeom>
              <a:avLst/>
              <a:gdLst>
                <a:gd name="T0" fmla="*/ 0 w 21"/>
                <a:gd name="T1" fmla="*/ 0 h 37"/>
                <a:gd name="T2" fmla="*/ 7 w 21"/>
                <a:gd name="T3" fmla="*/ 11 h 37"/>
                <a:gd name="T4" fmla="*/ 17 w 21"/>
                <a:gd name="T5" fmla="*/ 18 h 37"/>
                <a:gd name="T6" fmla="*/ 18 w 21"/>
                <a:gd name="T7" fmla="*/ 35 h 37"/>
                <a:gd name="T8" fmla="*/ 17 w 21"/>
                <a:gd name="T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7">
                  <a:moveTo>
                    <a:pt x="0" y="0"/>
                  </a:moveTo>
                  <a:cubicBezTo>
                    <a:pt x="7" y="1"/>
                    <a:pt x="6" y="6"/>
                    <a:pt x="7" y="11"/>
                  </a:cubicBezTo>
                  <a:cubicBezTo>
                    <a:pt x="9" y="18"/>
                    <a:pt x="13" y="15"/>
                    <a:pt x="17" y="18"/>
                  </a:cubicBezTo>
                  <a:cubicBezTo>
                    <a:pt x="21" y="22"/>
                    <a:pt x="17" y="30"/>
                    <a:pt x="18" y="35"/>
                  </a:cubicBezTo>
                  <a:cubicBezTo>
                    <a:pt x="17" y="36"/>
                    <a:pt x="17" y="37"/>
                    <a:pt x="17" y="37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41" name="Freeform 1843"/>
            <p:cNvSpPr>
              <a:spLocks/>
            </p:cNvSpPr>
            <p:nvPr/>
          </p:nvSpPr>
          <p:spPr bwMode="auto">
            <a:xfrm>
              <a:off x="2183" y="2208"/>
              <a:ext cx="12" cy="45"/>
            </a:xfrm>
            <a:custGeom>
              <a:avLst/>
              <a:gdLst>
                <a:gd name="T0" fmla="*/ 0 w 5"/>
                <a:gd name="T1" fmla="*/ 0 h 17"/>
                <a:gd name="T2" fmla="*/ 4 w 5"/>
                <a:gd name="T3" fmla="*/ 11 h 17"/>
                <a:gd name="T4" fmla="*/ 5 w 5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17">
                  <a:moveTo>
                    <a:pt x="0" y="0"/>
                  </a:moveTo>
                  <a:cubicBezTo>
                    <a:pt x="2" y="5"/>
                    <a:pt x="4" y="6"/>
                    <a:pt x="4" y="11"/>
                  </a:cubicBezTo>
                  <a:cubicBezTo>
                    <a:pt x="4" y="13"/>
                    <a:pt x="4" y="14"/>
                    <a:pt x="5" y="17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42" name="Freeform 1844"/>
            <p:cNvSpPr>
              <a:spLocks/>
            </p:cNvSpPr>
            <p:nvPr/>
          </p:nvSpPr>
          <p:spPr bwMode="auto">
            <a:xfrm>
              <a:off x="2133" y="2405"/>
              <a:ext cx="90" cy="142"/>
            </a:xfrm>
            <a:custGeom>
              <a:avLst/>
              <a:gdLst>
                <a:gd name="T0" fmla="*/ 0 w 36"/>
                <a:gd name="T1" fmla="*/ 52 h 53"/>
                <a:gd name="T2" fmla="*/ 12 w 36"/>
                <a:gd name="T3" fmla="*/ 40 h 53"/>
                <a:gd name="T4" fmla="*/ 19 w 36"/>
                <a:gd name="T5" fmla="*/ 20 h 53"/>
                <a:gd name="T6" fmla="*/ 24 w 36"/>
                <a:gd name="T7" fmla="*/ 14 h 53"/>
                <a:gd name="T8" fmla="*/ 28 w 36"/>
                <a:gd name="T9" fmla="*/ 7 h 53"/>
                <a:gd name="T10" fmla="*/ 36 w 36"/>
                <a:gd name="T11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53">
                  <a:moveTo>
                    <a:pt x="0" y="52"/>
                  </a:moveTo>
                  <a:cubicBezTo>
                    <a:pt x="7" y="53"/>
                    <a:pt x="12" y="47"/>
                    <a:pt x="12" y="40"/>
                  </a:cubicBezTo>
                  <a:cubicBezTo>
                    <a:pt x="12" y="32"/>
                    <a:pt x="11" y="26"/>
                    <a:pt x="19" y="20"/>
                  </a:cubicBezTo>
                  <a:cubicBezTo>
                    <a:pt x="22" y="18"/>
                    <a:pt x="22" y="18"/>
                    <a:pt x="24" y="14"/>
                  </a:cubicBezTo>
                  <a:cubicBezTo>
                    <a:pt x="25" y="11"/>
                    <a:pt x="25" y="10"/>
                    <a:pt x="28" y="7"/>
                  </a:cubicBezTo>
                  <a:cubicBezTo>
                    <a:pt x="31" y="5"/>
                    <a:pt x="35" y="3"/>
                    <a:pt x="36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43" name="Freeform 1845"/>
            <p:cNvSpPr>
              <a:spLocks/>
            </p:cNvSpPr>
            <p:nvPr/>
          </p:nvSpPr>
          <p:spPr bwMode="auto">
            <a:xfrm>
              <a:off x="2228" y="2397"/>
              <a:ext cx="37" cy="126"/>
            </a:xfrm>
            <a:custGeom>
              <a:avLst/>
              <a:gdLst>
                <a:gd name="T0" fmla="*/ 6 w 15"/>
                <a:gd name="T1" fmla="*/ 0 h 47"/>
                <a:gd name="T2" fmla="*/ 13 w 15"/>
                <a:gd name="T3" fmla="*/ 21 h 47"/>
                <a:gd name="T4" fmla="*/ 11 w 15"/>
                <a:gd name="T5" fmla="*/ 32 h 47"/>
                <a:gd name="T6" fmla="*/ 14 w 15"/>
                <a:gd name="T7" fmla="*/ 37 h 47"/>
                <a:gd name="T8" fmla="*/ 10 w 15"/>
                <a:gd name="T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47">
                  <a:moveTo>
                    <a:pt x="6" y="0"/>
                  </a:moveTo>
                  <a:cubicBezTo>
                    <a:pt x="0" y="8"/>
                    <a:pt x="11" y="14"/>
                    <a:pt x="13" y="21"/>
                  </a:cubicBezTo>
                  <a:cubicBezTo>
                    <a:pt x="13" y="25"/>
                    <a:pt x="10" y="28"/>
                    <a:pt x="11" y="32"/>
                  </a:cubicBezTo>
                  <a:cubicBezTo>
                    <a:pt x="11" y="34"/>
                    <a:pt x="13" y="35"/>
                    <a:pt x="14" y="37"/>
                  </a:cubicBezTo>
                  <a:cubicBezTo>
                    <a:pt x="15" y="42"/>
                    <a:pt x="13" y="44"/>
                    <a:pt x="10" y="47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44" name="Freeform 1846"/>
            <p:cNvSpPr>
              <a:spLocks/>
            </p:cNvSpPr>
            <p:nvPr/>
          </p:nvSpPr>
          <p:spPr bwMode="auto">
            <a:xfrm>
              <a:off x="2188" y="2368"/>
              <a:ext cx="32" cy="56"/>
            </a:xfrm>
            <a:custGeom>
              <a:avLst/>
              <a:gdLst>
                <a:gd name="T0" fmla="*/ 13 w 13"/>
                <a:gd name="T1" fmla="*/ 0 h 21"/>
                <a:gd name="T2" fmla="*/ 8 w 13"/>
                <a:gd name="T3" fmla="*/ 5 h 21"/>
                <a:gd name="T4" fmla="*/ 6 w 13"/>
                <a:gd name="T5" fmla="*/ 12 h 21"/>
                <a:gd name="T6" fmla="*/ 0 w 13"/>
                <a:gd name="T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1">
                  <a:moveTo>
                    <a:pt x="13" y="0"/>
                  </a:moveTo>
                  <a:cubicBezTo>
                    <a:pt x="11" y="2"/>
                    <a:pt x="9" y="3"/>
                    <a:pt x="8" y="5"/>
                  </a:cubicBezTo>
                  <a:cubicBezTo>
                    <a:pt x="6" y="8"/>
                    <a:pt x="7" y="9"/>
                    <a:pt x="6" y="12"/>
                  </a:cubicBezTo>
                  <a:cubicBezTo>
                    <a:pt x="5" y="16"/>
                    <a:pt x="1" y="17"/>
                    <a:pt x="0" y="21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45" name="Freeform 1847"/>
            <p:cNvSpPr>
              <a:spLocks/>
            </p:cNvSpPr>
            <p:nvPr/>
          </p:nvSpPr>
          <p:spPr bwMode="auto">
            <a:xfrm>
              <a:off x="2133" y="2339"/>
              <a:ext cx="90" cy="58"/>
            </a:xfrm>
            <a:custGeom>
              <a:avLst/>
              <a:gdLst>
                <a:gd name="T0" fmla="*/ 0 w 36"/>
                <a:gd name="T1" fmla="*/ 22 h 22"/>
                <a:gd name="T2" fmla="*/ 13 w 36"/>
                <a:gd name="T3" fmla="*/ 12 h 22"/>
                <a:gd name="T4" fmla="*/ 22 w 36"/>
                <a:gd name="T5" fmla="*/ 6 h 22"/>
                <a:gd name="T6" fmla="*/ 31 w 36"/>
                <a:gd name="T7" fmla="*/ 0 h 22"/>
                <a:gd name="T8" fmla="*/ 36 w 36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2">
                  <a:moveTo>
                    <a:pt x="0" y="22"/>
                  </a:moveTo>
                  <a:cubicBezTo>
                    <a:pt x="5" y="19"/>
                    <a:pt x="7" y="14"/>
                    <a:pt x="13" y="12"/>
                  </a:cubicBezTo>
                  <a:cubicBezTo>
                    <a:pt x="17" y="10"/>
                    <a:pt x="19" y="10"/>
                    <a:pt x="22" y="6"/>
                  </a:cubicBezTo>
                  <a:cubicBezTo>
                    <a:pt x="25" y="4"/>
                    <a:pt x="27" y="0"/>
                    <a:pt x="31" y="0"/>
                  </a:cubicBezTo>
                  <a:cubicBezTo>
                    <a:pt x="33" y="1"/>
                    <a:pt x="33" y="4"/>
                    <a:pt x="36" y="4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46" name="Freeform 1848"/>
            <p:cNvSpPr>
              <a:spLocks/>
            </p:cNvSpPr>
            <p:nvPr/>
          </p:nvSpPr>
          <p:spPr bwMode="auto">
            <a:xfrm>
              <a:off x="2215" y="2307"/>
              <a:ext cx="30" cy="40"/>
            </a:xfrm>
            <a:custGeom>
              <a:avLst/>
              <a:gdLst>
                <a:gd name="T0" fmla="*/ 1 w 12"/>
                <a:gd name="T1" fmla="*/ 0 h 15"/>
                <a:gd name="T2" fmla="*/ 0 w 12"/>
                <a:gd name="T3" fmla="*/ 6 h 15"/>
                <a:gd name="T4" fmla="*/ 6 w 12"/>
                <a:gd name="T5" fmla="*/ 11 h 15"/>
                <a:gd name="T6" fmla="*/ 7 w 12"/>
                <a:gd name="T7" fmla="*/ 14 h 15"/>
                <a:gd name="T8" fmla="*/ 12 w 12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1" y="0"/>
                  </a:moveTo>
                  <a:cubicBezTo>
                    <a:pt x="1" y="2"/>
                    <a:pt x="0" y="4"/>
                    <a:pt x="0" y="6"/>
                  </a:cubicBezTo>
                  <a:cubicBezTo>
                    <a:pt x="1" y="8"/>
                    <a:pt x="5" y="9"/>
                    <a:pt x="6" y="11"/>
                  </a:cubicBezTo>
                  <a:cubicBezTo>
                    <a:pt x="7" y="12"/>
                    <a:pt x="6" y="14"/>
                    <a:pt x="7" y="14"/>
                  </a:cubicBezTo>
                  <a:cubicBezTo>
                    <a:pt x="8" y="15"/>
                    <a:pt x="11" y="15"/>
                    <a:pt x="12" y="15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47" name="Freeform 1849"/>
            <p:cNvSpPr>
              <a:spLocks/>
            </p:cNvSpPr>
            <p:nvPr/>
          </p:nvSpPr>
          <p:spPr bwMode="auto">
            <a:xfrm>
              <a:off x="2003" y="2392"/>
              <a:ext cx="152" cy="149"/>
            </a:xfrm>
            <a:custGeom>
              <a:avLst/>
              <a:gdLst>
                <a:gd name="T0" fmla="*/ 0 w 61"/>
                <a:gd name="T1" fmla="*/ 48 h 56"/>
                <a:gd name="T2" fmla="*/ 12 w 61"/>
                <a:gd name="T3" fmla="*/ 45 h 56"/>
                <a:gd name="T4" fmla="*/ 23 w 61"/>
                <a:gd name="T5" fmla="*/ 26 h 56"/>
                <a:gd name="T6" fmla="*/ 29 w 61"/>
                <a:gd name="T7" fmla="*/ 22 h 56"/>
                <a:gd name="T8" fmla="*/ 31 w 61"/>
                <a:gd name="T9" fmla="*/ 15 h 56"/>
                <a:gd name="T10" fmla="*/ 38 w 61"/>
                <a:gd name="T11" fmla="*/ 13 h 56"/>
                <a:gd name="T12" fmla="*/ 49 w 61"/>
                <a:gd name="T13" fmla="*/ 3 h 56"/>
                <a:gd name="T14" fmla="*/ 61 w 61"/>
                <a:gd name="T15" fmla="*/ 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56">
                  <a:moveTo>
                    <a:pt x="0" y="48"/>
                  </a:moveTo>
                  <a:cubicBezTo>
                    <a:pt x="4" y="56"/>
                    <a:pt x="10" y="50"/>
                    <a:pt x="12" y="45"/>
                  </a:cubicBezTo>
                  <a:cubicBezTo>
                    <a:pt x="15" y="39"/>
                    <a:pt x="17" y="31"/>
                    <a:pt x="23" y="26"/>
                  </a:cubicBezTo>
                  <a:cubicBezTo>
                    <a:pt x="25" y="25"/>
                    <a:pt x="27" y="25"/>
                    <a:pt x="29" y="22"/>
                  </a:cubicBezTo>
                  <a:cubicBezTo>
                    <a:pt x="31" y="20"/>
                    <a:pt x="30" y="18"/>
                    <a:pt x="31" y="15"/>
                  </a:cubicBezTo>
                  <a:cubicBezTo>
                    <a:pt x="34" y="9"/>
                    <a:pt x="34" y="13"/>
                    <a:pt x="38" y="13"/>
                  </a:cubicBezTo>
                  <a:cubicBezTo>
                    <a:pt x="45" y="13"/>
                    <a:pt x="44" y="7"/>
                    <a:pt x="49" y="3"/>
                  </a:cubicBezTo>
                  <a:cubicBezTo>
                    <a:pt x="52" y="0"/>
                    <a:pt x="56" y="2"/>
                    <a:pt x="61" y="2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48" name="Freeform 1850"/>
            <p:cNvSpPr>
              <a:spLocks/>
            </p:cNvSpPr>
            <p:nvPr/>
          </p:nvSpPr>
          <p:spPr bwMode="auto">
            <a:xfrm>
              <a:off x="2135" y="2040"/>
              <a:ext cx="73" cy="96"/>
            </a:xfrm>
            <a:custGeom>
              <a:avLst/>
              <a:gdLst>
                <a:gd name="T0" fmla="*/ 29 w 29"/>
                <a:gd name="T1" fmla="*/ 36 h 36"/>
                <a:gd name="T2" fmla="*/ 23 w 29"/>
                <a:gd name="T3" fmla="*/ 21 h 36"/>
                <a:gd name="T4" fmla="*/ 10 w 29"/>
                <a:gd name="T5" fmla="*/ 13 h 36"/>
                <a:gd name="T6" fmla="*/ 5 w 29"/>
                <a:gd name="T7" fmla="*/ 3 h 36"/>
                <a:gd name="T8" fmla="*/ 0 w 29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36">
                  <a:moveTo>
                    <a:pt x="29" y="36"/>
                  </a:moveTo>
                  <a:cubicBezTo>
                    <a:pt x="28" y="31"/>
                    <a:pt x="26" y="25"/>
                    <a:pt x="23" y="21"/>
                  </a:cubicBezTo>
                  <a:cubicBezTo>
                    <a:pt x="19" y="15"/>
                    <a:pt x="15" y="17"/>
                    <a:pt x="10" y="13"/>
                  </a:cubicBezTo>
                  <a:cubicBezTo>
                    <a:pt x="7" y="10"/>
                    <a:pt x="9" y="6"/>
                    <a:pt x="5" y="3"/>
                  </a:cubicBezTo>
                  <a:cubicBezTo>
                    <a:pt x="3" y="1"/>
                    <a:pt x="1" y="3"/>
                    <a:pt x="0" y="0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49" name="Freeform 1851"/>
            <p:cNvSpPr>
              <a:spLocks/>
            </p:cNvSpPr>
            <p:nvPr/>
          </p:nvSpPr>
          <p:spPr bwMode="auto">
            <a:xfrm>
              <a:off x="2163" y="2053"/>
              <a:ext cx="97" cy="115"/>
            </a:xfrm>
            <a:custGeom>
              <a:avLst/>
              <a:gdLst>
                <a:gd name="T0" fmla="*/ 0 w 39"/>
                <a:gd name="T1" fmla="*/ 27 h 43"/>
                <a:gd name="T2" fmla="*/ 10 w 39"/>
                <a:gd name="T3" fmla="*/ 29 h 43"/>
                <a:gd name="T4" fmla="*/ 13 w 39"/>
                <a:gd name="T5" fmla="*/ 33 h 43"/>
                <a:gd name="T6" fmla="*/ 17 w 39"/>
                <a:gd name="T7" fmla="*/ 31 h 43"/>
                <a:gd name="T8" fmla="*/ 22 w 39"/>
                <a:gd name="T9" fmla="*/ 43 h 43"/>
                <a:gd name="T10" fmla="*/ 26 w 39"/>
                <a:gd name="T11" fmla="*/ 33 h 43"/>
                <a:gd name="T12" fmla="*/ 29 w 39"/>
                <a:gd name="T13" fmla="*/ 24 h 43"/>
                <a:gd name="T14" fmla="*/ 34 w 39"/>
                <a:gd name="T15" fmla="*/ 20 h 43"/>
                <a:gd name="T16" fmla="*/ 33 w 39"/>
                <a:gd name="T17" fmla="*/ 11 h 43"/>
                <a:gd name="T18" fmla="*/ 36 w 39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43">
                  <a:moveTo>
                    <a:pt x="0" y="27"/>
                  </a:moveTo>
                  <a:cubicBezTo>
                    <a:pt x="4" y="26"/>
                    <a:pt x="7" y="27"/>
                    <a:pt x="10" y="29"/>
                  </a:cubicBezTo>
                  <a:cubicBezTo>
                    <a:pt x="11" y="31"/>
                    <a:pt x="11" y="33"/>
                    <a:pt x="13" y="33"/>
                  </a:cubicBezTo>
                  <a:cubicBezTo>
                    <a:pt x="15" y="34"/>
                    <a:pt x="15" y="31"/>
                    <a:pt x="17" y="31"/>
                  </a:cubicBezTo>
                  <a:cubicBezTo>
                    <a:pt x="22" y="32"/>
                    <a:pt x="22" y="39"/>
                    <a:pt x="22" y="43"/>
                  </a:cubicBezTo>
                  <a:cubicBezTo>
                    <a:pt x="23" y="39"/>
                    <a:pt x="25" y="36"/>
                    <a:pt x="26" y="33"/>
                  </a:cubicBezTo>
                  <a:cubicBezTo>
                    <a:pt x="27" y="30"/>
                    <a:pt x="27" y="27"/>
                    <a:pt x="29" y="24"/>
                  </a:cubicBezTo>
                  <a:cubicBezTo>
                    <a:pt x="31" y="22"/>
                    <a:pt x="33" y="22"/>
                    <a:pt x="34" y="20"/>
                  </a:cubicBezTo>
                  <a:cubicBezTo>
                    <a:pt x="35" y="17"/>
                    <a:pt x="33" y="14"/>
                    <a:pt x="33" y="11"/>
                  </a:cubicBezTo>
                  <a:cubicBezTo>
                    <a:pt x="34" y="5"/>
                    <a:pt x="39" y="7"/>
                    <a:pt x="36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50" name="Freeform 1852"/>
            <p:cNvSpPr>
              <a:spLocks/>
            </p:cNvSpPr>
            <p:nvPr/>
          </p:nvSpPr>
          <p:spPr bwMode="auto">
            <a:xfrm>
              <a:off x="2188" y="2245"/>
              <a:ext cx="30" cy="30"/>
            </a:xfrm>
            <a:custGeom>
              <a:avLst/>
              <a:gdLst>
                <a:gd name="T0" fmla="*/ 2 w 12"/>
                <a:gd name="T1" fmla="*/ 11 h 11"/>
                <a:gd name="T2" fmla="*/ 8 w 12"/>
                <a:gd name="T3" fmla="*/ 5 h 11"/>
                <a:gd name="T4" fmla="*/ 12 w 12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1">
                  <a:moveTo>
                    <a:pt x="2" y="11"/>
                  </a:moveTo>
                  <a:cubicBezTo>
                    <a:pt x="0" y="6"/>
                    <a:pt x="5" y="7"/>
                    <a:pt x="8" y="5"/>
                  </a:cubicBezTo>
                  <a:cubicBezTo>
                    <a:pt x="10" y="4"/>
                    <a:pt x="11" y="3"/>
                    <a:pt x="12" y="0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51" name="Freeform 1853"/>
            <p:cNvSpPr>
              <a:spLocks/>
            </p:cNvSpPr>
            <p:nvPr/>
          </p:nvSpPr>
          <p:spPr bwMode="auto">
            <a:xfrm>
              <a:off x="2070" y="2139"/>
              <a:ext cx="33" cy="120"/>
            </a:xfrm>
            <a:custGeom>
              <a:avLst/>
              <a:gdLst>
                <a:gd name="T0" fmla="*/ 10 w 13"/>
                <a:gd name="T1" fmla="*/ 45 h 45"/>
                <a:gd name="T2" fmla="*/ 9 w 13"/>
                <a:gd name="T3" fmla="*/ 32 h 45"/>
                <a:gd name="T4" fmla="*/ 10 w 13"/>
                <a:gd name="T5" fmla="*/ 20 h 45"/>
                <a:gd name="T6" fmla="*/ 1 w 13"/>
                <a:gd name="T7" fmla="*/ 11 h 45"/>
                <a:gd name="T8" fmla="*/ 0 w 13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45">
                  <a:moveTo>
                    <a:pt x="10" y="45"/>
                  </a:moveTo>
                  <a:cubicBezTo>
                    <a:pt x="9" y="41"/>
                    <a:pt x="8" y="36"/>
                    <a:pt x="9" y="32"/>
                  </a:cubicBezTo>
                  <a:cubicBezTo>
                    <a:pt x="10" y="27"/>
                    <a:pt x="13" y="26"/>
                    <a:pt x="10" y="20"/>
                  </a:cubicBezTo>
                  <a:cubicBezTo>
                    <a:pt x="7" y="17"/>
                    <a:pt x="2" y="15"/>
                    <a:pt x="1" y="11"/>
                  </a:cubicBezTo>
                  <a:cubicBezTo>
                    <a:pt x="0" y="7"/>
                    <a:pt x="3" y="4"/>
                    <a:pt x="0" y="0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52" name="Freeform 1854"/>
            <p:cNvSpPr>
              <a:spLocks/>
            </p:cNvSpPr>
            <p:nvPr/>
          </p:nvSpPr>
          <p:spPr bwMode="auto">
            <a:xfrm>
              <a:off x="1993" y="2395"/>
              <a:ext cx="90" cy="18"/>
            </a:xfrm>
            <a:custGeom>
              <a:avLst/>
              <a:gdLst>
                <a:gd name="T0" fmla="*/ 0 w 36"/>
                <a:gd name="T1" fmla="*/ 0 h 7"/>
                <a:gd name="T2" fmla="*/ 13 w 36"/>
                <a:gd name="T3" fmla="*/ 6 h 7"/>
                <a:gd name="T4" fmla="*/ 24 w 36"/>
                <a:gd name="T5" fmla="*/ 1 h 7"/>
                <a:gd name="T6" fmla="*/ 36 w 36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7">
                  <a:moveTo>
                    <a:pt x="0" y="0"/>
                  </a:moveTo>
                  <a:cubicBezTo>
                    <a:pt x="2" y="4"/>
                    <a:pt x="9" y="7"/>
                    <a:pt x="13" y="6"/>
                  </a:cubicBezTo>
                  <a:cubicBezTo>
                    <a:pt x="17" y="5"/>
                    <a:pt x="19" y="1"/>
                    <a:pt x="24" y="1"/>
                  </a:cubicBezTo>
                  <a:cubicBezTo>
                    <a:pt x="28" y="1"/>
                    <a:pt x="32" y="5"/>
                    <a:pt x="36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53" name="Freeform 1855"/>
            <p:cNvSpPr>
              <a:spLocks/>
            </p:cNvSpPr>
            <p:nvPr/>
          </p:nvSpPr>
          <p:spPr bwMode="auto">
            <a:xfrm>
              <a:off x="2155" y="2429"/>
              <a:ext cx="28" cy="107"/>
            </a:xfrm>
            <a:custGeom>
              <a:avLst/>
              <a:gdLst>
                <a:gd name="T0" fmla="*/ 4 w 11"/>
                <a:gd name="T1" fmla="*/ 0 h 40"/>
                <a:gd name="T2" fmla="*/ 3 w 11"/>
                <a:gd name="T3" fmla="*/ 12 h 40"/>
                <a:gd name="T4" fmla="*/ 4 w 11"/>
                <a:gd name="T5" fmla="*/ 18 h 40"/>
                <a:gd name="T6" fmla="*/ 9 w 11"/>
                <a:gd name="T7" fmla="*/ 26 h 40"/>
                <a:gd name="T8" fmla="*/ 7 w 11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40">
                  <a:moveTo>
                    <a:pt x="4" y="0"/>
                  </a:moveTo>
                  <a:cubicBezTo>
                    <a:pt x="0" y="4"/>
                    <a:pt x="3" y="8"/>
                    <a:pt x="3" y="12"/>
                  </a:cubicBezTo>
                  <a:cubicBezTo>
                    <a:pt x="4" y="14"/>
                    <a:pt x="4" y="17"/>
                    <a:pt x="4" y="18"/>
                  </a:cubicBezTo>
                  <a:cubicBezTo>
                    <a:pt x="5" y="21"/>
                    <a:pt x="7" y="23"/>
                    <a:pt x="9" y="26"/>
                  </a:cubicBezTo>
                  <a:cubicBezTo>
                    <a:pt x="11" y="32"/>
                    <a:pt x="8" y="35"/>
                    <a:pt x="7" y="4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54" name="Freeform 1856"/>
            <p:cNvSpPr>
              <a:spLocks/>
            </p:cNvSpPr>
            <p:nvPr/>
          </p:nvSpPr>
          <p:spPr bwMode="auto">
            <a:xfrm>
              <a:off x="2090" y="2544"/>
              <a:ext cx="58" cy="123"/>
            </a:xfrm>
            <a:custGeom>
              <a:avLst/>
              <a:gdLst>
                <a:gd name="T0" fmla="*/ 23 w 23"/>
                <a:gd name="T1" fmla="*/ 0 h 46"/>
                <a:gd name="T2" fmla="*/ 10 w 23"/>
                <a:gd name="T3" fmla="*/ 21 h 46"/>
                <a:gd name="T4" fmla="*/ 2 w 23"/>
                <a:gd name="T5" fmla="*/ 31 h 46"/>
                <a:gd name="T6" fmla="*/ 0 w 23"/>
                <a:gd name="T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46">
                  <a:moveTo>
                    <a:pt x="23" y="0"/>
                  </a:moveTo>
                  <a:cubicBezTo>
                    <a:pt x="16" y="6"/>
                    <a:pt x="16" y="16"/>
                    <a:pt x="10" y="21"/>
                  </a:cubicBezTo>
                  <a:cubicBezTo>
                    <a:pt x="6" y="24"/>
                    <a:pt x="3" y="24"/>
                    <a:pt x="2" y="31"/>
                  </a:cubicBezTo>
                  <a:cubicBezTo>
                    <a:pt x="1" y="36"/>
                    <a:pt x="6" y="44"/>
                    <a:pt x="0" y="46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55" name="Freeform 1857"/>
            <p:cNvSpPr>
              <a:spLocks/>
            </p:cNvSpPr>
            <p:nvPr/>
          </p:nvSpPr>
          <p:spPr bwMode="auto">
            <a:xfrm>
              <a:off x="2103" y="2504"/>
              <a:ext cx="20" cy="67"/>
            </a:xfrm>
            <a:custGeom>
              <a:avLst/>
              <a:gdLst>
                <a:gd name="T0" fmla="*/ 3 w 8"/>
                <a:gd name="T1" fmla="*/ 0 h 25"/>
                <a:gd name="T2" fmla="*/ 1 w 8"/>
                <a:gd name="T3" fmla="*/ 12 h 25"/>
                <a:gd name="T4" fmla="*/ 5 w 8"/>
                <a:gd name="T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5">
                  <a:moveTo>
                    <a:pt x="3" y="0"/>
                  </a:moveTo>
                  <a:cubicBezTo>
                    <a:pt x="3" y="3"/>
                    <a:pt x="0" y="8"/>
                    <a:pt x="1" y="12"/>
                  </a:cubicBezTo>
                  <a:cubicBezTo>
                    <a:pt x="2" y="17"/>
                    <a:pt x="8" y="19"/>
                    <a:pt x="5" y="25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56" name="Freeform 1858"/>
            <p:cNvSpPr>
              <a:spLocks/>
            </p:cNvSpPr>
            <p:nvPr/>
          </p:nvSpPr>
          <p:spPr bwMode="auto">
            <a:xfrm>
              <a:off x="2075" y="1984"/>
              <a:ext cx="33" cy="101"/>
            </a:xfrm>
            <a:custGeom>
              <a:avLst/>
              <a:gdLst>
                <a:gd name="T0" fmla="*/ 7 w 13"/>
                <a:gd name="T1" fmla="*/ 38 h 38"/>
                <a:gd name="T2" fmla="*/ 4 w 13"/>
                <a:gd name="T3" fmla="*/ 27 h 38"/>
                <a:gd name="T4" fmla="*/ 9 w 13"/>
                <a:gd name="T5" fmla="*/ 25 h 38"/>
                <a:gd name="T6" fmla="*/ 6 w 13"/>
                <a:gd name="T7" fmla="*/ 20 h 38"/>
                <a:gd name="T8" fmla="*/ 4 w 13"/>
                <a:gd name="T9" fmla="*/ 15 h 38"/>
                <a:gd name="T10" fmla="*/ 10 w 13"/>
                <a:gd name="T11" fmla="*/ 13 h 38"/>
                <a:gd name="T12" fmla="*/ 5 w 13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38">
                  <a:moveTo>
                    <a:pt x="7" y="38"/>
                  </a:moveTo>
                  <a:cubicBezTo>
                    <a:pt x="3" y="34"/>
                    <a:pt x="0" y="32"/>
                    <a:pt x="4" y="27"/>
                  </a:cubicBezTo>
                  <a:cubicBezTo>
                    <a:pt x="5" y="26"/>
                    <a:pt x="8" y="27"/>
                    <a:pt x="9" y="25"/>
                  </a:cubicBezTo>
                  <a:cubicBezTo>
                    <a:pt x="10" y="23"/>
                    <a:pt x="7" y="21"/>
                    <a:pt x="6" y="20"/>
                  </a:cubicBezTo>
                  <a:cubicBezTo>
                    <a:pt x="5" y="18"/>
                    <a:pt x="3" y="17"/>
                    <a:pt x="4" y="15"/>
                  </a:cubicBezTo>
                  <a:cubicBezTo>
                    <a:pt x="6" y="12"/>
                    <a:pt x="9" y="14"/>
                    <a:pt x="10" y="13"/>
                  </a:cubicBezTo>
                  <a:cubicBezTo>
                    <a:pt x="13" y="9"/>
                    <a:pt x="8" y="4"/>
                    <a:pt x="5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57" name="Freeform 1859"/>
            <p:cNvSpPr>
              <a:spLocks/>
            </p:cNvSpPr>
            <p:nvPr/>
          </p:nvSpPr>
          <p:spPr bwMode="auto">
            <a:xfrm>
              <a:off x="1953" y="2019"/>
              <a:ext cx="82" cy="53"/>
            </a:xfrm>
            <a:custGeom>
              <a:avLst/>
              <a:gdLst>
                <a:gd name="T0" fmla="*/ 0 w 33"/>
                <a:gd name="T1" fmla="*/ 15 h 20"/>
                <a:gd name="T2" fmla="*/ 8 w 33"/>
                <a:gd name="T3" fmla="*/ 16 h 20"/>
                <a:gd name="T4" fmla="*/ 13 w 33"/>
                <a:gd name="T5" fmla="*/ 5 h 20"/>
                <a:gd name="T6" fmla="*/ 21 w 33"/>
                <a:gd name="T7" fmla="*/ 8 h 20"/>
                <a:gd name="T8" fmla="*/ 22 w 33"/>
                <a:gd name="T9" fmla="*/ 1 h 20"/>
                <a:gd name="T10" fmla="*/ 29 w 33"/>
                <a:gd name="T11" fmla="*/ 6 h 20"/>
                <a:gd name="T12" fmla="*/ 33 w 33"/>
                <a:gd name="T13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20">
                  <a:moveTo>
                    <a:pt x="0" y="15"/>
                  </a:moveTo>
                  <a:cubicBezTo>
                    <a:pt x="1" y="20"/>
                    <a:pt x="6" y="20"/>
                    <a:pt x="8" y="16"/>
                  </a:cubicBezTo>
                  <a:cubicBezTo>
                    <a:pt x="11" y="12"/>
                    <a:pt x="7" y="6"/>
                    <a:pt x="13" y="5"/>
                  </a:cubicBezTo>
                  <a:cubicBezTo>
                    <a:pt x="17" y="4"/>
                    <a:pt x="17" y="10"/>
                    <a:pt x="21" y="8"/>
                  </a:cubicBezTo>
                  <a:cubicBezTo>
                    <a:pt x="24" y="7"/>
                    <a:pt x="23" y="2"/>
                    <a:pt x="22" y="1"/>
                  </a:cubicBezTo>
                  <a:cubicBezTo>
                    <a:pt x="26" y="0"/>
                    <a:pt x="27" y="3"/>
                    <a:pt x="29" y="6"/>
                  </a:cubicBezTo>
                  <a:cubicBezTo>
                    <a:pt x="30" y="5"/>
                    <a:pt x="32" y="4"/>
                    <a:pt x="33" y="3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58" name="Freeform 1860"/>
            <p:cNvSpPr>
              <a:spLocks/>
            </p:cNvSpPr>
            <p:nvPr/>
          </p:nvSpPr>
          <p:spPr bwMode="auto">
            <a:xfrm>
              <a:off x="1905" y="2155"/>
              <a:ext cx="63" cy="72"/>
            </a:xfrm>
            <a:custGeom>
              <a:avLst/>
              <a:gdLst>
                <a:gd name="T0" fmla="*/ 0 w 25"/>
                <a:gd name="T1" fmla="*/ 18 h 27"/>
                <a:gd name="T2" fmla="*/ 7 w 25"/>
                <a:gd name="T3" fmla="*/ 13 h 27"/>
                <a:gd name="T4" fmla="*/ 13 w 25"/>
                <a:gd name="T5" fmla="*/ 10 h 27"/>
                <a:gd name="T6" fmla="*/ 19 w 25"/>
                <a:gd name="T7" fmla="*/ 6 h 27"/>
                <a:gd name="T8" fmla="*/ 24 w 25"/>
                <a:gd name="T9" fmla="*/ 3 h 27"/>
                <a:gd name="T10" fmla="*/ 25 w 25"/>
                <a:gd name="T11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7">
                  <a:moveTo>
                    <a:pt x="0" y="18"/>
                  </a:moveTo>
                  <a:cubicBezTo>
                    <a:pt x="2" y="27"/>
                    <a:pt x="6" y="15"/>
                    <a:pt x="7" y="13"/>
                  </a:cubicBezTo>
                  <a:cubicBezTo>
                    <a:pt x="9" y="7"/>
                    <a:pt x="8" y="10"/>
                    <a:pt x="13" y="10"/>
                  </a:cubicBezTo>
                  <a:cubicBezTo>
                    <a:pt x="19" y="9"/>
                    <a:pt x="15" y="10"/>
                    <a:pt x="19" y="6"/>
                  </a:cubicBezTo>
                  <a:cubicBezTo>
                    <a:pt x="20" y="4"/>
                    <a:pt x="20" y="1"/>
                    <a:pt x="24" y="3"/>
                  </a:cubicBezTo>
                  <a:cubicBezTo>
                    <a:pt x="24" y="2"/>
                    <a:pt x="25" y="1"/>
                    <a:pt x="25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59" name="Freeform 1861"/>
            <p:cNvSpPr>
              <a:spLocks/>
            </p:cNvSpPr>
            <p:nvPr/>
          </p:nvSpPr>
          <p:spPr bwMode="auto">
            <a:xfrm>
              <a:off x="2040" y="2261"/>
              <a:ext cx="70" cy="72"/>
            </a:xfrm>
            <a:custGeom>
              <a:avLst/>
              <a:gdLst>
                <a:gd name="T0" fmla="*/ 1 w 28"/>
                <a:gd name="T1" fmla="*/ 4 h 27"/>
                <a:gd name="T2" fmla="*/ 12 w 28"/>
                <a:gd name="T3" fmla="*/ 14 h 27"/>
                <a:gd name="T4" fmla="*/ 14 w 28"/>
                <a:gd name="T5" fmla="*/ 26 h 27"/>
                <a:gd name="T6" fmla="*/ 23 w 28"/>
                <a:gd name="T7" fmla="*/ 25 h 27"/>
                <a:gd name="T8" fmla="*/ 28 w 28"/>
                <a:gd name="T9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7">
                  <a:moveTo>
                    <a:pt x="1" y="4"/>
                  </a:moveTo>
                  <a:cubicBezTo>
                    <a:pt x="9" y="0"/>
                    <a:pt x="0" y="25"/>
                    <a:pt x="12" y="14"/>
                  </a:cubicBezTo>
                  <a:cubicBezTo>
                    <a:pt x="13" y="17"/>
                    <a:pt x="11" y="25"/>
                    <a:pt x="14" y="26"/>
                  </a:cubicBezTo>
                  <a:cubicBezTo>
                    <a:pt x="19" y="27"/>
                    <a:pt x="18" y="16"/>
                    <a:pt x="23" y="25"/>
                  </a:cubicBezTo>
                  <a:cubicBezTo>
                    <a:pt x="24" y="24"/>
                    <a:pt x="27" y="24"/>
                    <a:pt x="28" y="23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60" name="Freeform 1862"/>
            <p:cNvSpPr>
              <a:spLocks/>
            </p:cNvSpPr>
            <p:nvPr/>
          </p:nvSpPr>
          <p:spPr bwMode="auto">
            <a:xfrm>
              <a:off x="1838" y="2304"/>
              <a:ext cx="90" cy="56"/>
            </a:xfrm>
            <a:custGeom>
              <a:avLst/>
              <a:gdLst>
                <a:gd name="T0" fmla="*/ 0 w 36"/>
                <a:gd name="T1" fmla="*/ 13 h 21"/>
                <a:gd name="T2" fmla="*/ 8 w 36"/>
                <a:gd name="T3" fmla="*/ 19 h 21"/>
                <a:gd name="T4" fmla="*/ 12 w 36"/>
                <a:gd name="T5" fmla="*/ 10 h 21"/>
                <a:gd name="T6" fmla="*/ 18 w 36"/>
                <a:gd name="T7" fmla="*/ 16 h 21"/>
                <a:gd name="T8" fmla="*/ 22 w 36"/>
                <a:gd name="T9" fmla="*/ 10 h 21"/>
                <a:gd name="T10" fmla="*/ 32 w 36"/>
                <a:gd name="T11" fmla="*/ 11 h 21"/>
                <a:gd name="T12" fmla="*/ 33 w 36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21">
                  <a:moveTo>
                    <a:pt x="0" y="13"/>
                  </a:moveTo>
                  <a:cubicBezTo>
                    <a:pt x="1" y="16"/>
                    <a:pt x="4" y="21"/>
                    <a:pt x="8" y="19"/>
                  </a:cubicBezTo>
                  <a:cubicBezTo>
                    <a:pt x="10" y="17"/>
                    <a:pt x="9" y="10"/>
                    <a:pt x="12" y="10"/>
                  </a:cubicBezTo>
                  <a:cubicBezTo>
                    <a:pt x="15" y="9"/>
                    <a:pt x="16" y="15"/>
                    <a:pt x="18" y="16"/>
                  </a:cubicBezTo>
                  <a:cubicBezTo>
                    <a:pt x="23" y="16"/>
                    <a:pt x="21" y="11"/>
                    <a:pt x="22" y="10"/>
                  </a:cubicBezTo>
                  <a:cubicBezTo>
                    <a:pt x="27" y="6"/>
                    <a:pt x="28" y="14"/>
                    <a:pt x="32" y="11"/>
                  </a:cubicBezTo>
                  <a:cubicBezTo>
                    <a:pt x="36" y="8"/>
                    <a:pt x="30" y="3"/>
                    <a:pt x="33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61" name="Freeform 1863"/>
            <p:cNvSpPr>
              <a:spLocks/>
            </p:cNvSpPr>
            <p:nvPr/>
          </p:nvSpPr>
          <p:spPr bwMode="auto">
            <a:xfrm>
              <a:off x="1863" y="2421"/>
              <a:ext cx="87" cy="70"/>
            </a:xfrm>
            <a:custGeom>
              <a:avLst/>
              <a:gdLst>
                <a:gd name="T0" fmla="*/ 0 w 35"/>
                <a:gd name="T1" fmla="*/ 17 h 26"/>
                <a:gd name="T2" fmla="*/ 14 w 35"/>
                <a:gd name="T3" fmla="*/ 19 h 26"/>
                <a:gd name="T4" fmla="*/ 17 w 35"/>
                <a:gd name="T5" fmla="*/ 16 h 26"/>
                <a:gd name="T6" fmla="*/ 22 w 35"/>
                <a:gd name="T7" fmla="*/ 17 h 26"/>
                <a:gd name="T8" fmla="*/ 32 w 35"/>
                <a:gd name="T9" fmla="*/ 11 h 26"/>
                <a:gd name="T10" fmla="*/ 34 w 35"/>
                <a:gd name="T11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6">
                  <a:moveTo>
                    <a:pt x="0" y="17"/>
                  </a:moveTo>
                  <a:cubicBezTo>
                    <a:pt x="7" y="23"/>
                    <a:pt x="7" y="26"/>
                    <a:pt x="14" y="19"/>
                  </a:cubicBezTo>
                  <a:cubicBezTo>
                    <a:pt x="15" y="18"/>
                    <a:pt x="14" y="16"/>
                    <a:pt x="17" y="16"/>
                  </a:cubicBezTo>
                  <a:cubicBezTo>
                    <a:pt x="19" y="15"/>
                    <a:pt x="20" y="19"/>
                    <a:pt x="22" y="17"/>
                  </a:cubicBezTo>
                  <a:cubicBezTo>
                    <a:pt x="27" y="14"/>
                    <a:pt x="25" y="0"/>
                    <a:pt x="32" y="11"/>
                  </a:cubicBezTo>
                  <a:cubicBezTo>
                    <a:pt x="35" y="9"/>
                    <a:pt x="34" y="6"/>
                    <a:pt x="34" y="3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62" name="Freeform 1864"/>
            <p:cNvSpPr>
              <a:spLocks/>
            </p:cNvSpPr>
            <p:nvPr/>
          </p:nvSpPr>
          <p:spPr bwMode="auto">
            <a:xfrm>
              <a:off x="1993" y="2424"/>
              <a:ext cx="50" cy="80"/>
            </a:xfrm>
            <a:custGeom>
              <a:avLst/>
              <a:gdLst>
                <a:gd name="T0" fmla="*/ 20 w 20"/>
                <a:gd name="T1" fmla="*/ 0 h 30"/>
                <a:gd name="T2" fmla="*/ 15 w 20"/>
                <a:gd name="T3" fmla="*/ 4 h 30"/>
                <a:gd name="T4" fmla="*/ 16 w 20"/>
                <a:gd name="T5" fmla="*/ 9 h 30"/>
                <a:gd name="T6" fmla="*/ 15 w 20"/>
                <a:gd name="T7" fmla="*/ 12 h 30"/>
                <a:gd name="T8" fmla="*/ 10 w 20"/>
                <a:gd name="T9" fmla="*/ 16 h 30"/>
                <a:gd name="T10" fmla="*/ 10 w 20"/>
                <a:gd name="T11" fmla="*/ 23 h 30"/>
                <a:gd name="T12" fmla="*/ 0 w 20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30">
                  <a:moveTo>
                    <a:pt x="20" y="0"/>
                  </a:moveTo>
                  <a:cubicBezTo>
                    <a:pt x="19" y="1"/>
                    <a:pt x="15" y="3"/>
                    <a:pt x="15" y="4"/>
                  </a:cubicBezTo>
                  <a:cubicBezTo>
                    <a:pt x="14" y="7"/>
                    <a:pt x="16" y="7"/>
                    <a:pt x="16" y="9"/>
                  </a:cubicBezTo>
                  <a:cubicBezTo>
                    <a:pt x="15" y="11"/>
                    <a:pt x="17" y="10"/>
                    <a:pt x="15" y="12"/>
                  </a:cubicBezTo>
                  <a:cubicBezTo>
                    <a:pt x="14" y="14"/>
                    <a:pt x="11" y="14"/>
                    <a:pt x="10" y="16"/>
                  </a:cubicBezTo>
                  <a:cubicBezTo>
                    <a:pt x="7" y="20"/>
                    <a:pt x="11" y="18"/>
                    <a:pt x="10" y="23"/>
                  </a:cubicBezTo>
                  <a:cubicBezTo>
                    <a:pt x="10" y="28"/>
                    <a:pt x="4" y="27"/>
                    <a:pt x="0" y="3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63" name="Freeform 1865"/>
            <p:cNvSpPr>
              <a:spLocks/>
            </p:cNvSpPr>
            <p:nvPr/>
          </p:nvSpPr>
          <p:spPr bwMode="auto">
            <a:xfrm>
              <a:off x="2038" y="2469"/>
              <a:ext cx="60" cy="56"/>
            </a:xfrm>
            <a:custGeom>
              <a:avLst/>
              <a:gdLst>
                <a:gd name="T0" fmla="*/ 0 w 24"/>
                <a:gd name="T1" fmla="*/ 21 h 21"/>
                <a:gd name="T2" fmla="*/ 3 w 24"/>
                <a:gd name="T3" fmla="*/ 11 h 21"/>
                <a:gd name="T4" fmla="*/ 8 w 24"/>
                <a:gd name="T5" fmla="*/ 13 h 21"/>
                <a:gd name="T6" fmla="*/ 12 w 24"/>
                <a:gd name="T7" fmla="*/ 2 h 21"/>
                <a:gd name="T8" fmla="*/ 22 w 24"/>
                <a:gd name="T9" fmla="*/ 1 h 21"/>
                <a:gd name="T10" fmla="*/ 24 w 24"/>
                <a:gd name="T1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1">
                  <a:moveTo>
                    <a:pt x="0" y="21"/>
                  </a:moveTo>
                  <a:cubicBezTo>
                    <a:pt x="1" y="17"/>
                    <a:pt x="2" y="14"/>
                    <a:pt x="3" y="11"/>
                  </a:cubicBezTo>
                  <a:cubicBezTo>
                    <a:pt x="4" y="11"/>
                    <a:pt x="7" y="13"/>
                    <a:pt x="8" y="13"/>
                  </a:cubicBezTo>
                  <a:cubicBezTo>
                    <a:pt x="13" y="11"/>
                    <a:pt x="9" y="4"/>
                    <a:pt x="12" y="2"/>
                  </a:cubicBezTo>
                  <a:cubicBezTo>
                    <a:pt x="16" y="0"/>
                    <a:pt x="19" y="8"/>
                    <a:pt x="22" y="1"/>
                  </a:cubicBezTo>
                  <a:cubicBezTo>
                    <a:pt x="24" y="2"/>
                    <a:pt x="24" y="1"/>
                    <a:pt x="24" y="1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64" name="Freeform 1866"/>
            <p:cNvSpPr>
              <a:spLocks/>
            </p:cNvSpPr>
            <p:nvPr/>
          </p:nvSpPr>
          <p:spPr bwMode="auto">
            <a:xfrm>
              <a:off x="2070" y="2096"/>
              <a:ext cx="75" cy="45"/>
            </a:xfrm>
            <a:custGeom>
              <a:avLst/>
              <a:gdLst>
                <a:gd name="T0" fmla="*/ 0 w 30"/>
                <a:gd name="T1" fmla="*/ 4 h 17"/>
                <a:gd name="T2" fmla="*/ 12 w 30"/>
                <a:gd name="T3" fmla="*/ 13 h 17"/>
                <a:gd name="T4" fmla="*/ 18 w 30"/>
                <a:gd name="T5" fmla="*/ 10 h 17"/>
                <a:gd name="T6" fmla="*/ 21 w 30"/>
                <a:gd name="T7" fmla="*/ 15 h 17"/>
                <a:gd name="T8" fmla="*/ 30 w 30"/>
                <a:gd name="T9" fmla="*/ 1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7">
                  <a:moveTo>
                    <a:pt x="0" y="4"/>
                  </a:moveTo>
                  <a:cubicBezTo>
                    <a:pt x="0" y="17"/>
                    <a:pt x="11" y="0"/>
                    <a:pt x="12" y="13"/>
                  </a:cubicBezTo>
                  <a:cubicBezTo>
                    <a:pt x="14" y="13"/>
                    <a:pt x="17" y="10"/>
                    <a:pt x="18" y="10"/>
                  </a:cubicBezTo>
                  <a:cubicBezTo>
                    <a:pt x="23" y="10"/>
                    <a:pt x="19" y="13"/>
                    <a:pt x="21" y="15"/>
                  </a:cubicBezTo>
                  <a:cubicBezTo>
                    <a:pt x="23" y="17"/>
                    <a:pt x="27" y="16"/>
                    <a:pt x="30" y="16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65" name="Freeform 1867"/>
            <p:cNvSpPr>
              <a:spLocks/>
            </p:cNvSpPr>
            <p:nvPr/>
          </p:nvSpPr>
          <p:spPr bwMode="auto">
            <a:xfrm>
              <a:off x="2183" y="1955"/>
              <a:ext cx="47" cy="104"/>
            </a:xfrm>
            <a:custGeom>
              <a:avLst/>
              <a:gdLst>
                <a:gd name="T0" fmla="*/ 2 w 19"/>
                <a:gd name="T1" fmla="*/ 0 h 39"/>
                <a:gd name="T2" fmla="*/ 8 w 19"/>
                <a:gd name="T3" fmla="*/ 11 h 39"/>
                <a:gd name="T4" fmla="*/ 8 w 19"/>
                <a:gd name="T5" fmla="*/ 17 h 39"/>
                <a:gd name="T6" fmla="*/ 12 w 19"/>
                <a:gd name="T7" fmla="*/ 21 h 39"/>
                <a:gd name="T8" fmla="*/ 12 w 19"/>
                <a:gd name="T9" fmla="*/ 25 h 39"/>
                <a:gd name="T10" fmla="*/ 14 w 19"/>
                <a:gd name="T11" fmla="*/ 29 h 39"/>
                <a:gd name="T12" fmla="*/ 17 w 19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9">
                  <a:moveTo>
                    <a:pt x="2" y="0"/>
                  </a:moveTo>
                  <a:cubicBezTo>
                    <a:pt x="0" y="10"/>
                    <a:pt x="5" y="4"/>
                    <a:pt x="8" y="11"/>
                  </a:cubicBezTo>
                  <a:cubicBezTo>
                    <a:pt x="9" y="13"/>
                    <a:pt x="7" y="15"/>
                    <a:pt x="8" y="17"/>
                  </a:cubicBezTo>
                  <a:cubicBezTo>
                    <a:pt x="9" y="19"/>
                    <a:pt x="11" y="20"/>
                    <a:pt x="12" y="21"/>
                  </a:cubicBezTo>
                  <a:cubicBezTo>
                    <a:pt x="13" y="22"/>
                    <a:pt x="11" y="24"/>
                    <a:pt x="12" y="25"/>
                  </a:cubicBezTo>
                  <a:cubicBezTo>
                    <a:pt x="12" y="27"/>
                    <a:pt x="13" y="28"/>
                    <a:pt x="14" y="29"/>
                  </a:cubicBezTo>
                  <a:cubicBezTo>
                    <a:pt x="15" y="31"/>
                    <a:pt x="19" y="36"/>
                    <a:pt x="17" y="39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66" name="Freeform 1868"/>
            <p:cNvSpPr>
              <a:spLocks/>
            </p:cNvSpPr>
            <p:nvPr/>
          </p:nvSpPr>
          <p:spPr bwMode="auto">
            <a:xfrm>
              <a:off x="1815" y="2277"/>
              <a:ext cx="60" cy="24"/>
            </a:xfrm>
            <a:custGeom>
              <a:avLst/>
              <a:gdLst>
                <a:gd name="T0" fmla="*/ 1 w 24"/>
                <a:gd name="T1" fmla="*/ 1 h 9"/>
                <a:gd name="T2" fmla="*/ 6 w 24"/>
                <a:gd name="T3" fmla="*/ 1 h 9"/>
                <a:gd name="T4" fmla="*/ 13 w 24"/>
                <a:gd name="T5" fmla="*/ 7 h 9"/>
                <a:gd name="T6" fmla="*/ 24 w 24"/>
                <a:gd name="T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9">
                  <a:moveTo>
                    <a:pt x="1" y="1"/>
                  </a:moveTo>
                  <a:cubicBezTo>
                    <a:pt x="0" y="9"/>
                    <a:pt x="5" y="2"/>
                    <a:pt x="6" y="1"/>
                  </a:cubicBezTo>
                  <a:cubicBezTo>
                    <a:pt x="13" y="0"/>
                    <a:pt x="9" y="5"/>
                    <a:pt x="13" y="7"/>
                  </a:cubicBezTo>
                  <a:cubicBezTo>
                    <a:pt x="17" y="8"/>
                    <a:pt x="19" y="3"/>
                    <a:pt x="24" y="5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67" name="Freeform 1869"/>
            <p:cNvSpPr>
              <a:spLocks/>
            </p:cNvSpPr>
            <p:nvPr/>
          </p:nvSpPr>
          <p:spPr bwMode="auto">
            <a:xfrm>
              <a:off x="1955" y="2211"/>
              <a:ext cx="33" cy="66"/>
            </a:xfrm>
            <a:custGeom>
              <a:avLst/>
              <a:gdLst>
                <a:gd name="T0" fmla="*/ 3 w 13"/>
                <a:gd name="T1" fmla="*/ 25 h 25"/>
                <a:gd name="T2" fmla="*/ 5 w 13"/>
                <a:gd name="T3" fmla="*/ 16 h 25"/>
                <a:gd name="T4" fmla="*/ 9 w 13"/>
                <a:gd name="T5" fmla="*/ 10 h 25"/>
                <a:gd name="T6" fmla="*/ 13 w 13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5">
                  <a:moveTo>
                    <a:pt x="3" y="25"/>
                  </a:moveTo>
                  <a:cubicBezTo>
                    <a:pt x="0" y="20"/>
                    <a:pt x="2" y="19"/>
                    <a:pt x="5" y="16"/>
                  </a:cubicBezTo>
                  <a:cubicBezTo>
                    <a:pt x="8" y="13"/>
                    <a:pt x="8" y="15"/>
                    <a:pt x="9" y="10"/>
                  </a:cubicBezTo>
                  <a:cubicBezTo>
                    <a:pt x="10" y="5"/>
                    <a:pt x="11" y="4"/>
                    <a:pt x="13" y="0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68" name="Freeform 1870"/>
            <p:cNvSpPr>
              <a:spLocks/>
            </p:cNvSpPr>
            <p:nvPr/>
          </p:nvSpPr>
          <p:spPr bwMode="auto">
            <a:xfrm>
              <a:off x="1215" y="2747"/>
              <a:ext cx="83" cy="133"/>
            </a:xfrm>
            <a:custGeom>
              <a:avLst/>
              <a:gdLst>
                <a:gd name="T0" fmla="*/ 21 w 33"/>
                <a:gd name="T1" fmla="*/ 0 h 50"/>
                <a:gd name="T2" fmla="*/ 9 w 33"/>
                <a:gd name="T3" fmla="*/ 27 h 50"/>
                <a:gd name="T4" fmla="*/ 16 w 33"/>
                <a:gd name="T5" fmla="*/ 39 h 50"/>
                <a:gd name="T6" fmla="*/ 11 w 33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50">
                  <a:moveTo>
                    <a:pt x="21" y="0"/>
                  </a:moveTo>
                  <a:cubicBezTo>
                    <a:pt x="0" y="7"/>
                    <a:pt x="33" y="29"/>
                    <a:pt x="9" y="27"/>
                  </a:cubicBezTo>
                  <a:cubicBezTo>
                    <a:pt x="10" y="32"/>
                    <a:pt x="12" y="36"/>
                    <a:pt x="16" y="39"/>
                  </a:cubicBezTo>
                  <a:cubicBezTo>
                    <a:pt x="12" y="42"/>
                    <a:pt x="12" y="45"/>
                    <a:pt x="11" y="5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69" name="Freeform 1871"/>
            <p:cNvSpPr>
              <a:spLocks/>
            </p:cNvSpPr>
            <p:nvPr/>
          </p:nvSpPr>
          <p:spPr bwMode="auto">
            <a:xfrm>
              <a:off x="1549" y="1867"/>
              <a:ext cx="48" cy="69"/>
            </a:xfrm>
            <a:custGeom>
              <a:avLst/>
              <a:gdLst>
                <a:gd name="T0" fmla="*/ 5 w 19"/>
                <a:gd name="T1" fmla="*/ 0 h 26"/>
                <a:gd name="T2" fmla="*/ 0 w 19"/>
                <a:gd name="T3" fmla="*/ 11 h 26"/>
                <a:gd name="T4" fmla="*/ 13 w 19"/>
                <a:gd name="T5" fmla="*/ 9 h 26"/>
                <a:gd name="T6" fmla="*/ 11 w 19"/>
                <a:gd name="T7" fmla="*/ 19 h 26"/>
                <a:gd name="T8" fmla="*/ 19 w 19"/>
                <a:gd name="T9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6">
                  <a:moveTo>
                    <a:pt x="5" y="0"/>
                  </a:moveTo>
                  <a:cubicBezTo>
                    <a:pt x="2" y="2"/>
                    <a:pt x="1" y="7"/>
                    <a:pt x="0" y="11"/>
                  </a:cubicBezTo>
                  <a:cubicBezTo>
                    <a:pt x="4" y="10"/>
                    <a:pt x="9" y="10"/>
                    <a:pt x="13" y="9"/>
                  </a:cubicBezTo>
                  <a:cubicBezTo>
                    <a:pt x="14" y="14"/>
                    <a:pt x="15" y="16"/>
                    <a:pt x="11" y="19"/>
                  </a:cubicBezTo>
                  <a:cubicBezTo>
                    <a:pt x="14" y="21"/>
                    <a:pt x="16" y="25"/>
                    <a:pt x="19" y="26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70" name="Freeform 1872"/>
            <p:cNvSpPr>
              <a:spLocks/>
            </p:cNvSpPr>
            <p:nvPr/>
          </p:nvSpPr>
          <p:spPr bwMode="auto">
            <a:xfrm>
              <a:off x="1675" y="2008"/>
              <a:ext cx="35" cy="149"/>
            </a:xfrm>
            <a:custGeom>
              <a:avLst/>
              <a:gdLst>
                <a:gd name="T0" fmla="*/ 5 w 14"/>
                <a:gd name="T1" fmla="*/ 56 h 56"/>
                <a:gd name="T2" fmla="*/ 11 w 14"/>
                <a:gd name="T3" fmla="*/ 41 h 56"/>
                <a:gd name="T4" fmla="*/ 6 w 14"/>
                <a:gd name="T5" fmla="*/ 28 h 56"/>
                <a:gd name="T6" fmla="*/ 14 w 14"/>
                <a:gd name="T7" fmla="*/ 21 h 56"/>
                <a:gd name="T8" fmla="*/ 2 w 14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6">
                  <a:moveTo>
                    <a:pt x="5" y="56"/>
                  </a:moveTo>
                  <a:cubicBezTo>
                    <a:pt x="1" y="49"/>
                    <a:pt x="3" y="42"/>
                    <a:pt x="11" y="41"/>
                  </a:cubicBezTo>
                  <a:cubicBezTo>
                    <a:pt x="10" y="37"/>
                    <a:pt x="5" y="32"/>
                    <a:pt x="6" y="28"/>
                  </a:cubicBezTo>
                  <a:cubicBezTo>
                    <a:pt x="6" y="24"/>
                    <a:pt x="14" y="22"/>
                    <a:pt x="14" y="21"/>
                  </a:cubicBezTo>
                  <a:cubicBezTo>
                    <a:pt x="14" y="11"/>
                    <a:pt x="0" y="11"/>
                    <a:pt x="2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71" name="Freeform 1873"/>
            <p:cNvSpPr>
              <a:spLocks/>
            </p:cNvSpPr>
            <p:nvPr/>
          </p:nvSpPr>
          <p:spPr bwMode="auto">
            <a:xfrm>
              <a:off x="1803" y="1952"/>
              <a:ext cx="72" cy="133"/>
            </a:xfrm>
            <a:custGeom>
              <a:avLst/>
              <a:gdLst>
                <a:gd name="T0" fmla="*/ 28 w 29"/>
                <a:gd name="T1" fmla="*/ 1 h 50"/>
                <a:gd name="T2" fmla="*/ 15 w 29"/>
                <a:gd name="T3" fmla="*/ 9 h 50"/>
                <a:gd name="T4" fmla="*/ 16 w 29"/>
                <a:gd name="T5" fmla="*/ 36 h 50"/>
                <a:gd name="T6" fmla="*/ 2 w 29"/>
                <a:gd name="T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50">
                  <a:moveTo>
                    <a:pt x="28" y="1"/>
                  </a:moveTo>
                  <a:cubicBezTo>
                    <a:pt x="22" y="0"/>
                    <a:pt x="17" y="4"/>
                    <a:pt x="15" y="9"/>
                  </a:cubicBezTo>
                  <a:cubicBezTo>
                    <a:pt x="29" y="16"/>
                    <a:pt x="0" y="23"/>
                    <a:pt x="16" y="36"/>
                  </a:cubicBezTo>
                  <a:cubicBezTo>
                    <a:pt x="12" y="41"/>
                    <a:pt x="2" y="42"/>
                    <a:pt x="2" y="5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72" name="Freeform 1874"/>
            <p:cNvSpPr>
              <a:spLocks/>
            </p:cNvSpPr>
            <p:nvPr/>
          </p:nvSpPr>
          <p:spPr bwMode="auto">
            <a:xfrm>
              <a:off x="1915" y="1808"/>
              <a:ext cx="58" cy="165"/>
            </a:xfrm>
            <a:custGeom>
              <a:avLst/>
              <a:gdLst>
                <a:gd name="T0" fmla="*/ 13 w 23"/>
                <a:gd name="T1" fmla="*/ 0 h 62"/>
                <a:gd name="T2" fmla="*/ 15 w 23"/>
                <a:gd name="T3" fmla="*/ 20 h 62"/>
                <a:gd name="T4" fmla="*/ 15 w 23"/>
                <a:gd name="T5" fmla="*/ 35 h 62"/>
                <a:gd name="T6" fmla="*/ 23 w 23"/>
                <a:gd name="T7" fmla="*/ 49 h 62"/>
                <a:gd name="T8" fmla="*/ 21 w 23"/>
                <a:gd name="T9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62">
                  <a:moveTo>
                    <a:pt x="13" y="0"/>
                  </a:moveTo>
                  <a:cubicBezTo>
                    <a:pt x="0" y="17"/>
                    <a:pt x="6" y="8"/>
                    <a:pt x="15" y="20"/>
                  </a:cubicBezTo>
                  <a:cubicBezTo>
                    <a:pt x="22" y="30"/>
                    <a:pt x="14" y="25"/>
                    <a:pt x="15" y="35"/>
                  </a:cubicBezTo>
                  <a:cubicBezTo>
                    <a:pt x="16" y="40"/>
                    <a:pt x="22" y="42"/>
                    <a:pt x="23" y="49"/>
                  </a:cubicBezTo>
                  <a:cubicBezTo>
                    <a:pt x="23" y="53"/>
                    <a:pt x="18" y="56"/>
                    <a:pt x="21" y="62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73" name="Freeform 1875"/>
            <p:cNvSpPr>
              <a:spLocks/>
            </p:cNvSpPr>
            <p:nvPr/>
          </p:nvSpPr>
          <p:spPr bwMode="auto">
            <a:xfrm>
              <a:off x="2058" y="1861"/>
              <a:ext cx="32" cy="72"/>
            </a:xfrm>
            <a:custGeom>
              <a:avLst/>
              <a:gdLst>
                <a:gd name="T0" fmla="*/ 12 w 13"/>
                <a:gd name="T1" fmla="*/ 0 h 27"/>
                <a:gd name="T2" fmla="*/ 13 w 13"/>
                <a:gd name="T3" fmla="*/ 15 h 27"/>
                <a:gd name="T4" fmla="*/ 5 w 13"/>
                <a:gd name="T5" fmla="*/ 23 h 27"/>
                <a:gd name="T6" fmla="*/ 9 w 13"/>
                <a:gd name="T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7">
                  <a:moveTo>
                    <a:pt x="12" y="0"/>
                  </a:moveTo>
                  <a:cubicBezTo>
                    <a:pt x="0" y="4"/>
                    <a:pt x="4" y="12"/>
                    <a:pt x="13" y="15"/>
                  </a:cubicBezTo>
                  <a:cubicBezTo>
                    <a:pt x="11" y="16"/>
                    <a:pt x="8" y="22"/>
                    <a:pt x="5" y="23"/>
                  </a:cubicBezTo>
                  <a:cubicBezTo>
                    <a:pt x="6" y="25"/>
                    <a:pt x="7" y="26"/>
                    <a:pt x="9" y="27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74" name="Freeform 1876"/>
            <p:cNvSpPr>
              <a:spLocks/>
            </p:cNvSpPr>
            <p:nvPr/>
          </p:nvSpPr>
          <p:spPr bwMode="auto">
            <a:xfrm>
              <a:off x="1895" y="2512"/>
              <a:ext cx="60" cy="88"/>
            </a:xfrm>
            <a:custGeom>
              <a:avLst/>
              <a:gdLst>
                <a:gd name="T0" fmla="*/ 0 w 24"/>
                <a:gd name="T1" fmla="*/ 25 h 33"/>
                <a:gd name="T2" fmla="*/ 11 w 24"/>
                <a:gd name="T3" fmla="*/ 16 h 33"/>
                <a:gd name="T4" fmla="*/ 19 w 24"/>
                <a:gd name="T5" fmla="*/ 18 h 33"/>
                <a:gd name="T6" fmla="*/ 17 w 24"/>
                <a:gd name="T7" fmla="*/ 10 h 33"/>
                <a:gd name="T8" fmla="*/ 23 w 24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3">
                  <a:moveTo>
                    <a:pt x="0" y="25"/>
                  </a:moveTo>
                  <a:cubicBezTo>
                    <a:pt x="6" y="33"/>
                    <a:pt x="7" y="17"/>
                    <a:pt x="11" y="16"/>
                  </a:cubicBezTo>
                  <a:cubicBezTo>
                    <a:pt x="14" y="16"/>
                    <a:pt x="16" y="22"/>
                    <a:pt x="19" y="18"/>
                  </a:cubicBezTo>
                  <a:cubicBezTo>
                    <a:pt x="20" y="16"/>
                    <a:pt x="18" y="12"/>
                    <a:pt x="17" y="10"/>
                  </a:cubicBezTo>
                  <a:cubicBezTo>
                    <a:pt x="24" y="10"/>
                    <a:pt x="23" y="5"/>
                    <a:pt x="23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75" name="Freeform 1877"/>
            <p:cNvSpPr>
              <a:spLocks/>
            </p:cNvSpPr>
            <p:nvPr/>
          </p:nvSpPr>
          <p:spPr bwMode="auto">
            <a:xfrm>
              <a:off x="1465" y="2133"/>
              <a:ext cx="90" cy="155"/>
            </a:xfrm>
            <a:custGeom>
              <a:avLst/>
              <a:gdLst>
                <a:gd name="T0" fmla="*/ 35 w 36"/>
                <a:gd name="T1" fmla="*/ 0 h 58"/>
                <a:gd name="T2" fmla="*/ 32 w 36"/>
                <a:gd name="T3" fmla="*/ 9 h 58"/>
                <a:gd name="T4" fmla="*/ 32 w 36"/>
                <a:gd name="T5" fmla="*/ 22 h 58"/>
                <a:gd name="T6" fmla="*/ 20 w 36"/>
                <a:gd name="T7" fmla="*/ 26 h 58"/>
                <a:gd name="T8" fmla="*/ 22 w 36"/>
                <a:gd name="T9" fmla="*/ 35 h 58"/>
                <a:gd name="T10" fmla="*/ 7 w 36"/>
                <a:gd name="T11" fmla="*/ 42 h 58"/>
                <a:gd name="T12" fmla="*/ 11 w 36"/>
                <a:gd name="T13" fmla="*/ 52 h 58"/>
                <a:gd name="T14" fmla="*/ 0 w 36"/>
                <a:gd name="T1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58">
                  <a:moveTo>
                    <a:pt x="35" y="0"/>
                  </a:moveTo>
                  <a:cubicBezTo>
                    <a:pt x="34" y="3"/>
                    <a:pt x="32" y="5"/>
                    <a:pt x="32" y="9"/>
                  </a:cubicBezTo>
                  <a:cubicBezTo>
                    <a:pt x="32" y="13"/>
                    <a:pt x="36" y="18"/>
                    <a:pt x="32" y="22"/>
                  </a:cubicBezTo>
                  <a:cubicBezTo>
                    <a:pt x="30" y="25"/>
                    <a:pt x="23" y="22"/>
                    <a:pt x="20" y="26"/>
                  </a:cubicBezTo>
                  <a:cubicBezTo>
                    <a:pt x="18" y="31"/>
                    <a:pt x="22" y="31"/>
                    <a:pt x="22" y="35"/>
                  </a:cubicBezTo>
                  <a:cubicBezTo>
                    <a:pt x="22" y="46"/>
                    <a:pt x="9" y="31"/>
                    <a:pt x="7" y="42"/>
                  </a:cubicBezTo>
                  <a:cubicBezTo>
                    <a:pt x="7" y="45"/>
                    <a:pt x="13" y="48"/>
                    <a:pt x="11" y="52"/>
                  </a:cubicBezTo>
                  <a:cubicBezTo>
                    <a:pt x="9" y="55"/>
                    <a:pt x="2" y="53"/>
                    <a:pt x="0" y="58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76" name="Freeform 1878"/>
            <p:cNvSpPr>
              <a:spLocks/>
            </p:cNvSpPr>
            <p:nvPr/>
          </p:nvSpPr>
          <p:spPr bwMode="auto">
            <a:xfrm>
              <a:off x="1240" y="2483"/>
              <a:ext cx="138" cy="141"/>
            </a:xfrm>
            <a:custGeom>
              <a:avLst/>
              <a:gdLst>
                <a:gd name="T0" fmla="*/ 0 w 55"/>
                <a:gd name="T1" fmla="*/ 0 h 53"/>
                <a:gd name="T2" fmla="*/ 15 w 55"/>
                <a:gd name="T3" fmla="*/ 5 h 53"/>
                <a:gd name="T4" fmla="*/ 22 w 55"/>
                <a:gd name="T5" fmla="*/ 18 h 53"/>
                <a:gd name="T6" fmla="*/ 32 w 55"/>
                <a:gd name="T7" fmla="*/ 21 h 53"/>
                <a:gd name="T8" fmla="*/ 36 w 55"/>
                <a:gd name="T9" fmla="*/ 30 h 53"/>
                <a:gd name="T10" fmla="*/ 41 w 55"/>
                <a:gd name="T11" fmla="*/ 33 h 53"/>
                <a:gd name="T12" fmla="*/ 41 w 55"/>
                <a:gd name="T13" fmla="*/ 39 h 53"/>
                <a:gd name="T14" fmla="*/ 48 w 55"/>
                <a:gd name="T15" fmla="*/ 45 h 53"/>
                <a:gd name="T16" fmla="*/ 55 w 55"/>
                <a:gd name="T1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5" h="53">
                  <a:moveTo>
                    <a:pt x="0" y="0"/>
                  </a:moveTo>
                  <a:cubicBezTo>
                    <a:pt x="3" y="11"/>
                    <a:pt x="8" y="2"/>
                    <a:pt x="15" y="5"/>
                  </a:cubicBezTo>
                  <a:cubicBezTo>
                    <a:pt x="22" y="7"/>
                    <a:pt x="16" y="15"/>
                    <a:pt x="22" y="18"/>
                  </a:cubicBezTo>
                  <a:cubicBezTo>
                    <a:pt x="27" y="21"/>
                    <a:pt x="28" y="13"/>
                    <a:pt x="32" y="21"/>
                  </a:cubicBezTo>
                  <a:cubicBezTo>
                    <a:pt x="34" y="26"/>
                    <a:pt x="32" y="26"/>
                    <a:pt x="36" y="30"/>
                  </a:cubicBezTo>
                  <a:cubicBezTo>
                    <a:pt x="37" y="31"/>
                    <a:pt x="39" y="31"/>
                    <a:pt x="41" y="33"/>
                  </a:cubicBezTo>
                  <a:cubicBezTo>
                    <a:pt x="42" y="35"/>
                    <a:pt x="40" y="37"/>
                    <a:pt x="41" y="39"/>
                  </a:cubicBezTo>
                  <a:cubicBezTo>
                    <a:pt x="43" y="41"/>
                    <a:pt x="46" y="43"/>
                    <a:pt x="48" y="45"/>
                  </a:cubicBezTo>
                  <a:cubicBezTo>
                    <a:pt x="52" y="48"/>
                    <a:pt x="49" y="50"/>
                    <a:pt x="55" y="53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77" name="Freeform 1879"/>
            <p:cNvSpPr>
              <a:spLocks/>
            </p:cNvSpPr>
            <p:nvPr/>
          </p:nvSpPr>
          <p:spPr bwMode="auto">
            <a:xfrm>
              <a:off x="1490" y="2485"/>
              <a:ext cx="78" cy="38"/>
            </a:xfrm>
            <a:custGeom>
              <a:avLst/>
              <a:gdLst>
                <a:gd name="T0" fmla="*/ 0 w 31"/>
                <a:gd name="T1" fmla="*/ 6 h 14"/>
                <a:gd name="T2" fmla="*/ 5 w 31"/>
                <a:gd name="T3" fmla="*/ 12 h 14"/>
                <a:gd name="T4" fmla="*/ 12 w 31"/>
                <a:gd name="T5" fmla="*/ 10 h 14"/>
                <a:gd name="T6" fmla="*/ 14 w 31"/>
                <a:gd name="T7" fmla="*/ 6 h 14"/>
                <a:gd name="T8" fmla="*/ 20 w 31"/>
                <a:gd name="T9" fmla="*/ 9 h 14"/>
                <a:gd name="T10" fmla="*/ 31 w 31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4">
                  <a:moveTo>
                    <a:pt x="0" y="6"/>
                  </a:moveTo>
                  <a:cubicBezTo>
                    <a:pt x="1" y="8"/>
                    <a:pt x="3" y="12"/>
                    <a:pt x="5" y="12"/>
                  </a:cubicBezTo>
                  <a:cubicBezTo>
                    <a:pt x="10" y="14"/>
                    <a:pt x="9" y="11"/>
                    <a:pt x="12" y="10"/>
                  </a:cubicBezTo>
                  <a:cubicBezTo>
                    <a:pt x="13" y="9"/>
                    <a:pt x="12" y="7"/>
                    <a:pt x="14" y="6"/>
                  </a:cubicBezTo>
                  <a:cubicBezTo>
                    <a:pt x="16" y="6"/>
                    <a:pt x="18" y="9"/>
                    <a:pt x="20" y="9"/>
                  </a:cubicBezTo>
                  <a:cubicBezTo>
                    <a:pt x="26" y="7"/>
                    <a:pt x="23" y="0"/>
                    <a:pt x="31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78" name="Freeform 1880"/>
            <p:cNvSpPr>
              <a:spLocks/>
            </p:cNvSpPr>
            <p:nvPr/>
          </p:nvSpPr>
          <p:spPr bwMode="auto">
            <a:xfrm>
              <a:off x="1635" y="2251"/>
              <a:ext cx="143" cy="202"/>
            </a:xfrm>
            <a:custGeom>
              <a:avLst/>
              <a:gdLst>
                <a:gd name="T0" fmla="*/ 5 w 57"/>
                <a:gd name="T1" fmla="*/ 0 h 76"/>
                <a:gd name="T2" fmla="*/ 1 w 57"/>
                <a:gd name="T3" fmla="*/ 12 h 76"/>
                <a:gd name="T4" fmla="*/ 10 w 57"/>
                <a:gd name="T5" fmla="*/ 19 h 76"/>
                <a:gd name="T6" fmla="*/ 10 w 57"/>
                <a:gd name="T7" fmla="*/ 36 h 76"/>
                <a:gd name="T8" fmla="*/ 16 w 57"/>
                <a:gd name="T9" fmla="*/ 46 h 76"/>
                <a:gd name="T10" fmla="*/ 15 w 57"/>
                <a:gd name="T11" fmla="*/ 54 h 76"/>
                <a:gd name="T12" fmla="*/ 23 w 57"/>
                <a:gd name="T13" fmla="*/ 58 h 76"/>
                <a:gd name="T14" fmla="*/ 26 w 57"/>
                <a:gd name="T15" fmla="*/ 68 h 76"/>
                <a:gd name="T16" fmla="*/ 38 w 57"/>
                <a:gd name="T17" fmla="*/ 67 h 76"/>
                <a:gd name="T18" fmla="*/ 48 w 57"/>
                <a:gd name="T19" fmla="*/ 71 h 76"/>
                <a:gd name="T20" fmla="*/ 57 w 57"/>
                <a:gd name="T21" fmla="*/ 6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" h="76">
                  <a:moveTo>
                    <a:pt x="5" y="0"/>
                  </a:moveTo>
                  <a:cubicBezTo>
                    <a:pt x="3" y="4"/>
                    <a:pt x="0" y="8"/>
                    <a:pt x="1" y="12"/>
                  </a:cubicBezTo>
                  <a:cubicBezTo>
                    <a:pt x="3" y="17"/>
                    <a:pt x="7" y="16"/>
                    <a:pt x="10" y="19"/>
                  </a:cubicBezTo>
                  <a:cubicBezTo>
                    <a:pt x="15" y="25"/>
                    <a:pt x="7" y="30"/>
                    <a:pt x="10" y="36"/>
                  </a:cubicBezTo>
                  <a:cubicBezTo>
                    <a:pt x="13" y="42"/>
                    <a:pt x="16" y="38"/>
                    <a:pt x="16" y="46"/>
                  </a:cubicBezTo>
                  <a:cubicBezTo>
                    <a:pt x="16" y="48"/>
                    <a:pt x="13" y="51"/>
                    <a:pt x="15" y="54"/>
                  </a:cubicBezTo>
                  <a:cubicBezTo>
                    <a:pt x="17" y="59"/>
                    <a:pt x="20" y="56"/>
                    <a:pt x="23" y="58"/>
                  </a:cubicBezTo>
                  <a:cubicBezTo>
                    <a:pt x="27" y="61"/>
                    <a:pt x="24" y="63"/>
                    <a:pt x="26" y="68"/>
                  </a:cubicBezTo>
                  <a:cubicBezTo>
                    <a:pt x="30" y="76"/>
                    <a:pt x="34" y="67"/>
                    <a:pt x="38" y="67"/>
                  </a:cubicBezTo>
                  <a:cubicBezTo>
                    <a:pt x="43" y="67"/>
                    <a:pt x="42" y="71"/>
                    <a:pt x="48" y="71"/>
                  </a:cubicBezTo>
                  <a:cubicBezTo>
                    <a:pt x="50" y="70"/>
                    <a:pt x="54" y="67"/>
                    <a:pt x="57" y="66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79" name="Freeform 1881"/>
            <p:cNvSpPr>
              <a:spLocks/>
            </p:cNvSpPr>
            <p:nvPr/>
          </p:nvSpPr>
          <p:spPr bwMode="auto">
            <a:xfrm>
              <a:off x="1550" y="2272"/>
              <a:ext cx="113" cy="93"/>
            </a:xfrm>
            <a:custGeom>
              <a:avLst/>
              <a:gdLst>
                <a:gd name="T0" fmla="*/ 1 w 45"/>
                <a:gd name="T1" fmla="*/ 0 h 35"/>
                <a:gd name="T2" fmla="*/ 11 w 45"/>
                <a:gd name="T3" fmla="*/ 13 h 35"/>
                <a:gd name="T4" fmla="*/ 16 w 45"/>
                <a:gd name="T5" fmla="*/ 27 h 35"/>
                <a:gd name="T6" fmla="*/ 35 w 45"/>
                <a:gd name="T7" fmla="*/ 33 h 35"/>
                <a:gd name="T8" fmla="*/ 45 w 45"/>
                <a:gd name="T9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5">
                  <a:moveTo>
                    <a:pt x="1" y="0"/>
                  </a:moveTo>
                  <a:cubicBezTo>
                    <a:pt x="0" y="9"/>
                    <a:pt x="7" y="8"/>
                    <a:pt x="11" y="13"/>
                  </a:cubicBezTo>
                  <a:cubicBezTo>
                    <a:pt x="15" y="17"/>
                    <a:pt x="13" y="22"/>
                    <a:pt x="16" y="27"/>
                  </a:cubicBezTo>
                  <a:cubicBezTo>
                    <a:pt x="19" y="33"/>
                    <a:pt x="29" y="35"/>
                    <a:pt x="35" y="33"/>
                  </a:cubicBezTo>
                  <a:cubicBezTo>
                    <a:pt x="39" y="32"/>
                    <a:pt x="42" y="28"/>
                    <a:pt x="45" y="3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80" name="Freeform 1882"/>
            <p:cNvSpPr>
              <a:spLocks/>
            </p:cNvSpPr>
            <p:nvPr/>
          </p:nvSpPr>
          <p:spPr bwMode="auto">
            <a:xfrm>
              <a:off x="1138" y="2555"/>
              <a:ext cx="190" cy="48"/>
            </a:xfrm>
            <a:custGeom>
              <a:avLst/>
              <a:gdLst>
                <a:gd name="T0" fmla="*/ 0 w 76"/>
                <a:gd name="T1" fmla="*/ 2 h 18"/>
                <a:gd name="T2" fmla="*/ 3 w 76"/>
                <a:gd name="T3" fmla="*/ 9 h 18"/>
                <a:gd name="T4" fmla="*/ 9 w 76"/>
                <a:gd name="T5" fmla="*/ 10 h 18"/>
                <a:gd name="T6" fmla="*/ 15 w 76"/>
                <a:gd name="T7" fmla="*/ 10 h 18"/>
                <a:gd name="T8" fmla="*/ 20 w 76"/>
                <a:gd name="T9" fmla="*/ 16 h 18"/>
                <a:gd name="T10" fmla="*/ 28 w 76"/>
                <a:gd name="T11" fmla="*/ 11 h 18"/>
                <a:gd name="T12" fmla="*/ 37 w 76"/>
                <a:gd name="T13" fmla="*/ 11 h 18"/>
                <a:gd name="T14" fmla="*/ 45 w 76"/>
                <a:gd name="T15" fmla="*/ 9 h 18"/>
                <a:gd name="T16" fmla="*/ 56 w 76"/>
                <a:gd name="T17" fmla="*/ 4 h 18"/>
                <a:gd name="T18" fmla="*/ 64 w 76"/>
                <a:gd name="T19" fmla="*/ 4 h 18"/>
                <a:gd name="T20" fmla="*/ 72 w 76"/>
                <a:gd name="T21" fmla="*/ 0 h 18"/>
                <a:gd name="T22" fmla="*/ 76 w 76"/>
                <a:gd name="T2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18">
                  <a:moveTo>
                    <a:pt x="0" y="2"/>
                  </a:moveTo>
                  <a:cubicBezTo>
                    <a:pt x="0" y="4"/>
                    <a:pt x="1" y="8"/>
                    <a:pt x="3" y="9"/>
                  </a:cubicBezTo>
                  <a:cubicBezTo>
                    <a:pt x="6" y="12"/>
                    <a:pt x="6" y="10"/>
                    <a:pt x="9" y="10"/>
                  </a:cubicBezTo>
                  <a:cubicBezTo>
                    <a:pt x="12" y="11"/>
                    <a:pt x="12" y="9"/>
                    <a:pt x="15" y="10"/>
                  </a:cubicBezTo>
                  <a:cubicBezTo>
                    <a:pt x="17" y="11"/>
                    <a:pt x="18" y="15"/>
                    <a:pt x="20" y="16"/>
                  </a:cubicBezTo>
                  <a:cubicBezTo>
                    <a:pt x="26" y="18"/>
                    <a:pt x="24" y="14"/>
                    <a:pt x="28" y="11"/>
                  </a:cubicBezTo>
                  <a:cubicBezTo>
                    <a:pt x="33" y="8"/>
                    <a:pt x="33" y="10"/>
                    <a:pt x="37" y="11"/>
                  </a:cubicBezTo>
                  <a:cubicBezTo>
                    <a:pt x="43" y="12"/>
                    <a:pt x="39" y="13"/>
                    <a:pt x="45" y="9"/>
                  </a:cubicBezTo>
                  <a:cubicBezTo>
                    <a:pt x="48" y="7"/>
                    <a:pt x="51" y="4"/>
                    <a:pt x="56" y="4"/>
                  </a:cubicBezTo>
                  <a:cubicBezTo>
                    <a:pt x="59" y="4"/>
                    <a:pt x="61" y="5"/>
                    <a:pt x="64" y="4"/>
                  </a:cubicBezTo>
                  <a:cubicBezTo>
                    <a:pt x="67" y="3"/>
                    <a:pt x="68" y="1"/>
                    <a:pt x="72" y="0"/>
                  </a:cubicBezTo>
                  <a:cubicBezTo>
                    <a:pt x="73" y="2"/>
                    <a:pt x="75" y="2"/>
                    <a:pt x="76" y="3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81" name="Freeform 1883"/>
            <p:cNvSpPr>
              <a:spLocks/>
            </p:cNvSpPr>
            <p:nvPr/>
          </p:nvSpPr>
          <p:spPr bwMode="auto">
            <a:xfrm>
              <a:off x="1210" y="2683"/>
              <a:ext cx="38" cy="88"/>
            </a:xfrm>
            <a:custGeom>
              <a:avLst/>
              <a:gdLst>
                <a:gd name="T0" fmla="*/ 15 w 15"/>
                <a:gd name="T1" fmla="*/ 33 h 33"/>
                <a:gd name="T2" fmla="*/ 9 w 15"/>
                <a:gd name="T3" fmla="*/ 16 h 33"/>
                <a:gd name="T4" fmla="*/ 1 w 15"/>
                <a:gd name="T5" fmla="*/ 10 h 33"/>
                <a:gd name="T6" fmla="*/ 1 w 15"/>
                <a:gd name="T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33">
                  <a:moveTo>
                    <a:pt x="15" y="33"/>
                  </a:moveTo>
                  <a:cubicBezTo>
                    <a:pt x="11" y="27"/>
                    <a:pt x="14" y="21"/>
                    <a:pt x="9" y="16"/>
                  </a:cubicBezTo>
                  <a:cubicBezTo>
                    <a:pt x="7" y="13"/>
                    <a:pt x="3" y="14"/>
                    <a:pt x="1" y="10"/>
                  </a:cubicBezTo>
                  <a:cubicBezTo>
                    <a:pt x="0" y="6"/>
                    <a:pt x="4" y="4"/>
                    <a:pt x="1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82" name="Freeform 1884"/>
            <p:cNvSpPr>
              <a:spLocks/>
            </p:cNvSpPr>
            <p:nvPr/>
          </p:nvSpPr>
          <p:spPr bwMode="auto">
            <a:xfrm>
              <a:off x="1620" y="2496"/>
              <a:ext cx="60" cy="80"/>
            </a:xfrm>
            <a:custGeom>
              <a:avLst/>
              <a:gdLst>
                <a:gd name="T0" fmla="*/ 4 w 24"/>
                <a:gd name="T1" fmla="*/ 0 h 30"/>
                <a:gd name="T2" fmla="*/ 6 w 24"/>
                <a:gd name="T3" fmla="*/ 14 h 30"/>
                <a:gd name="T4" fmla="*/ 15 w 24"/>
                <a:gd name="T5" fmla="*/ 23 h 30"/>
                <a:gd name="T6" fmla="*/ 24 w 24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30">
                  <a:moveTo>
                    <a:pt x="4" y="0"/>
                  </a:moveTo>
                  <a:cubicBezTo>
                    <a:pt x="1" y="7"/>
                    <a:pt x="0" y="11"/>
                    <a:pt x="6" y="14"/>
                  </a:cubicBezTo>
                  <a:cubicBezTo>
                    <a:pt x="11" y="17"/>
                    <a:pt x="16" y="15"/>
                    <a:pt x="15" y="23"/>
                  </a:cubicBezTo>
                  <a:cubicBezTo>
                    <a:pt x="21" y="23"/>
                    <a:pt x="19" y="29"/>
                    <a:pt x="24" y="3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83" name="Freeform 1885"/>
            <p:cNvSpPr>
              <a:spLocks/>
            </p:cNvSpPr>
            <p:nvPr/>
          </p:nvSpPr>
          <p:spPr bwMode="auto">
            <a:xfrm>
              <a:off x="1790" y="1741"/>
              <a:ext cx="45" cy="134"/>
            </a:xfrm>
            <a:custGeom>
              <a:avLst/>
              <a:gdLst>
                <a:gd name="T0" fmla="*/ 4 w 18"/>
                <a:gd name="T1" fmla="*/ 0 h 50"/>
                <a:gd name="T2" fmla="*/ 0 w 18"/>
                <a:gd name="T3" fmla="*/ 11 h 50"/>
                <a:gd name="T4" fmla="*/ 7 w 18"/>
                <a:gd name="T5" fmla="*/ 18 h 50"/>
                <a:gd name="T6" fmla="*/ 8 w 18"/>
                <a:gd name="T7" fmla="*/ 33 h 50"/>
                <a:gd name="T8" fmla="*/ 13 w 18"/>
                <a:gd name="T9" fmla="*/ 36 h 50"/>
                <a:gd name="T10" fmla="*/ 12 w 18"/>
                <a:gd name="T11" fmla="*/ 43 h 50"/>
                <a:gd name="T12" fmla="*/ 18 w 18"/>
                <a:gd name="T1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50">
                  <a:moveTo>
                    <a:pt x="4" y="0"/>
                  </a:moveTo>
                  <a:cubicBezTo>
                    <a:pt x="2" y="3"/>
                    <a:pt x="0" y="8"/>
                    <a:pt x="0" y="11"/>
                  </a:cubicBezTo>
                  <a:cubicBezTo>
                    <a:pt x="1" y="16"/>
                    <a:pt x="4" y="15"/>
                    <a:pt x="7" y="18"/>
                  </a:cubicBezTo>
                  <a:cubicBezTo>
                    <a:pt x="11" y="23"/>
                    <a:pt x="5" y="27"/>
                    <a:pt x="8" y="33"/>
                  </a:cubicBezTo>
                  <a:cubicBezTo>
                    <a:pt x="9" y="35"/>
                    <a:pt x="12" y="34"/>
                    <a:pt x="13" y="36"/>
                  </a:cubicBezTo>
                  <a:cubicBezTo>
                    <a:pt x="14" y="38"/>
                    <a:pt x="11" y="41"/>
                    <a:pt x="12" y="43"/>
                  </a:cubicBezTo>
                  <a:cubicBezTo>
                    <a:pt x="12" y="45"/>
                    <a:pt x="16" y="48"/>
                    <a:pt x="18" y="5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84" name="Freeform 1886"/>
            <p:cNvSpPr>
              <a:spLocks/>
            </p:cNvSpPr>
            <p:nvPr/>
          </p:nvSpPr>
          <p:spPr bwMode="auto">
            <a:xfrm>
              <a:off x="1700" y="2117"/>
              <a:ext cx="43" cy="128"/>
            </a:xfrm>
            <a:custGeom>
              <a:avLst/>
              <a:gdLst>
                <a:gd name="T0" fmla="*/ 0 w 17"/>
                <a:gd name="T1" fmla="*/ 0 h 48"/>
                <a:gd name="T2" fmla="*/ 9 w 17"/>
                <a:gd name="T3" fmla="*/ 20 h 48"/>
                <a:gd name="T4" fmla="*/ 15 w 17"/>
                <a:gd name="T5" fmla="*/ 30 h 48"/>
                <a:gd name="T6" fmla="*/ 17 w 17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48">
                  <a:moveTo>
                    <a:pt x="0" y="0"/>
                  </a:moveTo>
                  <a:cubicBezTo>
                    <a:pt x="11" y="4"/>
                    <a:pt x="4" y="13"/>
                    <a:pt x="9" y="20"/>
                  </a:cubicBezTo>
                  <a:cubicBezTo>
                    <a:pt x="11" y="24"/>
                    <a:pt x="13" y="25"/>
                    <a:pt x="15" y="30"/>
                  </a:cubicBezTo>
                  <a:cubicBezTo>
                    <a:pt x="16" y="35"/>
                    <a:pt x="16" y="43"/>
                    <a:pt x="17" y="48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85" name="Freeform 1887"/>
            <p:cNvSpPr>
              <a:spLocks/>
            </p:cNvSpPr>
            <p:nvPr/>
          </p:nvSpPr>
          <p:spPr bwMode="auto">
            <a:xfrm>
              <a:off x="1843" y="2048"/>
              <a:ext cx="15" cy="35"/>
            </a:xfrm>
            <a:custGeom>
              <a:avLst/>
              <a:gdLst>
                <a:gd name="T0" fmla="*/ 0 w 6"/>
                <a:gd name="T1" fmla="*/ 0 h 13"/>
                <a:gd name="T2" fmla="*/ 6 w 6"/>
                <a:gd name="T3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13">
                  <a:moveTo>
                    <a:pt x="0" y="0"/>
                  </a:moveTo>
                  <a:cubicBezTo>
                    <a:pt x="4" y="4"/>
                    <a:pt x="6" y="6"/>
                    <a:pt x="6" y="13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86" name="Freeform 1888"/>
            <p:cNvSpPr>
              <a:spLocks/>
            </p:cNvSpPr>
            <p:nvPr/>
          </p:nvSpPr>
          <p:spPr bwMode="auto">
            <a:xfrm>
              <a:off x="1428" y="2216"/>
              <a:ext cx="62" cy="27"/>
            </a:xfrm>
            <a:custGeom>
              <a:avLst/>
              <a:gdLst>
                <a:gd name="T0" fmla="*/ 0 w 25"/>
                <a:gd name="T1" fmla="*/ 1 h 10"/>
                <a:gd name="T2" fmla="*/ 11 w 25"/>
                <a:gd name="T3" fmla="*/ 4 h 10"/>
                <a:gd name="T4" fmla="*/ 25 w 25"/>
                <a:gd name="T5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0">
                  <a:moveTo>
                    <a:pt x="0" y="1"/>
                  </a:moveTo>
                  <a:cubicBezTo>
                    <a:pt x="7" y="0"/>
                    <a:pt x="4" y="0"/>
                    <a:pt x="11" y="4"/>
                  </a:cubicBezTo>
                  <a:cubicBezTo>
                    <a:pt x="15" y="6"/>
                    <a:pt x="20" y="10"/>
                    <a:pt x="25" y="7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87" name="Freeform 1889"/>
            <p:cNvSpPr>
              <a:spLocks/>
            </p:cNvSpPr>
            <p:nvPr/>
          </p:nvSpPr>
          <p:spPr bwMode="auto">
            <a:xfrm>
              <a:off x="1498" y="2320"/>
              <a:ext cx="95" cy="40"/>
            </a:xfrm>
            <a:custGeom>
              <a:avLst/>
              <a:gdLst>
                <a:gd name="T0" fmla="*/ 0 w 38"/>
                <a:gd name="T1" fmla="*/ 15 h 15"/>
                <a:gd name="T2" fmla="*/ 23 w 38"/>
                <a:gd name="T3" fmla="*/ 14 h 15"/>
                <a:gd name="T4" fmla="*/ 27 w 38"/>
                <a:gd name="T5" fmla="*/ 11 h 15"/>
                <a:gd name="T6" fmla="*/ 30 w 38"/>
                <a:gd name="T7" fmla="*/ 13 h 15"/>
                <a:gd name="T8" fmla="*/ 38 w 38"/>
                <a:gd name="T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5">
                  <a:moveTo>
                    <a:pt x="0" y="15"/>
                  </a:moveTo>
                  <a:cubicBezTo>
                    <a:pt x="8" y="0"/>
                    <a:pt x="14" y="15"/>
                    <a:pt x="23" y="14"/>
                  </a:cubicBezTo>
                  <a:cubicBezTo>
                    <a:pt x="24" y="14"/>
                    <a:pt x="26" y="11"/>
                    <a:pt x="27" y="11"/>
                  </a:cubicBezTo>
                  <a:cubicBezTo>
                    <a:pt x="28" y="11"/>
                    <a:pt x="30" y="13"/>
                    <a:pt x="30" y="13"/>
                  </a:cubicBezTo>
                  <a:cubicBezTo>
                    <a:pt x="33" y="13"/>
                    <a:pt x="35" y="13"/>
                    <a:pt x="38" y="12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88" name="Freeform 1890"/>
            <p:cNvSpPr>
              <a:spLocks/>
            </p:cNvSpPr>
            <p:nvPr/>
          </p:nvSpPr>
          <p:spPr bwMode="auto">
            <a:xfrm>
              <a:off x="2015" y="2365"/>
              <a:ext cx="30" cy="32"/>
            </a:xfrm>
            <a:custGeom>
              <a:avLst/>
              <a:gdLst>
                <a:gd name="T0" fmla="*/ 0 w 12"/>
                <a:gd name="T1" fmla="*/ 0 h 12"/>
                <a:gd name="T2" fmla="*/ 6 w 12"/>
                <a:gd name="T3" fmla="*/ 7 h 12"/>
                <a:gd name="T4" fmla="*/ 12 w 12"/>
                <a:gd name="T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2">
                  <a:moveTo>
                    <a:pt x="0" y="0"/>
                  </a:moveTo>
                  <a:cubicBezTo>
                    <a:pt x="0" y="5"/>
                    <a:pt x="0" y="11"/>
                    <a:pt x="6" y="7"/>
                  </a:cubicBezTo>
                  <a:cubicBezTo>
                    <a:pt x="7" y="10"/>
                    <a:pt x="9" y="12"/>
                    <a:pt x="12" y="11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89" name="Freeform 1891"/>
            <p:cNvSpPr>
              <a:spLocks/>
            </p:cNvSpPr>
            <p:nvPr/>
          </p:nvSpPr>
          <p:spPr bwMode="auto">
            <a:xfrm>
              <a:off x="2008" y="2109"/>
              <a:ext cx="45" cy="99"/>
            </a:xfrm>
            <a:custGeom>
              <a:avLst/>
              <a:gdLst>
                <a:gd name="T0" fmla="*/ 10 w 18"/>
                <a:gd name="T1" fmla="*/ 37 h 37"/>
                <a:gd name="T2" fmla="*/ 16 w 18"/>
                <a:gd name="T3" fmla="*/ 25 h 37"/>
                <a:gd name="T4" fmla="*/ 9 w 18"/>
                <a:gd name="T5" fmla="*/ 10 h 37"/>
                <a:gd name="T6" fmla="*/ 12 w 18"/>
                <a:gd name="T7" fmla="*/ 9 h 37"/>
                <a:gd name="T8" fmla="*/ 0 w 18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7">
                  <a:moveTo>
                    <a:pt x="10" y="37"/>
                  </a:moveTo>
                  <a:cubicBezTo>
                    <a:pt x="8" y="28"/>
                    <a:pt x="13" y="31"/>
                    <a:pt x="16" y="25"/>
                  </a:cubicBezTo>
                  <a:cubicBezTo>
                    <a:pt x="18" y="18"/>
                    <a:pt x="11" y="15"/>
                    <a:pt x="9" y="10"/>
                  </a:cubicBezTo>
                  <a:cubicBezTo>
                    <a:pt x="10" y="10"/>
                    <a:pt x="11" y="9"/>
                    <a:pt x="12" y="9"/>
                  </a:cubicBezTo>
                  <a:cubicBezTo>
                    <a:pt x="8" y="3"/>
                    <a:pt x="1" y="7"/>
                    <a:pt x="0" y="0"/>
                  </a:cubicBezTo>
                </a:path>
              </a:pathLst>
            </a:custGeom>
            <a:noFill/>
            <a:ln w="7938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90" name="Freeform 1892"/>
            <p:cNvSpPr>
              <a:spLocks/>
            </p:cNvSpPr>
            <p:nvPr/>
          </p:nvSpPr>
          <p:spPr bwMode="auto">
            <a:xfrm>
              <a:off x="1878" y="2037"/>
              <a:ext cx="45" cy="67"/>
            </a:xfrm>
            <a:custGeom>
              <a:avLst/>
              <a:gdLst>
                <a:gd name="T0" fmla="*/ 2 w 18"/>
                <a:gd name="T1" fmla="*/ 0 h 25"/>
                <a:gd name="T2" fmla="*/ 2 w 18"/>
                <a:gd name="T3" fmla="*/ 12 h 25"/>
                <a:gd name="T4" fmla="*/ 7 w 18"/>
                <a:gd name="T5" fmla="*/ 14 h 25"/>
                <a:gd name="T6" fmla="*/ 8 w 18"/>
                <a:gd name="T7" fmla="*/ 18 h 25"/>
                <a:gd name="T8" fmla="*/ 18 w 18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5">
                  <a:moveTo>
                    <a:pt x="2" y="0"/>
                  </a:moveTo>
                  <a:cubicBezTo>
                    <a:pt x="2" y="5"/>
                    <a:pt x="0" y="8"/>
                    <a:pt x="2" y="12"/>
                  </a:cubicBezTo>
                  <a:cubicBezTo>
                    <a:pt x="3" y="14"/>
                    <a:pt x="6" y="13"/>
                    <a:pt x="7" y="14"/>
                  </a:cubicBezTo>
                  <a:cubicBezTo>
                    <a:pt x="8" y="15"/>
                    <a:pt x="8" y="18"/>
                    <a:pt x="8" y="18"/>
                  </a:cubicBezTo>
                  <a:cubicBezTo>
                    <a:pt x="11" y="22"/>
                    <a:pt x="14" y="24"/>
                    <a:pt x="18" y="25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91" name="Freeform 1893"/>
            <p:cNvSpPr>
              <a:spLocks/>
            </p:cNvSpPr>
            <p:nvPr/>
          </p:nvSpPr>
          <p:spPr bwMode="auto">
            <a:xfrm>
              <a:off x="1728" y="1744"/>
              <a:ext cx="67" cy="35"/>
            </a:xfrm>
            <a:custGeom>
              <a:avLst/>
              <a:gdLst>
                <a:gd name="T0" fmla="*/ 0 w 27"/>
                <a:gd name="T1" fmla="*/ 0 h 13"/>
                <a:gd name="T2" fmla="*/ 7 w 27"/>
                <a:gd name="T3" fmla="*/ 9 h 13"/>
                <a:gd name="T4" fmla="*/ 12 w 27"/>
                <a:gd name="T5" fmla="*/ 8 h 13"/>
                <a:gd name="T6" fmla="*/ 15 w 27"/>
                <a:gd name="T7" fmla="*/ 12 h 13"/>
                <a:gd name="T8" fmla="*/ 27 w 27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3">
                  <a:moveTo>
                    <a:pt x="0" y="0"/>
                  </a:moveTo>
                  <a:cubicBezTo>
                    <a:pt x="0" y="6"/>
                    <a:pt x="3" y="7"/>
                    <a:pt x="7" y="9"/>
                  </a:cubicBezTo>
                  <a:cubicBezTo>
                    <a:pt x="9" y="10"/>
                    <a:pt x="11" y="8"/>
                    <a:pt x="12" y="8"/>
                  </a:cubicBezTo>
                  <a:cubicBezTo>
                    <a:pt x="13" y="9"/>
                    <a:pt x="13" y="11"/>
                    <a:pt x="15" y="12"/>
                  </a:cubicBezTo>
                  <a:cubicBezTo>
                    <a:pt x="19" y="13"/>
                    <a:pt x="23" y="12"/>
                    <a:pt x="27" y="13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92" name="Freeform 1894"/>
            <p:cNvSpPr>
              <a:spLocks/>
            </p:cNvSpPr>
            <p:nvPr/>
          </p:nvSpPr>
          <p:spPr bwMode="auto">
            <a:xfrm>
              <a:off x="1588" y="1811"/>
              <a:ext cx="27" cy="96"/>
            </a:xfrm>
            <a:custGeom>
              <a:avLst/>
              <a:gdLst>
                <a:gd name="T0" fmla="*/ 9 w 11"/>
                <a:gd name="T1" fmla="*/ 0 h 36"/>
                <a:gd name="T2" fmla="*/ 3 w 11"/>
                <a:gd name="T3" fmla="*/ 14 h 36"/>
                <a:gd name="T4" fmla="*/ 4 w 11"/>
                <a:gd name="T5" fmla="*/ 23 h 36"/>
                <a:gd name="T6" fmla="*/ 4 w 11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36">
                  <a:moveTo>
                    <a:pt x="9" y="0"/>
                  </a:moveTo>
                  <a:cubicBezTo>
                    <a:pt x="11" y="7"/>
                    <a:pt x="5" y="8"/>
                    <a:pt x="3" y="14"/>
                  </a:cubicBezTo>
                  <a:cubicBezTo>
                    <a:pt x="1" y="18"/>
                    <a:pt x="4" y="19"/>
                    <a:pt x="4" y="23"/>
                  </a:cubicBezTo>
                  <a:cubicBezTo>
                    <a:pt x="4" y="28"/>
                    <a:pt x="0" y="31"/>
                    <a:pt x="4" y="36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93" name="Freeform 1895"/>
            <p:cNvSpPr>
              <a:spLocks/>
            </p:cNvSpPr>
            <p:nvPr/>
          </p:nvSpPr>
          <p:spPr bwMode="auto">
            <a:xfrm>
              <a:off x="1598" y="1816"/>
              <a:ext cx="15" cy="8"/>
            </a:xfrm>
            <a:custGeom>
              <a:avLst/>
              <a:gdLst>
                <a:gd name="T0" fmla="*/ 6 w 6"/>
                <a:gd name="T1" fmla="*/ 3 h 3"/>
                <a:gd name="T2" fmla="*/ 0 w 6"/>
                <a:gd name="T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3">
                  <a:moveTo>
                    <a:pt x="6" y="3"/>
                  </a:moveTo>
                  <a:cubicBezTo>
                    <a:pt x="5" y="2"/>
                    <a:pt x="3" y="0"/>
                    <a:pt x="0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94" name="Freeform 1896"/>
            <p:cNvSpPr>
              <a:spLocks/>
            </p:cNvSpPr>
            <p:nvPr/>
          </p:nvSpPr>
          <p:spPr bwMode="auto">
            <a:xfrm>
              <a:off x="1785" y="1749"/>
              <a:ext cx="23" cy="8"/>
            </a:xfrm>
            <a:custGeom>
              <a:avLst/>
              <a:gdLst>
                <a:gd name="T0" fmla="*/ 0 w 9"/>
                <a:gd name="T1" fmla="*/ 0 h 3"/>
                <a:gd name="T2" fmla="*/ 9 w 9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3">
                  <a:moveTo>
                    <a:pt x="0" y="0"/>
                  </a:moveTo>
                  <a:cubicBezTo>
                    <a:pt x="3" y="2"/>
                    <a:pt x="6" y="3"/>
                    <a:pt x="9" y="3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95" name="Freeform 1897"/>
            <p:cNvSpPr>
              <a:spLocks/>
            </p:cNvSpPr>
            <p:nvPr/>
          </p:nvSpPr>
          <p:spPr bwMode="auto">
            <a:xfrm>
              <a:off x="1905" y="1816"/>
              <a:ext cx="43" cy="24"/>
            </a:xfrm>
            <a:custGeom>
              <a:avLst/>
              <a:gdLst>
                <a:gd name="T0" fmla="*/ 17 w 17"/>
                <a:gd name="T1" fmla="*/ 4 h 9"/>
                <a:gd name="T2" fmla="*/ 8 w 17"/>
                <a:gd name="T3" fmla="*/ 0 h 9"/>
                <a:gd name="T4" fmla="*/ 17 w 17"/>
                <a:gd name="T5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9">
                  <a:moveTo>
                    <a:pt x="17" y="4"/>
                  </a:moveTo>
                  <a:cubicBezTo>
                    <a:pt x="14" y="3"/>
                    <a:pt x="10" y="2"/>
                    <a:pt x="8" y="0"/>
                  </a:cubicBezTo>
                  <a:cubicBezTo>
                    <a:pt x="0" y="7"/>
                    <a:pt x="11" y="9"/>
                    <a:pt x="17" y="7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96" name="Freeform 1898"/>
            <p:cNvSpPr>
              <a:spLocks/>
            </p:cNvSpPr>
            <p:nvPr/>
          </p:nvSpPr>
          <p:spPr bwMode="auto">
            <a:xfrm>
              <a:off x="2088" y="1995"/>
              <a:ext cx="10" cy="2"/>
            </a:xfrm>
            <a:custGeom>
              <a:avLst/>
              <a:gdLst>
                <a:gd name="T0" fmla="*/ 0 w 4"/>
                <a:gd name="T1" fmla="*/ 1 h 1"/>
                <a:gd name="T2" fmla="*/ 4 w 4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2" y="1"/>
                    <a:pt x="3" y="1"/>
                    <a:pt x="4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97" name="Freeform 1899"/>
            <p:cNvSpPr>
              <a:spLocks/>
            </p:cNvSpPr>
            <p:nvPr/>
          </p:nvSpPr>
          <p:spPr bwMode="auto">
            <a:xfrm>
              <a:off x="2133" y="1965"/>
              <a:ext cx="15" cy="8"/>
            </a:xfrm>
            <a:custGeom>
              <a:avLst/>
              <a:gdLst>
                <a:gd name="T0" fmla="*/ 0 w 6"/>
                <a:gd name="T1" fmla="*/ 3 h 3"/>
                <a:gd name="T2" fmla="*/ 6 w 6"/>
                <a:gd name="T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3">
                  <a:moveTo>
                    <a:pt x="0" y="3"/>
                  </a:moveTo>
                  <a:cubicBezTo>
                    <a:pt x="2" y="2"/>
                    <a:pt x="3" y="0"/>
                    <a:pt x="6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98" name="Freeform 1900"/>
            <p:cNvSpPr>
              <a:spLocks/>
            </p:cNvSpPr>
            <p:nvPr/>
          </p:nvSpPr>
          <p:spPr bwMode="auto">
            <a:xfrm>
              <a:off x="1698" y="2168"/>
              <a:ext cx="55" cy="72"/>
            </a:xfrm>
            <a:custGeom>
              <a:avLst/>
              <a:gdLst>
                <a:gd name="T0" fmla="*/ 14 w 22"/>
                <a:gd name="T1" fmla="*/ 27 h 27"/>
                <a:gd name="T2" fmla="*/ 22 w 22"/>
                <a:gd name="T3" fmla="*/ 19 h 27"/>
                <a:gd name="T4" fmla="*/ 7 w 22"/>
                <a:gd name="T5" fmla="*/ 21 h 27"/>
                <a:gd name="T6" fmla="*/ 18 w 22"/>
                <a:gd name="T7" fmla="*/ 4 h 27"/>
                <a:gd name="T8" fmla="*/ 0 w 22"/>
                <a:gd name="T9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7">
                  <a:moveTo>
                    <a:pt x="14" y="27"/>
                  </a:moveTo>
                  <a:cubicBezTo>
                    <a:pt x="17" y="25"/>
                    <a:pt x="21" y="23"/>
                    <a:pt x="22" y="19"/>
                  </a:cubicBezTo>
                  <a:cubicBezTo>
                    <a:pt x="17" y="15"/>
                    <a:pt x="12" y="19"/>
                    <a:pt x="7" y="21"/>
                  </a:cubicBezTo>
                  <a:cubicBezTo>
                    <a:pt x="7" y="14"/>
                    <a:pt x="17" y="11"/>
                    <a:pt x="18" y="4"/>
                  </a:cubicBezTo>
                  <a:cubicBezTo>
                    <a:pt x="12" y="0"/>
                    <a:pt x="4" y="7"/>
                    <a:pt x="0" y="11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99" name="Freeform 1901"/>
            <p:cNvSpPr>
              <a:spLocks/>
            </p:cNvSpPr>
            <p:nvPr/>
          </p:nvSpPr>
          <p:spPr bwMode="auto">
            <a:xfrm>
              <a:off x="1630" y="2264"/>
              <a:ext cx="23" cy="8"/>
            </a:xfrm>
            <a:custGeom>
              <a:avLst/>
              <a:gdLst>
                <a:gd name="T0" fmla="*/ 0 w 9"/>
                <a:gd name="T1" fmla="*/ 0 h 3"/>
                <a:gd name="T2" fmla="*/ 9 w 9"/>
                <a:gd name="T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3">
                  <a:moveTo>
                    <a:pt x="0" y="0"/>
                  </a:moveTo>
                  <a:cubicBezTo>
                    <a:pt x="3" y="0"/>
                    <a:pt x="6" y="2"/>
                    <a:pt x="9" y="3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00" name="Freeform 1902"/>
            <p:cNvSpPr>
              <a:spLocks/>
            </p:cNvSpPr>
            <p:nvPr/>
          </p:nvSpPr>
          <p:spPr bwMode="auto">
            <a:xfrm>
              <a:off x="1545" y="2280"/>
              <a:ext cx="33" cy="32"/>
            </a:xfrm>
            <a:custGeom>
              <a:avLst/>
              <a:gdLst>
                <a:gd name="T0" fmla="*/ 0 w 13"/>
                <a:gd name="T1" fmla="*/ 7 h 12"/>
                <a:gd name="T2" fmla="*/ 11 w 13"/>
                <a:gd name="T3" fmla="*/ 1 h 12"/>
                <a:gd name="T4" fmla="*/ 5 w 13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2">
                  <a:moveTo>
                    <a:pt x="0" y="7"/>
                  </a:moveTo>
                  <a:cubicBezTo>
                    <a:pt x="3" y="4"/>
                    <a:pt x="7" y="0"/>
                    <a:pt x="11" y="1"/>
                  </a:cubicBezTo>
                  <a:cubicBezTo>
                    <a:pt x="13" y="5"/>
                    <a:pt x="8" y="9"/>
                    <a:pt x="5" y="12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01" name="Freeform 1903"/>
            <p:cNvSpPr>
              <a:spLocks/>
            </p:cNvSpPr>
            <p:nvPr/>
          </p:nvSpPr>
          <p:spPr bwMode="auto">
            <a:xfrm>
              <a:off x="1495" y="2347"/>
              <a:ext cx="23" cy="21"/>
            </a:xfrm>
            <a:custGeom>
              <a:avLst/>
              <a:gdLst>
                <a:gd name="T0" fmla="*/ 0 w 9"/>
                <a:gd name="T1" fmla="*/ 1 h 8"/>
                <a:gd name="T2" fmla="*/ 9 w 9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8">
                  <a:moveTo>
                    <a:pt x="0" y="1"/>
                  </a:moveTo>
                  <a:cubicBezTo>
                    <a:pt x="4" y="0"/>
                    <a:pt x="7" y="4"/>
                    <a:pt x="9" y="8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02" name="Freeform 1904"/>
            <p:cNvSpPr>
              <a:spLocks/>
            </p:cNvSpPr>
            <p:nvPr/>
          </p:nvSpPr>
          <p:spPr bwMode="auto">
            <a:xfrm>
              <a:off x="1833" y="2245"/>
              <a:ext cx="25" cy="32"/>
            </a:xfrm>
            <a:custGeom>
              <a:avLst/>
              <a:gdLst>
                <a:gd name="T0" fmla="*/ 0 w 10"/>
                <a:gd name="T1" fmla="*/ 7 h 12"/>
                <a:gd name="T2" fmla="*/ 9 w 10"/>
                <a:gd name="T3" fmla="*/ 1 h 12"/>
                <a:gd name="T4" fmla="*/ 8 w 10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2">
                  <a:moveTo>
                    <a:pt x="0" y="7"/>
                  </a:moveTo>
                  <a:cubicBezTo>
                    <a:pt x="2" y="4"/>
                    <a:pt x="5" y="0"/>
                    <a:pt x="9" y="1"/>
                  </a:cubicBezTo>
                  <a:cubicBezTo>
                    <a:pt x="10" y="5"/>
                    <a:pt x="9" y="9"/>
                    <a:pt x="8" y="12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03" name="Freeform 1905"/>
            <p:cNvSpPr>
              <a:spLocks/>
            </p:cNvSpPr>
            <p:nvPr/>
          </p:nvSpPr>
          <p:spPr bwMode="auto">
            <a:xfrm>
              <a:off x="1203" y="2688"/>
              <a:ext cx="30" cy="11"/>
            </a:xfrm>
            <a:custGeom>
              <a:avLst/>
              <a:gdLst>
                <a:gd name="T0" fmla="*/ 0 w 12"/>
                <a:gd name="T1" fmla="*/ 4 h 4"/>
                <a:gd name="T2" fmla="*/ 12 w 12"/>
                <a:gd name="T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" h="4">
                  <a:moveTo>
                    <a:pt x="0" y="4"/>
                  </a:moveTo>
                  <a:cubicBezTo>
                    <a:pt x="4" y="2"/>
                    <a:pt x="7" y="0"/>
                    <a:pt x="12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04" name="Freeform 1906"/>
            <p:cNvSpPr>
              <a:spLocks/>
            </p:cNvSpPr>
            <p:nvPr/>
          </p:nvSpPr>
          <p:spPr bwMode="auto">
            <a:xfrm>
              <a:off x="1253" y="2744"/>
              <a:ext cx="10" cy="24"/>
            </a:xfrm>
            <a:custGeom>
              <a:avLst/>
              <a:gdLst>
                <a:gd name="T0" fmla="*/ 0 w 4"/>
                <a:gd name="T1" fmla="*/ 0 h 9"/>
                <a:gd name="T2" fmla="*/ 4 w 4"/>
                <a:gd name="T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" h="9">
                  <a:moveTo>
                    <a:pt x="0" y="0"/>
                  </a:moveTo>
                  <a:cubicBezTo>
                    <a:pt x="1" y="3"/>
                    <a:pt x="3" y="6"/>
                    <a:pt x="4" y="9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05" name="Freeform 1907"/>
            <p:cNvSpPr>
              <a:spLocks/>
            </p:cNvSpPr>
            <p:nvPr/>
          </p:nvSpPr>
          <p:spPr bwMode="auto">
            <a:xfrm>
              <a:off x="1128" y="2571"/>
              <a:ext cx="27" cy="13"/>
            </a:xfrm>
            <a:custGeom>
              <a:avLst/>
              <a:gdLst>
                <a:gd name="T0" fmla="*/ 0 w 11"/>
                <a:gd name="T1" fmla="*/ 4 h 5"/>
                <a:gd name="T2" fmla="*/ 11 w 11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5">
                  <a:moveTo>
                    <a:pt x="0" y="4"/>
                  </a:moveTo>
                  <a:cubicBezTo>
                    <a:pt x="4" y="5"/>
                    <a:pt x="8" y="2"/>
                    <a:pt x="11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06" name="Freeform 1908"/>
            <p:cNvSpPr>
              <a:spLocks/>
            </p:cNvSpPr>
            <p:nvPr/>
          </p:nvSpPr>
          <p:spPr bwMode="auto">
            <a:xfrm>
              <a:off x="1243" y="2485"/>
              <a:ext cx="10" cy="22"/>
            </a:xfrm>
            <a:custGeom>
              <a:avLst/>
              <a:gdLst>
                <a:gd name="T0" fmla="*/ 4 w 4"/>
                <a:gd name="T1" fmla="*/ 0 h 8"/>
                <a:gd name="T2" fmla="*/ 0 w 4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" h="8">
                  <a:moveTo>
                    <a:pt x="4" y="0"/>
                  </a:moveTo>
                  <a:cubicBezTo>
                    <a:pt x="3" y="3"/>
                    <a:pt x="1" y="6"/>
                    <a:pt x="0" y="8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07" name="Freeform 1909"/>
            <p:cNvSpPr>
              <a:spLocks/>
            </p:cNvSpPr>
            <p:nvPr/>
          </p:nvSpPr>
          <p:spPr bwMode="auto">
            <a:xfrm>
              <a:off x="1940" y="2221"/>
              <a:ext cx="8" cy="16"/>
            </a:xfrm>
            <a:custGeom>
              <a:avLst/>
              <a:gdLst>
                <a:gd name="T0" fmla="*/ 3 w 3"/>
                <a:gd name="T1" fmla="*/ 0 h 6"/>
                <a:gd name="T2" fmla="*/ 0 w 3"/>
                <a:gd name="T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" h="6">
                  <a:moveTo>
                    <a:pt x="3" y="0"/>
                  </a:moveTo>
                  <a:cubicBezTo>
                    <a:pt x="1" y="2"/>
                    <a:pt x="0" y="4"/>
                    <a:pt x="0" y="6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08" name="Freeform 1910"/>
            <p:cNvSpPr>
              <a:spLocks/>
            </p:cNvSpPr>
            <p:nvPr/>
          </p:nvSpPr>
          <p:spPr bwMode="auto">
            <a:xfrm>
              <a:off x="1973" y="2704"/>
              <a:ext cx="5" cy="27"/>
            </a:xfrm>
            <a:custGeom>
              <a:avLst/>
              <a:gdLst>
                <a:gd name="T0" fmla="*/ 2 w 2"/>
                <a:gd name="T1" fmla="*/ 0 h 10"/>
                <a:gd name="T2" fmla="*/ 0 w 2"/>
                <a:gd name="T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10">
                  <a:moveTo>
                    <a:pt x="2" y="0"/>
                  </a:moveTo>
                  <a:cubicBezTo>
                    <a:pt x="1" y="3"/>
                    <a:pt x="0" y="6"/>
                    <a:pt x="0" y="1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09" name="Freeform 1911"/>
            <p:cNvSpPr>
              <a:spLocks/>
            </p:cNvSpPr>
            <p:nvPr/>
          </p:nvSpPr>
          <p:spPr bwMode="auto">
            <a:xfrm>
              <a:off x="1900" y="2576"/>
              <a:ext cx="8" cy="11"/>
            </a:xfrm>
            <a:custGeom>
              <a:avLst/>
              <a:gdLst>
                <a:gd name="T0" fmla="*/ 0 w 3"/>
                <a:gd name="T1" fmla="*/ 0 h 4"/>
                <a:gd name="T2" fmla="*/ 3 w 3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cubicBezTo>
                    <a:pt x="2" y="0"/>
                    <a:pt x="2" y="2"/>
                    <a:pt x="3" y="4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10" name="Freeform 1912"/>
            <p:cNvSpPr>
              <a:spLocks/>
            </p:cNvSpPr>
            <p:nvPr/>
          </p:nvSpPr>
          <p:spPr bwMode="auto">
            <a:xfrm>
              <a:off x="1865" y="2464"/>
              <a:ext cx="13" cy="21"/>
            </a:xfrm>
            <a:custGeom>
              <a:avLst/>
              <a:gdLst>
                <a:gd name="T0" fmla="*/ 5 w 5"/>
                <a:gd name="T1" fmla="*/ 0 h 8"/>
                <a:gd name="T2" fmla="*/ 0 w 5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" h="8">
                  <a:moveTo>
                    <a:pt x="5" y="0"/>
                  </a:moveTo>
                  <a:cubicBezTo>
                    <a:pt x="3" y="3"/>
                    <a:pt x="1" y="6"/>
                    <a:pt x="0" y="8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11" name="Freeform 1913"/>
            <p:cNvSpPr>
              <a:spLocks/>
            </p:cNvSpPr>
            <p:nvPr/>
          </p:nvSpPr>
          <p:spPr bwMode="auto">
            <a:xfrm>
              <a:off x="1843" y="2339"/>
              <a:ext cx="5" cy="18"/>
            </a:xfrm>
            <a:custGeom>
              <a:avLst/>
              <a:gdLst>
                <a:gd name="T0" fmla="*/ 2 w 2"/>
                <a:gd name="T1" fmla="*/ 0 h 7"/>
                <a:gd name="T2" fmla="*/ 0 w 2"/>
                <a:gd name="T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7">
                  <a:moveTo>
                    <a:pt x="2" y="0"/>
                  </a:moveTo>
                  <a:cubicBezTo>
                    <a:pt x="1" y="3"/>
                    <a:pt x="1" y="5"/>
                    <a:pt x="0" y="7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12" name="Freeform 1914"/>
            <p:cNvSpPr>
              <a:spLocks/>
            </p:cNvSpPr>
            <p:nvPr/>
          </p:nvSpPr>
          <p:spPr bwMode="auto">
            <a:xfrm>
              <a:off x="1423" y="2744"/>
              <a:ext cx="25" cy="91"/>
            </a:xfrm>
            <a:custGeom>
              <a:avLst/>
              <a:gdLst>
                <a:gd name="T0" fmla="*/ 5 w 10"/>
                <a:gd name="T1" fmla="*/ 0 h 34"/>
                <a:gd name="T2" fmla="*/ 2 w 10"/>
                <a:gd name="T3" fmla="*/ 12 h 34"/>
                <a:gd name="T4" fmla="*/ 6 w 10"/>
                <a:gd name="T5" fmla="*/ 16 h 34"/>
                <a:gd name="T6" fmla="*/ 4 w 10"/>
                <a:gd name="T7" fmla="*/ 21 h 34"/>
                <a:gd name="T8" fmla="*/ 9 w 10"/>
                <a:gd name="T9" fmla="*/ 29 h 34"/>
                <a:gd name="T10" fmla="*/ 10 w 10"/>
                <a:gd name="T11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4">
                  <a:moveTo>
                    <a:pt x="5" y="0"/>
                  </a:moveTo>
                  <a:cubicBezTo>
                    <a:pt x="2" y="4"/>
                    <a:pt x="0" y="8"/>
                    <a:pt x="2" y="12"/>
                  </a:cubicBezTo>
                  <a:cubicBezTo>
                    <a:pt x="3" y="14"/>
                    <a:pt x="6" y="12"/>
                    <a:pt x="6" y="16"/>
                  </a:cubicBezTo>
                  <a:cubicBezTo>
                    <a:pt x="7" y="18"/>
                    <a:pt x="4" y="19"/>
                    <a:pt x="4" y="21"/>
                  </a:cubicBezTo>
                  <a:cubicBezTo>
                    <a:pt x="5" y="24"/>
                    <a:pt x="8" y="26"/>
                    <a:pt x="9" y="29"/>
                  </a:cubicBezTo>
                  <a:cubicBezTo>
                    <a:pt x="9" y="31"/>
                    <a:pt x="5" y="33"/>
                    <a:pt x="10" y="34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13" name="Freeform 1915"/>
            <p:cNvSpPr>
              <a:spLocks/>
            </p:cNvSpPr>
            <p:nvPr/>
          </p:nvSpPr>
          <p:spPr bwMode="auto">
            <a:xfrm>
              <a:off x="1440" y="2880"/>
              <a:ext cx="30" cy="80"/>
            </a:xfrm>
            <a:custGeom>
              <a:avLst/>
              <a:gdLst>
                <a:gd name="T0" fmla="*/ 0 w 12"/>
                <a:gd name="T1" fmla="*/ 30 h 30"/>
                <a:gd name="T2" fmla="*/ 3 w 12"/>
                <a:gd name="T3" fmla="*/ 19 h 30"/>
                <a:gd name="T4" fmla="*/ 12 w 12"/>
                <a:gd name="T5" fmla="*/ 12 h 30"/>
                <a:gd name="T6" fmla="*/ 9 w 12"/>
                <a:gd name="T7" fmla="*/ 4 h 30"/>
                <a:gd name="T8" fmla="*/ 11 w 12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0">
                  <a:moveTo>
                    <a:pt x="0" y="30"/>
                  </a:moveTo>
                  <a:cubicBezTo>
                    <a:pt x="1" y="27"/>
                    <a:pt x="0" y="22"/>
                    <a:pt x="3" y="19"/>
                  </a:cubicBezTo>
                  <a:cubicBezTo>
                    <a:pt x="5" y="16"/>
                    <a:pt x="12" y="18"/>
                    <a:pt x="12" y="12"/>
                  </a:cubicBezTo>
                  <a:cubicBezTo>
                    <a:pt x="11" y="9"/>
                    <a:pt x="8" y="9"/>
                    <a:pt x="9" y="4"/>
                  </a:cubicBezTo>
                  <a:cubicBezTo>
                    <a:pt x="9" y="2"/>
                    <a:pt x="11" y="2"/>
                    <a:pt x="11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14" name="Freeform 1916"/>
            <p:cNvSpPr>
              <a:spLocks/>
            </p:cNvSpPr>
            <p:nvPr/>
          </p:nvSpPr>
          <p:spPr bwMode="auto">
            <a:xfrm>
              <a:off x="1535" y="2891"/>
              <a:ext cx="65" cy="48"/>
            </a:xfrm>
            <a:custGeom>
              <a:avLst/>
              <a:gdLst>
                <a:gd name="T0" fmla="*/ 0 w 26"/>
                <a:gd name="T1" fmla="*/ 0 h 18"/>
                <a:gd name="T2" fmla="*/ 11 w 26"/>
                <a:gd name="T3" fmla="*/ 8 h 18"/>
                <a:gd name="T4" fmla="*/ 20 w 26"/>
                <a:gd name="T5" fmla="*/ 13 h 18"/>
                <a:gd name="T6" fmla="*/ 26 w 26"/>
                <a:gd name="T7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18">
                  <a:moveTo>
                    <a:pt x="0" y="0"/>
                  </a:moveTo>
                  <a:cubicBezTo>
                    <a:pt x="0" y="7"/>
                    <a:pt x="5" y="13"/>
                    <a:pt x="11" y="8"/>
                  </a:cubicBezTo>
                  <a:cubicBezTo>
                    <a:pt x="12" y="13"/>
                    <a:pt x="16" y="15"/>
                    <a:pt x="20" y="13"/>
                  </a:cubicBezTo>
                  <a:cubicBezTo>
                    <a:pt x="21" y="16"/>
                    <a:pt x="23" y="18"/>
                    <a:pt x="26" y="15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15" name="Freeform 1917"/>
            <p:cNvSpPr>
              <a:spLocks/>
            </p:cNvSpPr>
            <p:nvPr/>
          </p:nvSpPr>
          <p:spPr bwMode="auto">
            <a:xfrm>
              <a:off x="1608" y="2973"/>
              <a:ext cx="55" cy="62"/>
            </a:xfrm>
            <a:custGeom>
              <a:avLst/>
              <a:gdLst>
                <a:gd name="T0" fmla="*/ 3 w 22"/>
                <a:gd name="T1" fmla="*/ 23 h 23"/>
                <a:gd name="T2" fmla="*/ 11 w 22"/>
                <a:gd name="T3" fmla="*/ 15 h 23"/>
                <a:gd name="T4" fmla="*/ 17 w 22"/>
                <a:gd name="T5" fmla="*/ 9 h 23"/>
                <a:gd name="T6" fmla="*/ 20 w 22"/>
                <a:gd name="T7" fmla="*/ 3 h 23"/>
                <a:gd name="T8" fmla="*/ 22 w 22"/>
                <a:gd name="T9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3">
                  <a:moveTo>
                    <a:pt x="3" y="23"/>
                  </a:moveTo>
                  <a:cubicBezTo>
                    <a:pt x="0" y="19"/>
                    <a:pt x="7" y="17"/>
                    <a:pt x="11" y="15"/>
                  </a:cubicBezTo>
                  <a:cubicBezTo>
                    <a:pt x="16" y="13"/>
                    <a:pt x="16" y="14"/>
                    <a:pt x="17" y="9"/>
                  </a:cubicBezTo>
                  <a:cubicBezTo>
                    <a:pt x="18" y="5"/>
                    <a:pt x="17" y="6"/>
                    <a:pt x="20" y="3"/>
                  </a:cubicBezTo>
                  <a:cubicBezTo>
                    <a:pt x="20" y="2"/>
                    <a:pt x="21" y="1"/>
                    <a:pt x="22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16" name="Freeform 1918"/>
            <p:cNvSpPr>
              <a:spLocks/>
            </p:cNvSpPr>
            <p:nvPr/>
          </p:nvSpPr>
          <p:spPr bwMode="auto">
            <a:xfrm>
              <a:off x="1875" y="2760"/>
              <a:ext cx="45" cy="104"/>
            </a:xfrm>
            <a:custGeom>
              <a:avLst/>
              <a:gdLst>
                <a:gd name="T0" fmla="*/ 0 w 18"/>
                <a:gd name="T1" fmla="*/ 0 h 39"/>
                <a:gd name="T2" fmla="*/ 5 w 18"/>
                <a:gd name="T3" fmla="*/ 12 h 39"/>
                <a:gd name="T4" fmla="*/ 10 w 18"/>
                <a:gd name="T5" fmla="*/ 24 h 39"/>
                <a:gd name="T6" fmla="*/ 13 w 18"/>
                <a:gd name="T7" fmla="*/ 33 h 39"/>
                <a:gd name="T8" fmla="*/ 18 w 18"/>
                <a:gd name="T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9">
                  <a:moveTo>
                    <a:pt x="0" y="0"/>
                  </a:moveTo>
                  <a:cubicBezTo>
                    <a:pt x="1" y="5"/>
                    <a:pt x="2" y="9"/>
                    <a:pt x="5" y="12"/>
                  </a:cubicBezTo>
                  <a:cubicBezTo>
                    <a:pt x="9" y="16"/>
                    <a:pt x="11" y="17"/>
                    <a:pt x="10" y="24"/>
                  </a:cubicBezTo>
                  <a:cubicBezTo>
                    <a:pt x="9" y="30"/>
                    <a:pt x="7" y="30"/>
                    <a:pt x="13" y="33"/>
                  </a:cubicBezTo>
                  <a:cubicBezTo>
                    <a:pt x="16" y="35"/>
                    <a:pt x="18" y="33"/>
                    <a:pt x="18" y="39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17" name="Freeform 1919"/>
            <p:cNvSpPr>
              <a:spLocks/>
            </p:cNvSpPr>
            <p:nvPr/>
          </p:nvSpPr>
          <p:spPr bwMode="auto">
            <a:xfrm>
              <a:off x="2030" y="2720"/>
              <a:ext cx="25" cy="48"/>
            </a:xfrm>
            <a:custGeom>
              <a:avLst/>
              <a:gdLst>
                <a:gd name="T0" fmla="*/ 0 w 10"/>
                <a:gd name="T1" fmla="*/ 0 h 18"/>
                <a:gd name="T2" fmla="*/ 6 w 10"/>
                <a:gd name="T3" fmla="*/ 7 h 18"/>
                <a:gd name="T4" fmla="*/ 9 w 10"/>
                <a:gd name="T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8">
                  <a:moveTo>
                    <a:pt x="0" y="0"/>
                  </a:moveTo>
                  <a:cubicBezTo>
                    <a:pt x="1" y="3"/>
                    <a:pt x="1" y="11"/>
                    <a:pt x="6" y="7"/>
                  </a:cubicBezTo>
                  <a:cubicBezTo>
                    <a:pt x="10" y="9"/>
                    <a:pt x="9" y="15"/>
                    <a:pt x="9" y="18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18" name="Freeform 1920"/>
            <p:cNvSpPr>
              <a:spLocks/>
            </p:cNvSpPr>
            <p:nvPr/>
          </p:nvSpPr>
          <p:spPr bwMode="auto">
            <a:xfrm>
              <a:off x="2210" y="2576"/>
              <a:ext cx="25" cy="11"/>
            </a:xfrm>
            <a:custGeom>
              <a:avLst/>
              <a:gdLst>
                <a:gd name="T0" fmla="*/ 0 w 10"/>
                <a:gd name="T1" fmla="*/ 0 h 4"/>
                <a:gd name="T2" fmla="*/ 7 w 10"/>
                <a:gd name="T3" fmla="*/ 0 h 4"/>
                <a:gd name="T4" fmla="*/ 10 w 10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4">
                  <a:moveTo>
                    <a:pt x="0" y="0"/>
                  </a:moveTo>
                  <a:cubicBezTo>
                    <a:pt x="3" y="4"/>
                    <a:pt x="5" y="4"/>
                    <a:pt x="7" y="0"/>
                  </a:cubicBezTo>
                  <a:cubicBezTo>
                    <a:pt x="8" y="0"/>
                    <a:pt x="9" y="1"/>
                    <a:pt x="10" y="1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19" name="Freeform 1921"/>
            <p:cNvSpPr>
              <a:spLocks/>
            </p:cNvSpPr>
            <p:nvPr/>
          </p:nvSpPr>
          <p:spPr bwMode="auto">
            <a:xfrm>
              <a:off x="2150" y="2661"/>
              <a:ext cx="33" cy="24"/>
            </a:xfrm>
            <a:custGeom>
              <a:avLst/>
              <a:gdLst>
                <a:gd name="T0" fmla="*/ 0 w 13"/>
                <a:gd name="T1" fmla="*/ 1 h 9"/>
                <a:gd name="T2" fmla="*/ 2 w 13"/>
                <a:gd name="T3" fmla="*/ 5 h 9"/>
                <a:gd name="T4" fmla="*/ 8 w 13"/>
                <a:gd name="T5" fmla="*/ 9 h 9"/>
                <a:gd name="T6" fmla="*/ 11 w 13"/>
                <a:gd name="T7" fmla="*/ 7 h 9"/>
                <a:gd name="T8" fmla="*/ 13 w 13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9">
                  <a:moveTo>
                    <a:pt x="0" y="1"/>
                  </a:moveTo>
                  <a:cubicBezTo>
                    <a:pt x="0" y="3"/>
                    <a:pt x="1" y="4"/>
                    <a:pt x="2" y="5"/>
                  </a:cubicBezTo>
                  <a:cubicBezTo>
                    <a:pt x="6" y="0"/>
                    <a:pt x="7" y="5"/>
                    <a:pt x="8" y="9"/>
                  </a:cubicBezTo>
                  <a:cubicBezTo>
                    <a:pt x="8" y="8"/>
                    <a:pt x="11" y="8"/>
                    <a:pt x="11" y="7"/>
                  </a:cubicBezTo>
                  <a:cubicBezTo>
                    <a:pt x="12" y="8"/>
                    <a:pt x="12" y="9"/>
                    <a:pt x="13" y="9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20" name="Freeform 1922"/>
            <p:cNvSpPr>
              <a:spLocks/>
            </p:cNvSpPr>
            <p:nvPr/>
          </p:nvSpPr>
          <p:spPr bwMode="auto">
            <a:xfrm>
              <a:off x="2100" y="1779"/>
              <a:ext cx="13" cy="80"/>
            </a:xfrm>
            <a:custGeom>
              <a:avLst/>
              <a:gdLst>
                <a:gd name="T0" fmla="*/ 2 w 5"/>
                <a:gd name="T1" fmla="*/ 30 h 30"/>
                <a:gd name="T2" fmla="*/ 1 w 5"/>
                <a:gd name="T3" fmla="*/ 22 h 30"/>
                <a:gd name="T4" fmla="*/ 4 w 5"/>
                <a:gd name="T5" fmla="*/ 14 h 30"/>
                <a:gd name="T6" fmla="*/ 4 w 5"/>
                <a:gd name="T7" fmla="*/ 9 h 30"/>
                <a:gd name="T8" fmla="*/ 3 w 5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0">
                  <a:moveTo>
                    <a:pt x="2" y="30"/>
                  </a:moveTo>
                  <a:cubicBezTo>
                    <a:pt x="3" y="27"/>
                    <a:pt x="1" y="25"/>
                    <a:pt x="1" y="22"/>
                  </a:cubicBezTo>
                  <a:cubicBezTo>
                    <a:pt x="0" y="16"/>
                    <a:pt x="2" y="18"/>
                    <a:pt x="4" y="14"/>
                  </a:cubicBezTo>
                  <a:cubicBezTo>
                    <a:pt x="5" y="11"/>
                    <a:pt x="5" y="13"/>
                    <a:pt x="4" y="9"/>
                  </a:cubicBezTo>
                  <a:cubicBezTo>
                    <a:pt x="4" y="6"/>
                    <a:pt x="1" y="4"/>
                    <a:pt x="3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21" name="Freeform 1923"/>
            <p:cNvSpPr>
              <a:spLocks/>
            </p:cNvSpPr>
            <p:nvPr/>
          </p:nvSpPr>
          <p:spPr bwMode="auto">
            <a:xfrm>
              <a:off x="1858" y="1597"/>
              <a:ext cx="127" cy="70"/>
            </a:xfrm>
            <a:custGeom>
              <a:avLst/>
              <a:gdLst>
                <a:gd name="T0" fmla="*/ 0 w 51"/>
                <a:gd name="T1" fmla="*/ 0 h 26"/>
                <a:gd name="T2" fmla="*/ 11 w 51"/>
                <a:gd name="T3" fmla="*/ 12 h 26"/>
                <a:gd name="T4" fmla="*/ 21 w 51"/>
                <a:gd name="T5" fmla="*/ 13 h 26"/>
                <a:gd name="T6" fmla="*/ 36 w 51"/>
                <a:gd name="T7" fmla="*/ 21 h 26"/>
                <a:gd name="T8" fmla="*/ 51 w 51"/>
                <a:gd name="T9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26">
                  <a:moveTo>
                    <a:pt x="0" y="0"/>
                  </a:moveTo>
                  <a:cubicBezTo>
                    <a:pt x="6" y="2"/>
                    <a:pt x="5" y="11"/>
                    <a:pt x="11" y="12"/>
                  </a:cubicBezTo>
                  <a:cubicBezTo>
                    <a:pt x="16" y="14"/>
                    <a:pt x="17" y="10"/>
                    <a:pt x="21" y="13"/>
                  </a:cubicBezTo>
                  <a:cubicBezTo>
                    <a:pt x="28" y="18"/>
                    <a:pt x="25" y="26"/>
                    <a:pt x="36" y="21"/>
                  </a:cubicBezTo>
                  <a:cubicBezTo>
                    <a:pt x="38" y="26"/>
                    <a:pt x="47" y="25"/>
                    <a:pt x="51" y="24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22" name="Freeform 1924"/>
            <p:cNvSpPr>
              <a:spLocks/>
            </p:cNvSpPr>
            <p:nvPr/>
          </p:nvSpPr>
          <p:spPr bwMode="auto">
            <a:xfrm>
              <a:off x="1853" y="1707"/>
              <a:ext cx="27" cy="61"/>
            </a:xfrm>
            <a:custGeom>
              <a:avLst/>
              <a:gdLst>
                <a:gd name="T0" fmla="*/ 1 w 11"/>
                <a:gd name="T1" fmla="*/ 23 h 23"/>
                <a:gd name="T2" fmla="*/ 0 w 11"/>
                <a:gd name="T3" fmla="*/ 23 h 23"/>
                <a:gd name="T4" fmla="*/ 8 w 11"/>
                <a:gd name="T5" fmla="*/ 10 h 23"/>
                <a:gd name="T6" fmla="*/ 11 w 11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23">
                  <a:moveTo>
                    <a:pt x="1" y="23"/>
                  </a:moveTo>
                  <a:cubicBezTo>
                    <a:pt x="1" y="23"/>
                    <a:pt x="0" y="23"/>
                    <a:pt x="0" y="23"/>
                  </a:cubicBezTo>
                  <a:cubicBezTo>
                    <a:pt x="0" y="18"/>
                    <a:pt x="1" y="9"/>
                    <a:pt x="8" y="10"/>
                  </a:cubicBezTo>
                  <a:cubicBezTo>
                    <a:pt x="5" y="6"/>
                    <a:pt x="4" y="1"/>
                    <a:pt x="11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23" name="Freeform 1925"/>
            <p:cNvSpPr>
              <a:spLocks/>
            </p:cNvSpPr>
            <p:nvPr/>
          </p:nvSpPr>
          <p:spPr bwMode="auto">
            <a:xfrm>
              <a:off x="1615" y="1680"/>
              <a:ext cx="35" cy="101"/>
            </a:xfrm>
            <a:custGeom>
              <a:avLst/>
              <a:gdLst>
                <a:gd name="T0" fmla="*/ 0 w 14"/>
                <a:gd name="T1" fmla="*/ 33 h 38"/>
                <a:gd name="T2" fmla="*/ 8 w 14"/>
                <a:gd name="T3" fmla="*/ 24 h 38"/>
                <a:gd name="T4" fmla="*/ 12 w 14"/>
                <a:gd name="T5" fmla="*/ 14 h 38"/>
                <a:gd name="T6" fmla="*/ 14 w 14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38">
                  <a:moveTo>
                    <a:pt x="0" y="33"/>
                  </a:moveTo>
                  <a:cubicBezTo>
                    <a:pt x="6" y="38"/>
                    <a:pt x="8" y="27"/>
                    <a:pt x="8" y="24"/>
                  </a:cubicBezTo>
                  <a:cubicBezTo>
                    <a:pt x="9" y="19"/>
                    <a:pt x="10" y="18"/>
                    <a:pt x="12" y="14"/>
                  </a:cubicBezTo>
                  <a:cubicBezTo>
                    <a:pt x="14" y="10"/>
                    <a:pt x="10" y="2"/>
                    <a:pt x="14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24" name="Freeform 1926"/>
            <p:cNvSpPr>
              <a:spLocks/>
            </p:cNvSpPr>
            <p:nvPr/>
          </p:nvSpPr>
          <p:spPr bwMode="auto">
            <a:xfrm>
              <a:off x="1650" y="1587"/>
              <a:ext cx="40" cy="66"/>
            </a:xfrm>
            <a:custGeom>
              <a:avLst/>
              <a:gdLst>
                <a:gd name="T0" fmla="*/ 2 w 16"/>
                <a:gd name="T1" fmla="*/ 0 h 25"/>
                <a:gd name="T2" fmla="*/ 3 w 16"/>
                <a:gd name="T3" fmla="*/ 12 h 25"/>
                <a:gd name="T4" fmla="*/ 8 w 16"/>
                <a:gd name="T5" fmla="*/ 17 h 25"/>
                <a:gd name="T6" fmla="*/ 9 w 16"/>
                <a:gd name="T7" fmla="*/ 21 h 25"/>
                <a:gd name="T8" fmla="*/ 13 w 16"/>
                <a:gd name="T9" fmla="*/ 22 h 25"/>
                <a:gd name="T10" fmla="*/ 16 w 16"/>
                <a:gd name="T11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5">
                  <a:moveTo>
                    <a:pt x="2" y="0"/>
                  </a:moveTo>
                  <a:cubicBezTo>
                    <a:pt x="3" y="4"/>
                    <a:pt x="0" y="8"/>
                    <a:pt x="3" y="12"/>
                  </a:cubicBezTo>
                  <a:cubicBezTo>
                    <a:pt x="5" y="15"/>
                    <a:pt x="7" y="14"/>
                    <a:pt x="8" y="17"/>
                  </a:cubicBezTo>
                  <a:cubicBezTo>
                    <a:pt x="9" y="18"/>
                    <a:pt x="8" y="20"/>
                    <a:pt x="9" y="21"/>
                  </a:cubicBezTo>
                  <a:cubicBezTo>
                    <a:pt x="10" y="22"/>
                    <a:pt x="12" y="22"/>
                    <a:pt x="13" y="22"/>
                  </a:cubicBezTo>
                  <a:cubicBezTo>
                    <a:pt x="14" y="23"/>
                    <a:pt x="15" y="24"/>
                    <a:pt x="16" y="25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25" name="Freeform 1927"/>
            <p:cNvSpPr>
              <a:spLocks/>
            </p:cNvSpPr>
            <p:nvPr/>
          </p:nvSpPr>
          <p:spPr bwMode="auto">
            <a:xfrm>
              <a:off x="1235" y="1576"/>
              <a:ext cx="108" cy="32"/>
            </a:xfrm>
            <a:custGeom>
              <a:avLst/>
              <a:gdLst>
                <a:gd name="T0" fmla="*/ 0 w 43"/>
                <a:gd name="T1" fmla="*/ 9 h 12"/>
                <a:gd name="T2" fmla="*/ 15 w 43"/>
                <a:gd name="T3" fmla="*/ 11 h 12"/>
                <a:gd name="T4" fmla="*/ 28 w 43"/>
                <a:gd name="T5" fmla="*/ 3 h 12"/>
                <a:gd name="T6" fmla="*/ 35 w 43"/>
                <a:gd name="T7" fmla="*/ 3 h 12"/>
                <a:gd name="T8" fmla="*/ 43 w 43"/>
                <a:gd name="T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2">
                  <a:moveTo>
                    <a:pt x="0" y="9"/>
                  </a:moveTo>
                  <a:cubicBezTo>
                    <a:pt x="4" y="0"/>
                    <a:pt x="9" y="11"/>
                    <a:pt x="15" y="11"/>
                  </a:cubicBezTo>
                  <a:cubicBezTo>
                    <a:pt x="21" y="12"/>
                    <a:pt x="23" y="6"/>
                    <a:pt x="28" y="3"/>
                  </a:cubicBezTo>
                  <a:cubicBezTo>
                    <a:pt x="33" y="0"/>
                    <a:pt x="31" y="3"/>
                    <a:pt x="35" y="3"/>
                  </a:cubicBezTo>
                  <a:cubicBezTo>
                    <a:pt x="38" y="4"/>
                    <a:pt x="41" y="2"/>
                    <a:pt x="43" y="1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26" name="Freeform 1928"/>
            <p:cNvSpPr>
              <a:spLocks/>
            </p:cNvSpPr>
            <p:nvPr/>
          </p:nvSpPr>
          <p:spPr bwMode="auto">
            <a:xfrm>
              <a:off x="1458" y="1592"/>
              <a:ext cx="42" cy="125"/>
            </a:xfrm>
            <a:custGeom>
              <a:avLst/>
              <a:gdLst>
                <a:gd name="T0" fmla="*/ 17 w 17"/>
                <a:gd name="T1" fmla="*/ 0 h 47"/>
                <a:gd name="T2" fmla="*/ 8 w 17"/>
                <a:gd name="T3" fmla="*/ 13 h 47"/>
                <a:gd name="T4" fmla="*/ 9 w 17"/>
                <a:gd name="T5" fmla="*/ 21 h 47"/>
                <a:gd name="T6" fmla="*/ 5 w 17"/>
                <a:gd name="T7" fmla="*/ 25 h 47"/>
                <a:gd name="T8" fmla="*/ 2 w 17"/>
                <a:gd name="T9" fmla="*/ 36 h 47"/>
                <a:gd name="T10" fmla="*/ 4 w 17"/>
                <a:gd name="T11" fmla="*/ 39 h 47"/>
                <a:gd name="T12" fmla="*/ 0 w 17"/>
                <a:gd name="T13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47">
                  <a:moveTo>
                    <a:pt x="17" y="0"/>
                  </a:moveTo>
                  <a:cubicBezTo>
                    <a:pt x="14" y="4"/>
                    <a:pt x="8" y="8"/>
                    <a:pt x="8" y="13"/>
                  </a:cubicBezTo>
                  <a:cubicBezTo>
                    <a:pt x="7" y="16"/>
                    <a:pt x="10" y="18"/>
                    <a:pt x="9" y="21"/>
                  </a:cubicBezTo>
                  <a:cubicBezTo>
                    <a:pt x="8" y="25"/>
                    <a:pt x="8" y="23"/>
                    <a:pt x="5" y="25"/>
                  </a:cubicBezTo>
                  <a:cubicBezTo>
                    <a:pt x="0" y="29"/>
                    <a:pt x="0" y="30"/>
                    <a:pt x="2" y="36"/>
                  </a:cubicBezTo>
                  <a:cubicBezTo>
                    <a:pt x="3" y="37"/>
                    <a:pt x="4" y="38"/>
                    <a:pt x="4" y="39"/>
                  </a:cubicBezTo>
                  <a:cubicBezTo>
                    <a:pt x="4" y="41"/>
                    <a:pt x="0" y="44"/>
                    <a:pt x="0" y="47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27" name="Freeform 1929"/>
            <p:cNvSpPr>
              <a:spLocks/>
            </p:cNvSpPr>
            <p:nvPr/>
          </p:nvSpPr>
          <p:spPr bwMode="auto">
            <a:xfrm>
              <a:off x="1483" y="1960"/>
              <a:ext cx="50" cy="61"/>
            </a:xfrm>
            <a:custGeom>
              <a:avLst/>
              <a:gdLst>
                <a:gd name="T0" fmla="*/ 0 w 20"/>
                <a:gd name="T1" fmla="*/ 20 h 23"/>
                <a:gd name="T2" fmla="*/ 12 w 20"/>
                <a:gd name="T3" fmla="*/ 5 h 23"/>
                <a:gd name="T4" fmla="*/ 16 w 20"/>
                <a:gd name="T5" fmla="*/ 4 h 23"/>
                <a:gd name="T6" fmla="*/ 20 w 20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3">
                  <a:moveTo>
                    <a:pt x="0" y="20"/>
                  </a:moveTo>
                  <a:cubicBezTo>
                    <a:pt x="11" y="23"/>
                    <a:pt x="8" y="10"/>
                    <a:pt x="12" y="5"/>
                  </a:cubicBezTo>
                  <a:cubicBezTo>
                    <a:pt x="13" y="5"/>
                    <a:pt x="15" y="5"/>
                    <a:pt x="16" y="4"/>
                  </a:cubicBezTo>
                  <a:cubicBezTo>
                    <a:pt x="17" y="3"/>
                    <a:pt x="19" y="1"/>
                    <a:pt x="20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28" name="Freeform 1930"/>
            <p:cNvSpPr>
              <a:spLocks/>
            </p:cNvSpPr>
            <p:nvPr/>
          </p:nvSpPr>
          <p:spPr bwMode="auto">
            <a:xfrm>
              <a:off x="1545" y="2048"/>
              <a:ext cx="50" cy="56"/>
            </a:xfrm>
            <a:custGeom>
              <a:avLst/>
              <a:gdLst>
                <a:gd name="T0" fmla="*/ 2 w 20"/>
                <a:gd name="T1" fmla="*/ 0 h 21"/>
                <a:gd name="T2" fmla="*/ 9 w 20"/>
                <a:gd name="T3" fmla="*/ 11 h 21"/>
                <a:gd name="T4" fmla="*/ 14 w 20"/>
                <a:gd name="T5" fmla="*/ 18 h 21"/>
                <a:gd name="T6" fmla="*/ 20 w 20"/>
                <a:gd name="T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1">
                  <a:moveTo>
                    <a:pt x="2" y="0"/>
                  </a:moveTo>
                  <a:cubicBezTo>
                    <a:pt x="0" y="5"/>
                    <a:pt x="2" y="14"/>
                    <a:pt x="9" y="11"/>
                  </a:cubicBezTo>
                  <a:cubicBezTo>
                    <a:pt x="9" y="14"/>
                    <a:pt x="12" y="17"/>
                    <a:pt x="14" y="18"/>
                  </a:cubicBezTo>
                  <a:cubicBezTo>
                    <a:pt x="17" y="20"/>
                    <a:pt x="16" y="20"/>
                    <a:pt x="20" y="21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29" name="Freeform 1931"/>
            <p:cNvSpPr>
              <a:spLocks/>
            </p:cNvSpPr>
            <p:nvPr/>
          </p:nvSpPr>
          <p:spPr bwMode="auto">
            <a:xfrm>
              <a:off x="1338" y="2115"/>
              <a:ext cx="102" cy="104"/>
            </a:xfrm>
            <a:custGeom>
              <a:avLst/>
              <a:gdLst>
                <a:gd name="T0" fmla="*/ 4 w 41"/>
                <a:gd name="T1" fmla="*/ 0 h 39"/>
                <a:gd name="T2" fmla="*/ 20 w 41"/>
                <a:gd name="T3" fmla="*/ 13 h 39"/>
                <a:gd name="T4" fmla="*/ 25 w 41"/>
                <a:gd name="T5" fmla="*/ 21 h 39"/>
                <a:gd name="T6" fmla="*/ 34 w 41"/>
                <a:gd name="T7" fmla="*/ 24 h 39"/>
                <a:gd name="T8" fmla="*/ 35 w 41"/>
                <a:gd name="T9" fmla="*/ 31 h 39"/>
                <a:gd name="T10" fmla="*/ 37 w 41"/>
                <a:gd name="T11" fmla="*/ 32 h 39"/>
                <a:gd name="T12" fmla="*/ 37 w 41"/>
                <a:gd name="T13" fmla="*/ 34 h 39"/>
                <a:gd name="T14" fmla="*/ 40 w 41"/>
                <a:gd name="T15" fmla="*/ 37 h 39"/>
                <a:gd name="T16" fmla="*/ 41 w 41"/>
                <a:gd name="T1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39">
                  <a:moveTo>
                    <a:pt x="4" y="0"/>
                  </a:moveTo>
                  <a:cubicBezTo>
                    <a:pt x="0" y="9"/>
                    <a:pt x="16" y="9"/>
                    <a:pt x="20" y="13"/>
                  </a:cubicBezTo>
                  <a:cubicBezTo>
                    <a:pt x="23" y="15"/>
                    <a:pt x="20" y="19"/>
                    <a:pt x="25" y="21"/>
                  </a:cubicBezTo>
                  <a:cubicBezTo>
                    <a:pt x="28" y="22"/>
                    <a:pt x="33" y="21"/>
                    <a:pt x="34" y="24"/>
                  </a:cubicBezTo>
                  <a:cubicBezTo>
                    <a:pt x="34" y="27"/>
                    <a:pt x="32" y="29"/>
                    <a:pt x="35" y="31"/>
                  </a:cubicBezTo>
                  <a:cubicBezTo>
                    <a:pt x="36" y="31"/>
                    <a:pt x="37" y="31"/>
                    <a:pt x="37" y="32"/>
                  </a:cubicBezTo>
                  <a:cubicBezTo>
                    <a:pt x="37" y="33"/>
                    <a:pt x="37" y="34"/>
                    <a:pt x="37" y="34"/>
                  </a:cubicBezTo>
                  <a:cubicBezTo>
                    <a:pt x="37" y="36"/>
                    <a:pt x="39" y="36"/>
                    <a:pt x="40" y="37"/>
                  </a:cubicBezTo>
                  <a:cubicBezTo>
                    <a:pt x="40" y="38"/>
                    <a:pt x="40" y="39"/>
                    <a:pt x="41" y="39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30" name="Freeform 1932"/>
            <p:cNvSpPr>
              <a:spLocks/>
            </p:cNvSpPr>
            <p:nvPr/>
          </p:nvSpPr>
          <p:spPr bwMode="auto">
            <a:xfrm>
              <a:off x="1343" y="2187"/>
              <a:ext cx="85" cy="45"/>
            </a:xfrm>
            <a:custGeom>
              <a:avLst/>
              <a:gdLst>
                <a:gd name="T0" fmla="*/ 0 w 34"/>
                <a:gd name="T1" fmla="*/ 0 h 17"/>
                <a:gd name="T2" fmla="*/ 2 w 34"/>
                <a:gd name="T3" fmla="*/ 7 h 17"/>
                <a:gd name="T4" fmla="*/ 8 w 34"/>
                <a:gd name="T5" fmla="*/ 9 h 17"/>
                <a:gd name="T6" fmla="*/ 15 w 34"/>
                <a:gd name="T7" fmla="*/ 13 h 17"/>
                <a:gd name="T8" fmla="*/ 23 w 34"/>
                <a:gd name="T9" fmla="*/ 9 h 17"/>
                <a:gd name="T10" fmla="*/ 31 w 34"/>
                <a:gd name="T11" fmla="*/ 14 h 17"/>
                <a:gd name="T12" fmla="*/ 32 w 34"/>
                <a:gd name="T13" fmla="*/ 13 h 17"/>
                <a:gd name="T14" fmla="*/ 34 w 34"/>
                <a:gd name="T15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17">
                  <a:moveTo>
                    <a:pt x="0" y="0"/>
                  </a:moveTo>
                  <a:cubicBezTo>
                    <a:pt x="1" y="2"/>
                    <a:pt x="0" y="5"/>
                    <a:pt x="2" y="7"/>
                  </a:cubicBezTo>
                  <a:cubicBezTo>
                    <a:pt x="3" y="9"/>
                    <a:pt x="6" y="7"/>
                    <a:pt x="8" y="9"/>
                  </a:cubicBezTo>
                  <a:cubicBezTo>
                    <a:pt x="10" y="12"/>
                    <a:pt x="11" y="14"/>
                    <a:pt x="15" y="13"/>
                  </a:cubicBezTo>
                  <a:cubicBezTo>
                    <a:pt x="18" y="12"/>
                    <a:pt x="20" y="10"/>
                    <a:pt x="23" y="9"/>
                  </a:cubicBezTo>
                  <a:cubicBezTo>
                    <a:pt x="27" y="8"/>
                    <a:pt x="28" y="17"/>
                    <a:pt x="31" y="14"/>
                  </a:cubicBezTo>
                  <a:cubicBezTo>
                    <a:pt x="32" y="14"/>
                    <a:pt x="31" y="13"/>
                    <a:pt x="32" y="13"/>
                  </a:cubicBezTo>
                  <a:cubicBezTo>
                    <a:pt x="33" y="12"/>
                    <a:pt x="34" y="13"/>
                    <a:pt x="34" y="12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31" name="Freeform 1933"/>
            <p:cNvSpPr>
              <a:spLocks/>
            </p:cNvSpPr>
            <p:nvPr/>
          </p:nvSpPr>
          <p:spPr bwMode="auto">
            <a:xfrm>
              <a:off x="1355" y="2045"/>
              <a:ext cx="20" cy="94"/>
            </a:xfrm>
            <a:custGeom>
              <a:avLst/>
              <a:gdLst>
                <a:gd name="T0" fmla="*/ 4 w 8"/>
                <a:gd name="T1" fmla="*/ 35 h 35"/>
                <a:gd name="T2" fmla="*/ 4 w 8"/>
                <a:gd name="T3" fmla="*/ 29 h 35"/>
                <a:gd name="T4" fmla="*/ 6 w 8"/>
                <a:gd name="T5" fmla="*/ 18 h 35"/>
                <a:gd name="T6" fmla="*/ 1 w 8"/>
                <a:gd name="T7" fmla="*/ 9 h 35"/>
                <a:gd name="T8" fmla="*/ 0 w 8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5">
                  <a:moveTo>
                    <a:pt x="4" y="35"/>
                  </a:moveTo>
                  <a:cubicBezTo>
                    <a:pt x="4" y="33"/>
                    <a:pt x="3" y="31"/>
                    <a:pt x="4" y="29"/>
                  </a:cubicBezTo>
                  <a:cubicBezTo>
                    <a:pt x="5" y="25"/>
                    <a:pt x="8" y="22"/>
                    <a:pt x="6" y="18"/>
                  </a:cubicBezTo>
                  <a:cubicBezTo>
                    <a:pt x="4" y="15"/>
                    <a:pt x="0" y="14"/>
                    <a:pt x="1" y="9"/>
                  </a:cubicBezTo>
                  <a:cubicBezTo>
                    <a:pt x="2" y="5"/>
                    <a:pt x="3" y="3"/>
                    <a:pt x="0" y="0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32" name="Freeform 1934"/>
            <p:cNvSpPr>
              <a:spLocks/>
            </p:cNvSpPr>
            <p:nvPr/>
          </p:nvSpPr>
          <p:spPr bwMode="auto">
            <a:xfrm>
              <a:off x="1278" y="2123"/>
              <a:ext cx="72" cy="13"/>
            </a:xfrm>
            <a:custGeom>
              <a:avLst/>
              <a:gdLst>
                <a:gd name="T0" fmla="*/ 0 w 29"/>
                <a:gd name="T1" fmla="*/ 0 h 5"/>
                <a:gd name="T2" fmla="*/ 3 w 29"/>
                <a:gd name="T3" fmla="*/ 1 h 5"/>
                <a:gd name="T4" fmla="*/ 9 w 29"/>
                <a:gd name="T5" fmla="*/ 5 h 5"/>
                <a:gd name="T6" fmla="*/ 13 w 29"/>
                <a:gd name="T7" fmla="*/ 1 h 5"/>
                <a:gd name="T8" fmla="*/ 18 w 29"/>
                <a:gd name="T9" fmla="*/ 3 h 5"/>
                <a:gd name="T10" fmla="*/ 25 w 29"/>
                <a:gd name="T11" fmla="*/ 4 h 5"/>
                <a:gd name="T12" fmla="*/ 29 w 29"/>
                <a:gd name="T1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5">
                  <a:moveTo>
                    <a:pt x="0" y="0"/>
                  </a:moveTo>
                  <a:cubicBezTo>
                    <a:pt x="0" y="1"/>
                    <a:pt x="2" y="1"/>
                    <a:pt x="3" y="1"/>
                  </a:cubicBezTo>
                  <a:cubicBezTo>
                    <a:pt x="5" y="2"/>
                    <a:pt x="6" y="5"/>
                    <a:pt x="9" y="5"/>
                  </a:cubicBezTo>
                  <a:cubicBezTo>
                    <a:pt x="11" y="4"/>
                    <a:pt x="11" y="2"/>
                    <a:pt x="13" y="1"/>
                  </a:cubicBezTo>
                  <a:cubicBezTo>
                    <a:pt x="16" y="0"/>
                    <a:pt x="16" y="2"/>
                    <a:pt x="18" y="3"/>
                  </a:cubicBezTo>
                  <a:cubicBezTo>
                    <a:pt x="19" y="4"/>
                    <a:pt x="23" y="4"/>
                    <a:pt x="25" y="4"/>
                  </a:cubicBezTo>
                  <a:cubicBezTo>
                    <a:pt x="26" y="3"/>
                    <a:pt x="27" y="2"/>
                    <a:pt x="29" y="3"/>
                  </a:cubicBezTo>
                </a:path>
              </a:pathLst>
            </a:custGeom>
            <a:noFill/>
            <a:ln w="3175" cap="rnd">
              <a:solidFill>
                <a:srgbClr val="DE6E2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33" name="Freeform 1935"/>
            <p:cNvSpPr>
              <a:spLocks/>
            </p:cNvSpPr>
            <p:nvPr/>
          </p:nvSpPr>
          <p:spPr bwMode="auto">
            <a:xfrm>
              <a:off x="1338" y="2189"/>
              <a:ext cx="12" cy="11"/>
            </a:xfrm>
            <a:custGeom>
              <a:avLst/>
              <a:gdLst>
                <a:gd name="T0" fmla="*/ 0 w 5"/>
                <a:gd name="T1" fmla="*/ 4 h 4"/>
                <a:gd name="T2" fmla="*/ 5 w 5"/>
                <a:gd name="T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" h="4">
                  <a:moveTo>
                    <a:pt x="0" y="4"/>
                  </a:moveTo>
                  <a:cubicBezTo>
                    <a:pt x="2" y="4"/>
                    <a:pt x="4" y="2"/>
                    <a:pt x="5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34" name="Freeform 1936"/>
            <p:cNvSpPr>
              <a:spLocks/>
            </p:cNvSpPr>
            <p:nvPr/>
          </p:nvSpPr>
          <p:spPr bwMode="auto">
            <a:xfrm>
              <a:off x="1280" y="2115"/>
              <a:ext cx="10" cy="1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cubicBezTo>
                    <a:pt x="1" y="4"/>
                    <a:pt x="2" y="2"/>
                    <a:pt x="4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35" name="Freeform 1937"/>
            <p:cNvSpPr>
              <a:spLocks/>
            </p:cNvSpPr>
            <p:nvPr/>
          </p:nvSpPr>
          <p:spPr bwMode="auto">
            <a:xfrm>
              <a:off x="1350" y="2048"/>
              <a:ext cx="18" cy="5"/>
            </a:xfrm>
            <a:custGeom>
              <a:avLst/>
              <a:gdLst>
                <a:gd name="T0" fmla="*/ 0 w 7"/>
                <a:gd name="T1" fmla="*/ 2 h 2"/>
                <a:gd name="T2" fmla="*/ 7 w 7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" h="2">
                  <a:moveTo>
                    <a:pt x="0" y="2"/>
                  </a:moveTo>
                  <a:cubicBezTo>
                    <a:pt x="2" y="1"/>
                    <a:pt x="4" y="0"/>
                    <a:pt x="7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36" name="Freeform 1938"/>
            <p:cNvSpPr>
              <a:spLocks/>
            </p:cNvSpPr>
            <p:nvPr/>
          </p:nvSpPr>
          <p:spPr bwMode="auto">
            <a:xfrm>
              <a:off x="1493" y="2000"/>
              <a:ext cx="2" cy="29"/>
            </a:xfrm>
            <a:custGeom>
              <a:avLst/>
              <a:gdLst>
                <a:gd name="T0" fmla="*/ 1 w 1"/>
                <a:gd name="T1" fmla="*/ 0 h 11"/>
                <a:gd name="T2" fmla="*/ 1 w 1"/>
                <a:gd name="T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1">
                  <a:moveTo>
                    <a:pt x="1" y="0"/>
                  </a:moveTo>
                  <a:cubicBezTo>
                    <a:pt x="0" y="3"/>
                    <a:pt x="0" y="8"/>
                    <a:pt x="1" y="11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37" name="Freeform 1939"/>
            <p:cNvSpPr>
              <a:spLocks/>
            </p:cNvSpPr>
            <p:nvPr/>
          </p:nvSpPr>
          <p:spPr bwMode="auto">
            <a:xfrm>
              <a:off x="1543" y="2051"/>
              <a:ext cx="17" cy="2"/>
            </a:xfrm>
            <a:custGeom>
              <a:avLst/>
              <a:gdLst>
                <a:gd name="T0" fmla="*/ 1 w 7"/>
                <a:gd name="T1" fmla="*/ 0 h 1"/>
                <a:gd name="T2" fmla="*/ 0 w 7"/>
                <a:gd name="T3" fmla="*/ 1 h 1"/>
                <a:gd name="T4" fmla="*/ 7 w 7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3" y="1"/>
                    <a:pt x="5" y="1"/>
                    <a:pt x="7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38" name="Freeform 1940"/>
            <p:cNvSpPr>
              <a:spLocks/>
            </p:cNvSpPr>
            <p:nvPr/>
          </p:nvSpPr>
          <p:spPr bwMode="auto">
            <a:xfrm>
              <a:off x="1500" y="3019"/>
              <a:ext cx="3" cy="21"/>
            </a:xfrm>
            <a:custGeom>
              <a:avLst/>
              <a:gdLst>
                <a:gd name="T0" fmla="*/ 0 w 1"/>
                <a:gd name="T1" fmla="*/ 8 h 8"/>
                <a:gd name="T2" fmla="*/ 1 w 1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8">
                  <a:moveTo>
                    <a:pt x="0" y="8"/>
                  </a:moveTo>
                  <a:cubicBezTo>
                    <a:pt x="1" y="5"/>
                    <a:pt x="1" y="3"/>
                    <a:pt x="1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39" name="Freeform 1941"/>
            <p:cNvSpPr>
              <a:spLocks/>
            </p:cNvSpPr>
            <p:nvPr/>
          </p:nvSpPr>
          <p:spPr bwMode="auto">
            <a:xfrm>
              <a:off x="1528" y="2891"/>
              <a:ext cx="30" cy="18"/>
            </a:xfrm>
            <a:custGeom>
              <a:avLst/>
              <a:gdLst>
                <a:gd name="T0" fmla="*/ 0 w 12"/>
                <a:gd name="T1" fmla="*/ 7 h 7"/>
                <a:gd name="T2" fmla="*/ 12 w 12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" h="7">
                  <a:moveTo>
                    <a:pt x="0" y="7"/>
                  </a:moveTo>
                  <a:cubicBezTo>
                    <a:pt x="4" y="5"/>
                    <a:pt x="8" y="2"/>
                    <a:pt x="12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40" name="Freeform 1942"/>
            <p:cNvSpPr>
              <a:spLocks/>
            </p:cNvSpPr>
            <p:nvPr/>
          </p:nvSpPr>
          <p:spPr bwMode="auto">
            <a:xfrm>
              <a:off x="1418" y="2760"/>
              <a:ext cx="35" cy="1"/>
            </a:xfrm>
            <a:custGeom>
              <a:avLst/>
              <a:gdLst>
                <a:gd name="T0" fmla="*/ 0 w 14"/>
                <a:gd name="T1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4">
                  <a:moveTo>
                    <a:pt x="0" y="0"/>
                  </a:moveTo>
                  <a:cubicBezTo>
                    <a:pt x="5" y="0"/>
                    <a:pt x="9" y="0"/>
                    <a:pt x="14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41" name="Freeform 1943"/>
            <p:cNvSpPr>
              <a:spLocks/>
            </p:cNvSpPr>
            <p:nvPr/>
          </p:nvSpPr>
          <p:spPr bwMode="auto">
            <a:xfrm>
              <a:off x="1515" y="2747"/>
              <a:ext cx="23" cy="2"/>
            </a:xfrm>
            <a:custGeom>
              <a:avLst/>
              <a:gdLst>
                <a:gd name="T0" fmla="*/ 0 w 9"/>
                <a:gd name="T1" fmla="*/ 0 h 1"/>
                <a:gd name="T2" fmla="*/ 9 w 9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1">
                  <a:moveTo>
                    <a:pt x="0" y="0"/>
                  </a:moveTo>
                  <a:cubicBezTo>
                    <a:pt x="3" y="0"/>
                    <a:pt x="6" y="1"/>
                    <a:pt x="9" y="1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42" name="Freeform 1944"/>
            <p:cNvSpPr>
              <a:spLocks/>
            </p:cNvSpPr>
            <p:nvPr/>
          </p:nvSpPr>
          <p:spPr bwMode="auto">
            <a:xfrm>
              <a:off x="1900" y="2851"/>
              <a:ext cx="20" cy="16"/>
            </a:xfrm>
            <a:custGeom>
              <a:avLst/>
              <a:gdLst>
                <a:gd name="T0" fmla="*/ 5 w 8"/>
                <a:gd name="T1" fmla="*/ 3 h 6"/>
                <a:gd name="T2" fmla="*/ 8 w 8"/>
                <a:gd name="T3" fmla="*/ 0 h 6"/>
                <a:gd name="T4" fmla="*/ 0 w 8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6">
                  <a:moveTo>
                    <a:pt x="5" y="3"/>
                  </a:moveTo>
                  <a:cubicBezTo>
                    <a:pt x="7" y="1"/>
                    <a:pt x="8" y="1"/>
                    <a:pt x="8" y="0"/>
                  </a:cubicBezTo>
                  <a:cubicBezTo>
                    <a:pt x="5" y="2"/>
                    <a:pt x="3" y="4"/>
                    <a:pt x="0" y="6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43" name="Freeform 1945"/>
            <p:cNvSpPr>
              <a:spLocks/>
            </p:cNvSpPr>
            <p:nvPr/>
          </p:nvSpPr>
          <p:spPr bwMode="auto">
            <a:xfrm>
              <a:off x="2048" y="2744"/>
              <a:ext cx="15" cy="19"/>
            </a:xfrm>
            <a:custGeom>
              <a:avLst/>
              <a:gdLst>
                <a:gd name="T0" fmla="*/ 0 w 6"/>
                <a:gd name="T1" fmla="*/ 7 h 7"/>
                <a:gd name="T2" fmla="*/ 6 w 6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7">
                  <a:moveTo>
                    <a:pt x="0" y="7"/>
                  </a:moveTo>
                  <a:cubicBezTo>
                    <a:pt x="2" y="5"/>
                    <a:pt x="4" y="2"/>
                    <a:pt x="6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44" name="Freeform 1946"/>
            <p:cNvSpPr>
              <a:spLocks/>
            </p:cNvSpPr>
            <p:nvPr/>
          </p:nvSpPr>
          <p:spPr bwMode="auto">
            <a:xfrm>
              <a:off x="2078" y="2645"/>
              <a:ext cx="27" cy="11"/>
            </a:xfrm>
            <a:custGeom>
              <a:avLst/>
              <a:gdLst>
                <a:gd name="T0" fmla="*/ 11 w 11"/>
                <a:gd name="T1" fmla="*/ 4 h 4"/>
                <a:gd name="T2" fmla="*/ 0 w 11"/>
                <a:gd name="T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4">
                  <a:moveTo>
                    <a:pt x="11" y="4"/>
                  </a:moveTo>
                  <a:cubicBezTo>
                    <a:pt x="8" y="1"/>
                    <a:pt x="3" y="0"/>
                    <a:pt x="0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45" name="Freeform 1947"/>
            <p:cNvSpPr>
              <a:spLocks/>
            </p:cNvSpPr>
            <p:nvPr/>
          </p:nvSpPr>
          <p:spPr bwMode="auto">
            <a:xfrm>
              <a:off x="2000" y="2496"/>
              <a:ext cx="8" cy="11"/>
            </a:xfrm>
            <a:custGeom>
              <a:avLst/>
              <a:gdLst>
                <a:gd name="T0" fmla="*/ 0 w 3"/>
                <a:gd name="T1" fmla="*/ 0 h 4"/>
                <a:gd name="T2" fmla="*/ 3 w 3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cubicBezTo>
                    <a:pt x="0" y="2"/>
                    <a:pt x="1" y="4"/>
                    <a:pt x="3" y="4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46" name="Freeform 1948"/>
            <p:cNvSpPr>
              <a:spLocks/>
            </p:cNvSpPr>
            <p:nvPr/>
          </p:nvSpPr>
          <p:spPr bwMode="auto">
            <a:xfrm>
              <a:off x="2010" y="2520"/>
              <a:ext cx="5" cy="29"/>
            </a:xfrm>
            <a:custGeom>
              <a:avLst/>
              <a:gdLst>
                <a:gd name="T0" fmla="*/ 1 w 2"/>
                <a:gd name="T1" fmla="*/ 0 h 11"/>
                <a:gd name="T2" fmla="*/ 0 w 2"/>
                <a:gd name="T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11">
                  <a:moveTo>
                    <a:pt x="1" y="0"/>
                  </a:moveTo>
                  <a:cubicBezTo>
                    <a:pt x="2" y="4"/>
                    <a:pt x="0" y="7"/>
                    <a:pt x="0" y="11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47" name="Freeform 1949"/>
            <p:cNvSpPr>
              <a:spLocks/>
            </p:cNvSpPr>
            <p:nvPr/>
          </p:nvSpPr>
          <p:spPr bwMode="auto">
            <a:xfrm>
              <a:off x="1923" y="2384"/>
              <a:ext cx="2" cy="29"/>
            </a:xfrm>
            <a:custGeom>
              <a:avLst/>
              <a:gdLst>
                <a:gd name="T0" fmla="*/ 1 w 1"/>
                <a:gd name="T1" fmla="*/ 0 h 11"/>
                <a:gd name="T2" fmla="*/ 0 w 1"/>
                <a:gd name="T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1">
                  <a:moveTo>
                    <a:pt x="1" y="0"/>
                  </a:moveTo>
                  <a:cubicBezTo>
                    <a:pt x="1" y="3"/>
                    <a:pt x="0" y="7"/>
                    <a:pt x="0" y="11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48" name="Freeform 1950"/>
            <p:cNvSpPr>
              <a:spLocks/>
            </p:cNvSpPr>
            <p:nvPr/>
          </p:nvSpPr>
          <p:spPr bwMode="auto">
            <a:xfrm>
              <a:off x="1803" y="2053"/>
              <a:ext cx="37" cy="32"/>
            </a:xfrm>
            <a:custGeom>
              <a:avLst/>
              <a:gdLst>
                <a:gd name="T0" fmla="*/ 0 w 15"/>
                <a:gd name="T1" fmla="*/ 6 h 12"/>
                <a:gd name="T2" fmla="*/ 10 w 15"/>
                <a:gd name="T3" fmla="*/ 12 h 12"/>
                <a:gd name="T4" fmla="*/ 4 w 15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2">
                  <a:moveTo>
                    <a:pt x="0" y="6"/>
                  </a:moveTo>
                  <a:cubicBezTo>
                    <a:pt x="4" y="6"/>
                    <a:pt x="6" y="11"/>
                    <a:pt x="10" y="12"/>
                  </a:cubicBezTo>
                  <a:cubicBezTo>
                    <a:pt x="15" y="8"/>
                    <a:pt x="6" y="1"/>
                    <a:pt x="4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49" name="Freeform 1951"/>
            <p:cNvSpPr>
              <a:spLocks/>
            </p:cNvSpPr>
            <p:nvPr/>
          </p:nvSpPr>
          <p:spPr bwMode="auto">
            <a:xfrm>
              <a:off x="1843" y="2053"/>
              <a:ext cx="30" cy="16"/>
            </a:xfrm>
            <a:custGeom>
              <a:avLst/>
              <a:gdLst>
                <a:gd name="T0" fmla="*/ 0 w 12"/>
                <a:gd name="T1" fmla="*/ 6 h 6"/>
                <a:gd name="T2" fmla="*/ 12 w 12"/>
                <a:gd name="T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" h="6">
                  <a:moveTo>
                    <a:pt x="0" y="6"/>
                  </a:moveTo>
                  <a:cubicBezTo>
                    <a:pt x="4" y="4"/>
                    <a:pt x="8" y="2"/>
                    <a:pt x="12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50" name="Freeform 1952"/>
            <p:cNvSpPr>
              <a:spLocks/>
            </p:cNvSpPr>
            <p:nvPr/>
          </p:nvSpPr>
          <p:spPr bwMode="auto">
            <a:xfrm>
              <a:off x="2073" y="1867"/>
              <a:ext cx="10" cy="5"/>
            </a:xfrm>
            <a:custGeom>
              <a:avLst/>
              <a:gdLst>
                <a:gd name="T0" fmla="*/ 0 w 4"/>
                <a:gd name="T1" fmla="*/ 0 h 2"/>
                <a:gd name="T2" fmla="*/ 4 w 4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" h="2">
                  <a:moveTo>
                    <a:pt x="0" y="0"/>
                  </a:moveTo>
                  <a:cubicBezTo>
                    <a:pt x="1" y="0"/>
                    <a:pt x="3" y="1"/>
                    <a:pt x="4" y="2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51" name="Freeform 1953"/>
            <p:cNvSpPr>
              <a:spLocks/>
            </p:cNvSpPr>
            <p:nvPr/>
          </p:nvSpPr>
          <p:spPr bwMode="auto">
            <a:xfrm>
              <a:off x="1640" y="1600"/>
              <a:ext cx="43" cy="5"/>
            </a:xfrm>
            <a:custGeom>
              <a:avLst/>
              <a:gdLst>
                <a:gd name="T0" fmla="*/ 0 w 17"/>
                <a:gd name="T1" fmla="*/ 0 h 2"/>
                <a:gd name="T2" fmla="*/ 0 w 17"/>
                <a:gd name="T3" fmla="*/ 1 h 2"/>
                <a:gd name="T4" fmla="*/ 17 w 17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2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6" y="2"/>
                    <a:pt x="12" y="1"/>
                    <a:pt x="17" y="1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52" name="Freeform 1954"/>
            <p:cNvSpPr>
              <a:spLocks/>
            </p:cNvSpPr>
            <p:nvPr/>
          </p:nvSpPr>
          <p:spPr bwMode="auto">
            <a:xfrm>
              <a:off x="1740" y="1504"/>
              <a:ext cx="35" cy="37"/>
            </a:xfrm>
            <a:custGeom>
              <a:avLst/>
              <a:gdLst>
                <a:gd name="T0" fmla="*/ 13 w 14"/>
                <a:gd name="T1" fmla="*/ 5 h 14"/>
                <a:gd name="T2" fmla="*/ 0 w 14"/>
                <a:gd name="T3" fmla="*/ 4 h 14"/>
                <a:gd name="T4" fmla="*/ 14 w 14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4">
                  <a:moveTo>
                    <a:pt x="13" y="5"/>
                  </a:moveTo>
                  <a:cubicBezTo>
                    <a:pt x="10" y="1"/>
                    <a:pt x="3" y="0"/>
                    <a:pt x="0" y="4"/>
                  </a:cubicBezTo>
                  <a:cubicBezTo>
                    <a:pt x="4" y="8"/>
                    <a:pt x="10" y="10"/>
                    <a:pt x="14" y="14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53" name="Freeform 1955"/>
            <p:cNvSpPr>
              <a:spLocks/>
            </p:cNvSpPr>
            <p:nvPr/>
          </p:nvSpPr>
          <p:spPr bwMode="auto">
            <a:xfrm>
              <a:off x="1860" y="1600"/>
              <a:ext cx="25" cy="21"/>
            </a:xfrm>
            <a:custGeom>
              <a:avLst/>
              <a:gdLst>
                <a:gd name="T0" fmla="*/ 0 w 10"/>
                <a:gd name="T1" fmla="*/ 8 h 8"/>
                <a:gd name="T2" fmla="*/ 10 w 10"/>
                <a:gd name="T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" h="8">
                  <a:moveTo>
                    <a:pt x="0" y="8"/>
                  </a:moveTo>
                  <a:cubicBezTo>
                    <a:pt x="3" y="6"/>
                    <a:pt x="6" y="3"/>
                    <a:pt x="10" y="0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  <p:sp>
          <p:nvSpPr>
            <p:cNvPr id="154" name="Freeform 1956"/>
            <p:cNvSpPr>
              <a:spLocks/>
            </p:cNvSpPr>
            <p:nvPr/>
          </p:nvSpPr>
          <p:spPr bwMode="auto">
            <a:xfrm>
              <a:off x="1850" y="1744"/>
              <a:ext cx="28" cy="21"/>
            </a:xfrm>
            <a:custGeom>
              <a:avLst/>
              <a:gdLst>
                <a:gd name="T0" fmla="*/ 0 w 11"/>
                <a:gd name="T1" fmla="*/ 0 h 8"/>
                <a:gd name="T2" fmla="*/ 11 w 11"/>
                <a:gd name="T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" h="8">
                  <a:moveTo>
                    <a:pt x="0" y="0"/>
                  </a:moveTo>
                  <a:cubicBezTo>
                    <a:pt x="2" y="4"/>
                    <a:pt x="7" y="6"/>
                    <a:pt x="11" y="8"/>
                  </a:cubicBezTo>
                </a:path>
              </a:pathLst>
            </a:custGeom>
            <a:noFill/>
            <a:ln w="15875" cap="flat">
              <a:solidFill>
                <a:srgbClr val="ECA63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solidFill>
                  <a:schemeClr val="bg1"/>
                </a:solidFill>
              </a:endParaRPr>
            </a:p>
          </p:txBody>
        </p:sp>
      </p:grpSp>
      <p:pic>
        <p:nvPicPr>
          <p:cNvPr id="195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" y="14287"/>
            <a:ext cx="3771900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124848" y="500390"/>
            <a:ext cx="39116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buFont typeface="Constantia" pitchFamily="18" charset="0"/>
              <a:buChar char="❸"/>
            </a:pPr>
            <a:r>
              <a:rPr lang="ar-MA" sz="28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</a:t>
            </a:r>
            <a:r>
              <a:rPr lang="ar-SA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الأضرار التي تصيب العين:</a:t>
            </a:r>
            <a:endParaRPr lang="ar-MA" sz="2800" dirty="0"/>
          </a:p>
        </p:txBody>
      </p:sp>
    </p:spTree>
    <p:extLst>
      <p:ext uri="{BB962C8B-B14F-4D97-AF65-F5344CB8AC3E}">
        <p14:creationId xmlns:p14="http://schemas.microsoft.com/office/powerpoint/2010/main" val="258699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0"/>
            <a:ext cx="558011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821468" y="2002160"/>
            <a:ext cx="5281504" cy="4495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3" algn="justLow" rtl="1">
              <a:buFont typeface="Wingdings" pitchFamily="2" charset="2"/>
              <a:buNone/>
            </a:pP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يرفع مرض السكر فرص إصابتك بأمراض القلب والأوعية الدموية المختلفة بشكل تدريجي.</a:t>
            </a:r>
            <a:b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</a:b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وتتضمن هذه الأمراض (آلام الصدر، الذبحة الصدرية، السكتة الدماغية، ضيق الشرايين، وارتفاع ضغط الدم) .</a:t>
            </a:r>
            <a:b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</a:br>
            <a:endParaRPr lang="ar-MA" sz="3600" dirty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40" y="326926"/>
            <a:ext cx="2903789" cy="2841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429000"/>
            <a:ext cx="1412080" cy="2588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4250060"/>
            <a:ext cx="280987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67945" y="326926"/>
            <a:ext cx="48441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65163" indent="-571500" algn="r" rtl="1">
              <a:buClr>
                <a:schemeClr val="bg1"/>
              </a:buClr>
              <a:buFont typeface="Calibri" pitchFamily="34" charset="0"/>
              <a:buChar char="❹"/>
            </a:pP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 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أمرا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ض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 القلب والأوعية الدموية: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 </a:t>
            </a:r>
            <a:endParaRPr lang="fr-FR" sz="3600" b="1" dirty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18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0"/>
            <a:ext cx="522007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915783" y="404664"/>
            <a:ext cx="41232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r" rtl="1">
              <a:buClr>
                <a:schemeClr val="bg1"/>
              </a:buClr>
              <a:buFont typeface="Constantia" pitchFamily="18" charset="0"/>
              <a:buChar char="❺"/>
            </a:pP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ضعف جهاز المناعة :</a:t>
            </a:r>
            <a:endParaRPr lang="ar-MA" sz="3600" dirty="0">
              <a:solidFill>
                <a:schemeClr val="bg1"/>
              </a:solidFill>
              <a:cs typeface="AlHurraTxtreg" pitchFamily="2" charset="-78"/>
            </a:endParaRPr>
          </a:p>
        </p:txBody>
      </p:sp>
      <p:pic>
        <p:nvPicPr>
          <p:cNvPr id="5" name="Picture 2" descr="http://1.bp.blogspot.com/_O8LPPqIMOrc/Si9L-TTGVUI/AAAAAAAABTg/WdYBxl82U_k/s320/Vaccines-Side-Effects-Flu-Chicken-Pox-Hepatitis+A-Hepatitis+B-Varicell-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29" y="0"/>
            <a:ext cx="3934257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2886107" y="4444893"/>
            <a:ext cx="769707" cy="2187579"/>
            <a:chOff x="1257" y="798"/>
            <a:chExt cx="1348" cy="3165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257" y="798"/>
              <a:ext cx="1348" cy="3165"/>
            </a:xfrm>
            <a:custGeom>
              <a:avLst/>
              <a:gdLst>
                <a:gd name="T0" fmla="*/ 289 w 1304"/>
                <a:gd name="T1" fmla="*/ 356 h 3072"/>
                <a:gd name="T2" fmla="*/ 197 w 1304"/>
                <a:gd name="T3" fmla="*/ 409 h 3072"/>
                <a:gd name="T4" fmla="*/ 130 w 1304"/>
                <a:gd name="T5" fmla="*/ 522 h 3072"/>
                <a:gd name="T6" fmla="*/ 114 w 1304"/>
                <a:gd name="T7" fmla="*/ 660 h 3072"/>
                <a:gd name="T8" fmla="*/ 58 w 1304"/>
                <a:gd name="T9" fmla="*/ 1017 h 3072"/>
                <a:gd name="T10" fmla="*/ 135 w 1304"/>
                <a:gd name="T11" fmla="*/ 1276 h 3072"/>
                <a:gd name="T12" fmla="*/ 154 w 1304"/>
                <a:gd name="T13" fmla="*/ 1671 h 3072"/>
                <a:gd name="T14" fmla="*/ 244 w 1304"/>
                <a:gd name="T15" fmla="*/ 2044 h 3072"/>
                <a:gd name="T16" fmla="*/ 242 w 1304"/>
                <a:gd name="T17" fmla="*/ 2201 h 3072"/>
                <a:gd name="T18" fmla="*/ 236 w 1304"/>
                <a:gd name="T19" fmla="*/ 2367 h 3072"/>
                <a:gd name="T20" fmla="*/ 268 w 1304"/>
                <a:gd name="T21" fmla="*/ 2513 h 3072"/>
                <a:gd name="T22" fmla="*/ 186 w 1304"/>
                <a:gd name="T23" fmla="*/ 3072 h 3072"/>
                <a:gd name="T24" fmla="*/ 1018 w 1304"/>
                <a:gd name="T25" fmla="*/ 3072 h 3072"/>
                <a:gd name="T26" fmla="*/ 954 w 1304"/>
                <a:gd name="T27" fmla="*/ 2831 h 3072"/>
                <a:gd name="T28" fmla="*/ 940 w 1304"/>
                <a:gd name="T29" fmla="*/ 2687 h 3072"/>
                <a:gd name="T30" fmla="*/ 1047 w 1304"/>
                <a:gd name="T31" fmla="*/ 2409 h 3072"/>
                <a:gd name="T32" fmla="*/ 1015 w 1304"/>
                <a:gd name="T33" fmla="*/ 1985 h 3072"/>
                <a:gd name="T34" fmla="*/ 1042 w 1304"/>
                <a:gd name="T35" fmla="*/ 1665 h 3072"/>
                <a:gd name="T36" fmla="*/ 1140 w 1304"/>
                <a:gd name="T37" fmla="*/ 1041 h 3072"/>
                <a:gd name="T38" fmla="*/ 1204 w 1304"/>
                <a:gd name="T39" fmla="*/ 649 h 3072"/>
                <a:gd name="T40" fmla="*/ 1178 w 1304"/>
                <a:gd name="T41" fmla="*/ 428 h 3072"/>
                <a:gd name="T42" fmla="*/ 1196 w 1304"/>
                <a:gd name="T43" fmla="*/ 303 h 3072"/>
                <a:gd name="T44" fmla="*/ 1183 w 1304"/>
                <a:gd name="T45" fmla="*/ 207 h 3072"/>
                <a:gd name="T46" fmla="*/ 975 w 1304"/>
                <a:gd name="T47" fmla="*/ 63 h 3072"/>
                <a:gd name="T48" fmla="*/ 850 w 1304"/>
                <a:gd name="T49" fmla="*/ 111 h 3072"/>
                <a:gd name="T50" fmla="*/ 724 w 1304"/>
                <a:gd name="T51" fmla="*/ 25 h 3072"/>
                <a:gd name="T52" fmla="*/ 636 w 1304"/>
                <a:gd name="T53" fmla="*/ 60 h 3072"/>
                <a:gd name="T54" fmla="*/ 564 w 1304"/>
                <a:gd name="T55" fmla="*/ 63 h 3072"/>
                <a:gd name="T56" fmla="*/ 484 w 1304"/>
                <a:gd name="T57" fmla="*/ 156 h 3072"/>
                <a:gd name="T58" fmla="*/ 372 w 1304"/>
                <a:gd name="T59" fmla="*/ 180 h 3072"/>
                <a:gd name="T60" fmla="*/ 292 w 1304"/>
                <a:gd name="T61" fmla="*/ 305 h 3072"/>
                <a:gd name="T62" fmla="*/ 289 w 1304"/>
                <a:gd name="T63" fmla="*/ 356 h 3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04" h="3072">
                  <a:moveTo>
                    <a:pt x="289" y="356"/>
                  </a:moveTo>
                  <a:cubicBezTo>
                    <a:pt x="289" y="356"/>
                    <a:pt x="240" y="366"/>
                    <a:pt x="197" y="409"/>
                  </a:cubicBezTo>
                  <a:cubicBezTo>
                    <a:pt x="153" y="453"/>
                    <a:pt x="128" y="472"/>
                    <a:pt x="130" y="522"/>
                  </a:cubicBezTo>
                  <a:cubicBezTo>
                    <a:pt x="132" y="573"/>
                    <a:pt x="135" y="615"/>
                    <a:pt x="114" y="660"/>
                  </a:cubicBezTo>
                  <a:cubicBezTo>
                    <a:pt x="92" y="706"/>
                    <a:pt x="0" y="863"/>
                    <a:pt x="58" y="1017"/>
                  </a:cubicBezTo>
                  <a:cubicBezTo>
                    <a:pt x="115" y="1172"/>
                    <a:pt x="140" y="1171"/>
                    <a:pt x="135" y="1276"/>
                  </a:cubicBezTo>
                  <a:cubicBezTo>
                    <a:pt x="130" y="1381"/>
                    <a:pt x="119" y="1577"/>
                    <a:pt x="154" y="1671"/>
                  </a:cubicBezTo>
                  <a:cubicBezTo>
                    <a:pt x="188" y="1764"/>
                    <a:pt x="247" y="1956"/>
                    <a:pt x="244" y="2044"/>
                  </a:cubicBezTo>
                  <a:cubicBezTo>
                    <a:pt x="242" y="2132"/>
                    <a:pt x="266" y="2145"/>
                    <a:pt x="242" y="2201"/>
                  </a:cubicBezTo>
                  <a:cubicBezTo>
                    <a:pt x="218" y="2257"/>
                    <a:pt x="210" y="2327"/>
                    <a:pt x="236" y="2367"/>
                  </a:cubicBezTo>
                  <a:cubicBezTo>
                    <a:pt x="263" y="2407"/>
                    <a:pt x="274" y="2452"/>
                    <a:pt x="268" y="2513"/>
                  </a:cubicBezTo>
                  <a:cubicBezTo>
                    <a:pt x="263" y="2575"/>
                    <a:pt x="178" y="2977"/>
                    <a:pt x="186" y="3072"/>
                  </a:cubicBezTo>
                  <a:cubicBezTo>
                    <a:pt x="1018" y="3072"/>
                    <a:pt x="1018" y="3072"/>
                    <a:pt x="1018" y="3072"/>
                  </a:cubicBezTo>
                  <a:cubicBezTo>
                    <a:pt x="1018" y="3072"/>
                    <a:pt x="978" y="2871"/>
                    <a:pt x="954" y="2831"/>
                  </a:cubicBezTo>
                  <a:cubicBezTo>
                    <a:pt x="930" y="2791"/>
                    <a:pt x="940" y="2687"/>
                    <a:pt x="940" y="2687"/>
                  </a:cubicBezTo>
                  <a:cubicBezTo>
                    <a:pt x="940" y="2687"/>
                    <a:pt x="1050" y="2577"/>
                    <a:pt x="1047" y="2409"/>
                  </a:cubicBezTo>
                  <a:cubicBezTo>
                    <a:pt x="1044" y="2241"/>
                    <a:pt x="991" y="2233"/>
                    <a:pt x="1015" y="1985"/>
                  </a:cubicBezTo>
                  <a:cubicBezTo>
                    <a:pt x="1034" y="1788"/>
                    <a:pt x="1036" y="1772"/>
                    <a:pt x="1042" y="1665"/>
                  </a:cubicBezTo>
                  <a:cubicBezTo>
                    <a:pt x="1047" y="1559"/>
                    <a:pt x="1116" y="1076"/>
                    <a:pt x="1140" y="1041"/>
                  </a:cubicBezTo>
                  <a:cubicBezTo>
                    <a:pt x="1164" y="1007"/>
                    <a:pt x="1304" y="820"/>
                    <a:pt x="1204" y="649"/>
                  </a:cubicBezTo>
                  <a:cubicBezTo>
                    <a:pt x="1167" y="585"/>
                    <a:pt x="1175" y="447"/>
                    <a:pt x="1178" y="428"/>
                  </a:cubicBezTo>
                  <a:cubicBezTo>
                    <a:pt x="1180" y="409"/>
                    <a:pt x="1191" y="324"/>
                    <a:pt x="1196" y="303"/>
                  </a:cubicBezTo>
                  <a:cubicBezTo>
                    <a:pt x="1202" y="281"/>
                    <a:pt x="1215" y="257"/>
                    <a:pt x="1183" y="207"/>
                  </a:cubicBezTo>
                  <a:cubicBezTo>
                    <a:pt x="1151" y="156"/>
                    <a:pt x="1119" y="67"/>
                    <a:pt x="975" y="63"/>
                  </a:cubicBezTo>
                  <a:cubicBezTo>
                    <a:pt x="895" y="60"/>
                    <a:pt x="850" y="111"/>
                    <a:pt x="850" y="111"/>
                  </a:cubicBezTo>
                  <a:cubicBezTo>
                    <a:pt x="850" y="111"/>
                    <a:pt x="831" y="0"/>
                    <a:pt x="724" y="25"/>
                  </a:cubicBezTo>
                  <a:cubicBezTo>
                    <a:pt x="647" y="44"/>
                    <a:pt x="636" y="60"/>
                    <a:pt x="636" y="60"/>
                  </a:cubicBezTo>
                  <a:cubicBezTo>
                    <a:pt x="636" y="60"/>
                    <a:pt x="599" y="41"/>
                    <a:pt x="564" y="63"/>
                  </a:cubicBezTo>
                  <a:cubicBezTo>
                    <a:pt x="530" y="84"/>
                    <a:pt x="490" y="116"/>
                    <a:pt x="484" y="156"/>
                  </a:cubicBezTo>
                  <a:cubicBezTo>
                    <a:pt x="484" y="156"/>
                    <a:pt x="415" y="143"/>
                    <a:pt x="372" y="180"/>
                  </a:cubicBezTo>
                  <a:cubicBezTo>
                    <a:pt x="330" y="217"/>
                    <a:pt x="295" y="273"/>
                    <a:pt x="292" y="305"/>
                  </a:cubicBezTo>
                  <a:cubicBezTo>
                    <a:pt x="290" y="337"/>
                    <a:pt x="289" y="356"/>
                    <a:pt x="289" y="356"/>
                  </a:cubicBezTo>
                  <a:close/>
                </a:path>
              </a:pathLst>
            </a:custGeom>
            <a:solidFill>
              <a:srgbClr val="F9E9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1257" y="812"/>
              <a:ext cx="850" cy="3151"/>
            </a:xfrm>
            <a:custGeom>
              <a:avLst/>
              <a:gdLst>
                <a:gd name="T0" fmla="*/ 724 w 822"/>
                <a:gd name="T1" fmla="*/ 11 h 3058"/>
                <a:gd name="T2" fmla="*/ 636 w 822"/>
                <a:gd name="T3" fmla="*/ 46 h 3058"/>
                <a:gd name="T4" fmla="*/ 564 w 822"/>
                <a:gd name="T5" fmla="*/ 49 h 3058"/>
                <a:gd name="T6" fmla="*/ 484 w 822"/>
                <a:gd name="T7" fmla="*/ 142 h 3058"/>
                <a:gd name="T8" fmla="*/ 372 w 822"/>
                <a:gd name="T9" fmla="*/ 166 h 3058"/>
                <a:gd name="T10" fmla="*/ 292 w 822"/>
                <a:gd name="T11" fmla="*/ 291 h 3058"/>
                <a:gd name="T12" fmla="*/ 289 w 822"/>
                <a:gd name="T13" fmla="*/ 342 h 3058"/>
                <a:gd name="T14" fmla="*/ 197 w 822"/>
                <a:gd name="T15" fmla="*/ 395 h 3058"/>
                <a:gd name="T16" fmla="*/ 130 w 822"/>
                <a:gd name="T17" fmla="*/ 508 h 3058"/>
                <a:gd name="T18" fmla="*/ 114 w 822"/>
                <a:gd name="T19" fmla="*/ 646 h 3058"/>
                <a:gd name="T20" fmla="*/ 58 w 822"/>
                <a:gd name="T21" fmla="*/ 1003 h 3058"/>
                <a:gd name="T22" fmla="*/ 135 w 822"/>
                <a:gd name="T23" fmla="*/ 1262 h 3058"/>
                <a:gd name="T24" fmla="*/ 154 w 822"/>
                <a:gd name="T25" fmla="*/ 1657 h 3058"/>
                <a:gd name="T26" fmla="*/ 244 w 822"/>
                <a:gd name="T27" fmla="*/ 2030 h 3058"/>
                <a:gd name="T28" fmla="*/ 242 w 822"/>
                <a:gd name="T29" fmla="*/ 2187 h 3058"/>
                <a:gd name="T30" fmla="*/ 236 w 822"/>
                <a:gd name="T31" fmla="*/ 2353 h 3058"/>
                <a:gd name="T32" fmla="*/ 268 w 822"/>
                <a:gd name="T33" fmla="*/ 2499 h 3058"/>
                <a:gd name="T34" fmla="*/ 186 w 822"/>
                <a:gd name="T35" fmla="*/ 3058 h 3058"/>
                <a:gd name="T36" fmla="*/ 402 w 822"/>
                <a:gd name="T37" fmla="*/ 3058 h 3058"/>
                <a:gd name="T38" fmla="*/ 443 w 822"/>
                <a:gd name="T39" fmla="*/ 2725 h 3058"/>
                <a:gd name="T40" fmla="*/ 427 w 822"/>
                <a:gd name="T41" fmla="*/ 2030 h 3058"/>
                <a:gd name="T42" fmla="*/ 370 w 822"/>
                <a:gd name="T43" fmla="*/ 1657 h 3058"/>
                <a:gd name="T44" fmla="*/ 351 w 822"/>
                <a:gd name="T45" fmla="*/ 1262 h 3058"/>
                <a:gd name="T46" fmla="*/ 207 w 822"/>
                <a:gd name="T47" fmla="*/ 1067 h 3058"/>
                <a:gd name="T48" fmla="*/ 183 w 822"/>
                <a:gd name="T49" fmla="*/ 613 h 3058"/>
                <a:gd name="T50" fmla="*/ 413 w 822"/>
                <a:gd name="T51" fmla="*/ 395 h 3058"/>
                <a:gd name="T52" fmla="*/ 505 w 822"/>
                <a:gd name="T53" fmla="*/ 342 h 3058"/>
                <a:gd name="T54" fmla="*/ 508 w 822"/>
                <a:gd name="T55" fmla="*/ 291 h 3058"/>
                <a:gd name="T56" fmla="*/ 588 w 822"/>
                <a:gd name="T57" fmla="*/ 166 h 3058"/>
                <a:gd name="T58" fmla="*/ 700 w 822"/>
                <a:gd name="T59" fmla="*/ 142 h 3058"/>
                <a:gd name="T60" fmla="*/ 780 w 822"/>
                <a:gd name="T61" fmla="*/ 49 h 3058"/>
                <a:gd name="T62" fmla="*/ 822 w 822"/>
                <a:gd name="T63" fmla="*/ 39 h 3058"/>
                <a:gd name="T64" fmla="*/ 724 w 822"/>
                <a:gd name="T65" fmla="*/ 11 h 30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22" h="3058">
                  <a:moveTo>
                    <a:pt x="724" y="11"/>
                  </a:moveTo>
                  <a:cubicBezTo>
                    <a:pt x="647" y="30"/>
                    <a:pt x="636" y="46"/>
                    <a:pt x="636" y="46"/>
                  </a:cubicBezTo>
                  <a:cubicBezTo>
                    <a:pt x="636" y="46"/>
                    <a:pt x="599" y="27"/>
                    <a:pt x="564" y="49"/>
                  </a:cubicBezTo>
                  <a:cubicBezTo>
                    <a:pt x="530" y="70"/>
                    <a:pt x="490" y="102"/>
                    <a:pt x="484" y="142"/>
                  </a:cubicBezTo>
                  <a:cubicBezTo>
                    <a:pt x="484" y="142"/>
                    <a:pt x="415" y="129"/>
                    <a:pt x="372" y="166"/>
                  </a:cubicBezTo>
                  <a:cubicBezTo>
                    <a:pt x="330" y="203"/>
                    <a:pt x="295" y="259"/>
                    <a:pt x="292" y="291"/>
                  </a:cubicBezTo>
                  <a:cubicBezTo>
                    <a:pt x="290" y="323"/>
                    <a:pt x="289" y="342"/>
                    <a:pt x="289" y="342"/>
                  </a:cubicBezTo>
                  <a:cubicBezTo>
                    <a:pt x="289" y="342"/>
                    <a:pt x="240" y="352"/>
                    <a:pt x="197" y="395"/>
                  </a:cubicBezTo>
                  <a:cubicBezTo>
                    <a:pt x="153" y="439"/>
                    <a:pt x="128" y="458"/>
                    <a:pt x="130" y="508"/>
                  </a:cubicBezTo>
                  <a:cubicBezTo>
                    <a:pt x="132" y="559"/>
                    <a:pt x="135" y="601"/>
                    <a:pt x="114" y="646"/>
                  </a:cubicBezTo>
                  <a:cubicBezTo>
                    <a:pt x="92" y="692"/>
                    <a:pt x="0" y="849"/>
                    <a:pt x="58" y="1003"/>
                  </a:cubicBezTo>
                  <a:cubicBezTo>
                    <a:pt x="115" y="1158"/>
                    <a:pt x="140" y="1157"/>
                    <a:pt x="135" y="1262"/>
                  </a:cubicBezTo>
                  <a:cubicBezTo>
                    <a:pt x="130" y="1367"/>
                    <a:pt x="119" y="1563"/>
                    <a:pt x="154" y="1657"/>
                  </a:cubicBezTo>
                  <a:cubicBezTo>
                    <a:pt x="188" y="1750"/>
                    <a:pt x="247" y="1942"/>
                    <a:pt x="244" y="2030"/>
                  </a:cubicBezTo>
                  <a:cubicBezTo>
                    <a:pt x="242" y="2118"/>
                    <a:pt x="266" y="2131"/>
                    <a:pt x="242" y="2187"/>
                  </a:cubicBezTo>
                  <a:cubicBezTo>
                    <a:pt x="218" y="2243"/>
                    <a:pt x="210" y="2313"/>
                    <a:pt x="236" y="2353"/>
                  </a:cubicBezTo>
                  <a:cubicBezTo>
                    <a:pt x="263" y="2393"/>
                    <a:pt x="274" y="2438"/>
                    <a:pt x="268" y="2499"/>
                  </a:cubicBezTo>
                  <a:cubicBezTo>
                    <a:pt x="263" y="2561"/>
                    <a:pt x="178" y="2963"/>
                    <a:pt x="186" y="3058"/>
                  </a:cubicBezTo>
                  <a:cubicBezTo>
                    <a:pt x="402" y="3058"/>
                    <a:pt x="402" y="3058"/>
                    <a:pt x="402" y="3058"/>
                  </a:cubicBezTo>
                  <a:cubicBezTo>
                    <a:pt x="394" y="2963"/>
                    <a:pt x="438" y="2786"/>
                    <a:pt x="443" y="2725"/>
                  </a:cubicBezTo>
                  <a:cubicBezTo>
                    <a:pt x="400" y="2629"/>
                    <a:pt x="248" y="2265"/>
                    <a:pt x="427" y="2030"/>
                  </a:cubicBezTo>
                  <a:cubicBezTo>
                    <a:pt x="430" y="1942"/>
                    <a:pt x="404" y="1750"/>
                    <a:pt x="370" y="1657"/>
                  </a:cubicBezTo>
                  <a:cubicBezTo>
                    <a:pt x="335" y="1563"/>
                    <a:pt x="346" y="1367"/>
                    <a:pt x="351" y="1262"/>
                  </a:cubicBezTo>
                  <a:cubicBezTo>
                    <a:pt x="356" y="1157"/>
                    <a:pt x="264" y="1222"/>
                    <a:pt x="207" y="1067"/>
                  </a:cubicBezTo>
                  <a:cubicBezTo>
                    <a:pt x="150" y="913"/>
                    <a:pt x="130" y="691"/>
                    <a:pt x="183" y="613"/>
                  </a:cubicBezTo>
                  <a:cubicBezTo>
                    <a:pt x="212" y="572"/>
                    <a:pt x="369" y="439"/>
                    <a:pt x="413" y="395"/>
                  </a:cubicBezTo>
                  <a:cubicBezTo>
                    <a:pt x="456" y="352"/>
                    <a:pt x="505" y="342"/>
                    <a:pt x="505" y="342"/>
                  </a:cubicBezTo>
                  <a:cubicBezTo>
                    <a:pt x="505" y="342"/>
                    <a:pt x="506" y="323"/>
                    <a:pt x="508" y="291"/>
                  </a:cubicBezTo>
                  <a:cubicBezTo>
                    <a:pt x="511" y="259"/>
                    <a:pt x="546" y="203"/>
                    <a:pt x="588" y="166"/>
                  </a:cubicBezTo>
                  <a:cubicBezTo>
                    <a:pt x="631" y="129"/>
                    <a:pt x="700" y="142"/>
                    <a:pt x="700" y="142"/>
                  </a:cubicBezTo>
                  <a:cubicBezTo>
                    <a:pt x="706" y="102"/>
                    <a:pt x="746" y="70"/>
                    <a:pt x="780" y="49"/>
                  </a:cubicBezTo>
                  <a:cubicBezTo>
                    <a:pt x="795" y="40"/>
                    <a:pt x="810" y="38"/>
                    <a:pt x="822" y="39"/>
                  </a:cubicBezTo>
                  <a:cubicBezTo>
                    <a:pt x="804" y="17"/>
                    <a:pt x="773" y="0"/>
                    <a:pt x="724" y="11"/>
                  </a:cubicBezTo>
                  <a:close/>
                </a:path>
              </a:pathLst>
            </a:custGeom>
            <a:solidFill>
              <a:srgbClr val="F9F1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692" y="1066"/>
              <a:ext cx="762" cy="248"/>
            </a:xfrm>
            <a:custGeom>
              <a:avLst/>
              <a:gdLst>
                <a:gd name="T0" fmla="*/ 0 w 737"/>
                <a:gd name="T1" fmla="*/ 168 h 240"/>
                <a:gd name="T2" fmla="*/ 189 w 737"/>
                <a:gd name="T3" fmla="*/ 32 h 240"/>
                <a:gd name="T4" fmla="*/ 262 w 737"/>
                <a:gd name="T5" fmla="*/ 0 h 240"/>
                <a:gd name="T6" fmla="*/ 439 w 737"/>
                <a:gd name="T7" fmla="*/ 13 h 240"/>
                <a:gd name="T8" fmla="*/ 635 w 737"/>
                <a:gd name="T9" fmla="*/ 100 h 240"/>
                <a:gd name="T10" fmla="*/ 731 w 737"/>
                <a:gd name="T11" fmla="*/ 239 h 240"/>
                <a:gd name="T12" fmla="*/ 647 w 737"/>
                <a:gd name="T13" fmla="*/ 186 h 240"/>
                <a:gd name="T14" fmla="*/ 542 w 737"/>
                <a:gd name="T15" fmla="*/ 138 h 240"/>
                <a:gd name="T16" fmla="*/ 332 w 737"/>
                <a:gd name="T17" fmla="*/ 71 h 240"/>
                <a:gd name="T18" fmla="*/ 147 w 737"/>
                <a:gd name="T19" fmla="*/ 96 h 240"/>
                <a:gd name="T20" fmla="*/ 74 w 737"/>
                <a:gd name="T21" fmla="*/ 142 h 240"/>
                <a:gd name="T22" fmla="*/ 4 w 737"/>
                <a:gd name="T23" fmla="*/ 17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7" h="240">
                  <a:moveTo>
                    <a:pt x="0" y="168"/>
                  </a:moveTo>
                  <a:cubicBezTo>
                    <a:pt x="78" y="160"/>
                    <a:pt x="116" y="57"/>
                    <a:pt x="189" y="32"/>
                  </a:cubicBezTo>
                  <a:cubicBezTo>
                    <a:pt x="211" y="25"/>
                    <a:pt x="238" y="4"/>
                    <a:pt x="262" y="0"/>
                  </a:cubicBezTo>
                  <a:cubicBezTo>
                    <a:pt x="331" y="42"/>
                    <a:pt x="401" y="31"/>
                    <a:pt x="439" y="13"/>
                  </a:cubicBezTo>
                  <a:cubicBezTo>
                    <a:pt x="467" y="53"/>
                    <a:pt x="519" y="36"/>
                    <a:pt x="635" y="100"/>
                  </a:cubicBezTo>
                  <a:cubicBezTo>
                    <a:pt x="692" y="131"/>
                    <a:pt x="737" y="169"/>
                    <a:pt x="731" y="239"/>
                  </a:cubicBezTo>
                  <a:cubicBezTo>
                    <a:pt x="704" y="240"/>
                    <a:pt x="671" y="198"/>
                    <a:pt x="647" y="186"/>
                  </a:cubicBezTo>
                  <a:cubicBezTo>
                    <a:pt x="613" y="168"/>
                    <a:pt x="576" y="157"/>
                    <a:pt x="542" y="138"/>
                  </a:cubicBezTo>
                  <a:cubicBezTo>
                    <a:pt x="477" y="104"/>
                    <a:pt x="405" y="78"/>
                    <a:pt x="332" y="71"/>
                  </a:cubicBezTo>
                  <a:cubicBezTo>
                    <a:pt x="272" y="66"/>
                    <a:pt x="198" y="67"/>
                    <a:pt x="147" y="96"/>
                  </a:cubicBezTo>
                  <a:cubicBezTo>
                    <a:pt x="122" y="111"/>
                    <a:pt x="102" y="130"/>
                    <a:pt x="74" y="142"/>
                  </a:cubicBezTo>
                  <a:cubicBezTo>
                    <a:pt x="52" y="151"/>
                    <a:pt x="22" y="155"/>
                    <a:pt x="4" y="172"/>
                  </a:cubicBezTo>
                </a:path>
              </a:pathLst>
            </a:custGeom>
            <a:solidFill>
              <a:srgbClr val="F2D3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2233" y="1120"/>
              <a:ext cx="242" cy="222"/>
            </a:xfrm>
            <a:custGeom>
              <a:avLst/>
              <a:gdLst>
                <a:gd name="T0" fmla="*/ 0 w 234"/>
                <a:gd name="T1" fmla="*/ 0 h 215"/>
                <a:gd name="T2" fmla="*/ 35 w 234"/>
                <a:gd name="T3" fmla="*/ 12 h 215"/>
                <a:gd name="T4" fmla="*/ 77 w 234"/>
                <a:gd name="T5" fmla="*/ 22 h 215"/>
                <a:gd name="T6" fmla="*/ 173 w 234"/>
                <a:gd name="T7" fmla="*/ 47 h 215"/>
                <a:gd name="T8" fmla="*/ 208 w 234"/>
                <a:gd name="T9" fmla="*/ 65 h 215"/>
                <a:gd name="T10" fmla="*/ 232 w 234"/>
                <a:gd name="T11" fmla="*/ 78 h 215"/>
                <a:gd name="T12" fmla="*/ 228 w 234"/>
                <a:gd name="T13" fmla="*/ 117 h 215"/>
                <a:gd name="T14" fmla="*/ 224 w 234"/>
                <a:gd name="T15" fmla="*/ 159 h 215"/>
                <a:gd name="T16" fmla="*/ 223 w 234"/>
                <a:gd name="T17" fmla="*/ 194 h 215"/>
                <a:gd name="T18" fmla="*/ 213 w 234"/>
                <a:gd name="T19" fmla="*/ 210 h 215"/>
                <a:gd name="T20" fmla="*/ 198 w 234"/>
                <a:gd name="T21" fmla="*/ 189 h 215"/>
                <a:gd name="T22" fmla="*/ 170 w 234"/>
                <a:gd name="T23" fmla="*/ 154 h 215"/>
                <a:gd name="T24" fmla="*/ 91 w 234"/>
                <a:gd name="T25" fmla="*/ 66 h 215"/>
                <a:gd name="T26" fmla="*/ 10 w 234"/>
                <a:gd name="T27" fmla="*/ 6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4" h="215">
                  <a:moveTo>
                    <a:pt x="0" y="0"/>
                  </a:moveTo>
                  <a:cubicBezTo>
                    <a:pt x="11" y="0"/>
                    <a:pt x="24" y="10"/>
                    <a:pt x="35" y="12"/>
                  </a:cubicBezTo>
                  <a:cubicBezTo>
                    <a:pt x="49" y="16"/>
                    <a:pt x="63" y="19"/>
                    <a:pt x="77" y="22"/>
                  </a:cubicBezTo>
                  <a:cubicBezTo>
                    <a:pt x="110" y="28"/>
                    <a:pt x="142" y="30"/>
                    <a:pt x="173" y="47"/>
                  </a:cubicBezTo>
                  <a:cubicBezTo>
                    <a:pt x="184" y="52"/>
                    <a:pt x="196" y="62"/>
                    <a:pt x="208" y="65"/>
                  </a:cubicBezTo>
                  <a:cubicBezTo>
                    <a:pt x="221" y="68"/>
                    <a:pt x="228" y="62"/>
                    <a:pt x="232" y="78"/>
                  </a:cubicBezTo>
                  <a:cubicBezTo>
                    <a:pt x="234" y="90"/>
                    <a:pt x="229" y="104"/>
                    <a:pt x="228" y="117"/>
                  </a:cubicBezTo>
                  <a:cubicBezTo>
                    <a:pt x="226" y="130"/>
                    <a:pt x="224" y="144"/>
                    <a:pt x="224" y="159"/>
                  </a:cubicBezTo>
                  <a:cubicBezTo>
                    <a:pt x="224" y="170"/>
                    <a:pt x="224" y="182"/>
                    <a:pt x="223" y="194"/>
                  </a:cubicBezTo>
                  <a:cubicBezTo>
                    <a:pt x="221" y="203"/>
                    <a:pt x="223" y="215"/>
                    <a:pt x="213" y="210"/>
                  </a:cubicBezTo>
                  <a:cubicBezTo>
                    <a:pt x="208" y="208"/>
                    <a:pt x="201" y="193"/>
                    <a:pt x="198" y="189"/>
                  </a:cubicBezTo>
                  <a:cubicBezTo>
                    <a:pt x="189" y="178"/>
                    <a:pt x="179" y="166"/>
                    <a:pt x="170" y="154"/>
                  </a:cubicBezTo>
                  <a:cubicBezTo>
                    <a:pt x="147" y="123"/>
                    <a:pt x="123" y="90"/>
                    <a:pt x="91" y="66"/>
                  </a:cubicBezTo>
                  <a:cubicBezTo>
                    <a:pt x="64" y="45"/>
                    <a:pt x="31" y="34"/>
                    <a:pt x="10" y="6"/>
                  </a:cubicBezTo>
                </a:path>
              </a:pathLst>
            </a:custGeom>
            <a:solidFill>
              <a:srgbClr val="F2D3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2137" y="1112"/>
              <a:ext cx="38" cy="60"/>
            </a:xfrm>
            <a:custGeom>
              <a:avLst/>
              <a:gdLst>
                <a:gd name="T0" fmla="*/ 12 w 37"/>
                <a:gd name="T1" fmla="*/ 1 h 58"/>
                <a:gd name="T2" fmla="*/ 8 w 37"/>
                <a:gd name="T3" fmla="*/ 20 h 58"/>
                <a:gd name="T4" fmla="*/ 2 w 37"/>
                <a:gd name="T5" fmla="*/ 42 h 58"/>
                <a:gd name="T6" fmla="*/ 10 w 37"/>
                <a:gd name="T7" fmla="*/ 53 h 58"/>
                <a:gd name="T8" fmla="*/ 33 w 37"/>
                <a:gd name="T9" fmla="*/ 58 h 58"/>
                <a:gd name="T10" fmla="*/ 11 w 37"/>
                <a:gd name="T11" fmla="*/ 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58">
                  <a:moveTo>
                    <a:pt x="12" y="1"/>
                  </a:moveTo>
                  <a:cubicBezTo>
                    <a:pt x="11" y="0"/>
                    <a:pt x="10" y="15"/>
                    <a:pt x="8" y="20"/>
                  </a:cubicBezTo>
                  <a:cubicBezTo>
                    <a:pt x="7" y="26"/>
                    <a:pt x="3" y="36"/>
                    <a:pt x="2" y="42"/>
                  </a:cubicBezTo>
                  <a:cubicBezTo>
                    <a:pt x="0" y="51"/>
                    <a:pt x="0" y="48"/>
                    <a:pt x="10" y="53"/>
                  </a:cubicBezTo>
                  <a:cubicBezTo>
                    <a:pt x="17" y="56"/>
                    <a:pt x="25" y="55"/>
                    <a:pt x="33" y="58"/>
                  </a:cubicBezTo>
                  <a:cubicBezTo>
                    <a:pt x="37" y="37"/>
                    <a:pt x="20" y="18"/>
                    <a:pt x="11" y="2"/>
                  </a:cubicBezTo>
                </a:path>
              </a:pathLst>
            </a:custGeom>
            <a:solidFill>
              <a:srgbClr val="D19A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959" y="1088"/>
              <a:ext cx="15" cy="49"/>
            </a:xfrm>
            <a:custGeom>
              <a:avLst/>
              <a:gdLst>
                <a:gd name="T0" fmla="*/ 4 w 15"/>
                <a:gd name="T1" fmla="*/ 0 h 47"/>
                <a:gd name="T2" fmla="*/ 15 w 15"/>
                <a:gd name="T3" fmla="*/ 46 h 47"/>
                <a:gd name="T4" fmla="*/ 0 w 15"/>
                <a:gd name="T5" fmla="*/ 47 h 47"/>
                <a:gd name="T6" fmla="*/ 3 w 15"/>
                <a:gd name="T7" fmla="*/ 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47">
                  <a:moveTo>
                    <a:pt x="4" y="0"/>
                  </a:moveTo>
                  <a:cubicBezTo>
                    <a:pt x="4" y="13"/>
                    <a:pt x="7" y="35"/>
                    <a:pt x="15" y="46"/>
                  </a:cubicBezTo>
                  <a:cubicBezTo>
                    <a:pt x="5" y="47"/>
                    <a:pt x="9" y="44"/>
                    <a:pt x="0" y="47"/>
                  </a:cubicBezTo>
                  <a:cubicBezTo>
                    <a:pt x="3" y="33"/>
                    <a:pt x="0" y="17"/>
                    <a:pt x="3" y="2"/>
                  </a:cubicBezTo>
                </a:path>
              </a:pathLst>
            </a:custGeom>
            <a:solidFill>
              <a:srgbClr val="D19A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267" y="798"/>
              <a:ext cx="1246" cy="1022"/>
            </a:xfrm>
            <a:custGeom>
              <a:avLst/>
              <a:gdLst>
                <a:gd name="T0" fmla="*/ 1175 w 1205"/>
                <a:gd name="T1" fmla="*/ 377 h 992"/>
                <a:gd name="T2" fmla="*/ 1186 w 1205"/>
                <a:gd name="T3" fmla="*/ 303 h 992"/>
                <a:gd name="T4" fmla="*/ 1173 w 1205"/>
                <a:gd name="T5" fmla="*/ 207 h 992"/>
                <a:gd name="T6" fmla="*/ 965 w 1205"/>
                <a:gd name="T7" fmla="*/ 63 h 992"/>
                <a:gd name="T8" fmla="*/ 840 w 1205"/>
                <a:gd name="T9" fmla="*/ 111 h 992"/>
                <a:gd name="T10" fmla="*/ 714 w 1205"/>
                <a:gd name="T11" fmla="*/ 25 h 992"/>
                <a:gd name="T12" fmla="*/ 626 w 1205"/>
                <a:gd name="T13" fmla="*/ 60 h 992"/>
                <a:gd name="T14" fmla="*/ 554 w 1205"/>
                <a:gd name="T15" fmla="*/ 63 h 992"/>
                <a:gd name="T16" fmla="*/ 474 w 1205"/>
                <a:gd name="T17" fmla="*/ 156 h 992"/>
                <a:gd name="T18" fmla="*/ 362 w 1205"/>
                <a:gd name="T19" fmla="*/ 180 h 992"/>
                <a:gd name="T20" fmla="*/ 282 w 1205"/>
                <a:gd name="T21" fmla="*/ 305 h 992"/>
                <a:gd name="T22" fmla="*/ 279 w 1205"/>
                <a:gd name="T23" fmla="*/ 356 h 992"/>
                <a:gd name="T24" fmla="*/ 187 w 1205"/>
                <a:gd name="T25" fmla="*/ 409 h 992"/>
                <a:gd name="T26" fmla="*/ 120 w 1205"/>
                <a:gd name="T27" fmla="*/ 522 h 992"/>
                <a:gd name="T28" fmla="*/ 104 w 1205"/>
                <a:gd name="T29" fmla="*/ 660 h 992"/>
                <a:gd name="T30" fmla="*/ 40 w 1205"/>
                <a:gd name="T31" fmla="*/ 992 h 992"/>
                <a:gd name="T32" fmla="*/ 104 w 1205"/>
                <a:gd name="T33" fmla="*/ 828 h 992"/>
                <a:gd name="T34" fmla="*/ 120 w 1205"/>
                <a:gd name="T35" fmla="*/ 690 h 992"/>
                <a:gd name="T36" fmla="*/ 187 w 1205"/>
                <a:gd name="T37" fmla="*/ 577 h 992"/>
                <a:gd name="T38" fmla="*/ 279 w 1205"/>
                <a:gd name="T39" fmla="*/ 524 h 992"/>
                <a:gd name="T40" fmla="*/ 282 w 1205"/>
                <a:gd name="T41" fmla="*/ 473 h 992"/>
                <a:gd name="T42" fmla="*/ 362 w 1205"/>
                <a:gd name="T43" fmla="*/ 348 h 992"/>
                <a:gd name="T44" fmla="*/ 474 w 1205"/>
                <a:gd name="T45" fmla="*/ 324 h 992"/>
                <a:gd name="T46" fmla="*/ 554 w 1205"/>
                <a:gd name="T47" fmla="*/ 231 h 992"/>
                <a:gd name="T48" fmla="*/ 626 w 1205"/>
                <a:gd name="T49" fmla="*/ 228 h 992"/>
                <a:gd name="T50" fmla="*/ 714 w 1205"/>
                <a:gd name="T51" fmla="*/ 193 h 992"/>
                <a:gd name="T52" fmla="*/ 840 w 1205"/>
                <a:gd name="T53" fmla="*/ 279 h 992"/>
                <a:gd name="T54" fmla="*/ 965 w 1205"/>
                <a:gd name="T55" fmla="*/ 231 h 992"/>
                <a:gd name="T56" fmla="*/ 1173 w 1205"/>
                <a:gd name="T57" fmla="*/ 375 h 992"/>
                <a:gd name="T58" fmla="*/ 1175 w 1205"/>
                <a:gd name="T59" fmla="*/ 377 h 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05" h="992">
                  <a:moveTo>
                    <a:pt x="1175" y="377"/>
                  </a:moveTo>
                  <a:cubicBezTo>
                    <a:pt x="1179" y="348"/>
                    <a:pt x="1183" y="315"/>
                    <a:pt x="1186" y="303"/>
                  </a:cubicBezTo>
                  <a:cubicBezTo>
                    <a:pt x="1192" y="281"/>
                    <a:pt x="1205" y="257"/>
                    <a:pt x="1173" y="207"/>
                  </a:cubicBezTo>
                  <a:cubicBezTo>
                    <a:pt x="1141" y="156"/>
                    <a:pt x="1109" y="67"/>
                    <a:pt x="965" y="63"/>
                  </a:cubicBezTo>
                  <a:cubicBezTo>
                    <a:pt x="885" y="60"/>
                    <a:pt x="840" y="111"/>
                    <a:pt x="840" y="111"/>
                  </a:cubicBezTo>
                  <a:cubicBezTo>
                    <a:pt x="840" y="111"/>
                    <a:pt x="821" y="0"/>
                    <a:pt x="714" y="25"/>
                  </a:cubicBezTo>
                  <a:cubicBezTo>
                    <a:pt x="637" y="44"/>
                    <a:pt x="626" y="60"/>
                    <a:pt x="626" y="60"/>
                  </a:cubicBezTo>
                  <a:cubicBezTo>
                    <a:pt x="626" y="60"/>
                    <a:pt x="589" y="41"/>
                    <a:pt x="554" y="63"/>
                  </a:cubicBezTo>
                  <a:cubicBezTo>
                    <a:pt x="520" y="84"/>
                    <a:pt x="480" y="116"/>
                    <a:pt x="474" y="156"/>
                  </a:cubicBezTo>
                  <a:cubicBezTo>
                    <a:pt x="474" y="156"/>
                    <a:pt x="405" y="143"/>
                    <a:pt x="362" y="180"/>
                  </a:cubicBezTo>
                  <a:cubicBezTo>
                    <a:pt x="320" y="217"/>
                    <a:pt x="285" y="273"/>
                    <a:pt x="282" y="305"/>
                  </a:cubicBezTo>
                  <a:cubicBezTo>
                    <a:pt x="280" y="337"/>
                    <a:pt x="279" y="356"/>
                    <a:pt x="279" y="356"/>
                  </a:cubicBezTo>
                  <a:cubicBezTo>
                    <a:pt x="279" y="356"/>
                    <a:pt x="230" y="366"/>
                    <a:pt x="187" y="409"/>
                  </a:cubicBezTo>
                  <a:cubicBezTo>
                    <a:pt x="143" y="453"/>
                    <a:pt x="118" y="472"/>
                    <a:pt x="120" y="522"/>
                  </a:cubicBezTo>
                  <a:cubicBezTo>
                    <a:pt x="122" y="573"/>
                    <a:pt x="125" y="615"/>
                    <a:pt x="104" y="660"/>
                  </a:cubicBezTo>
                  <a:cubicBezTo>
                    <a:pt x="84" y="703"/>
                    <a:pt x="0" y="846"/>
                    <a:pt x="40" y="992"/>
                  </a:cubicBezTo>
                  <a:cubicBezTo>
                    <a:pt x="57" y="915"/>
                    <a:pt x="92" y="854"/>
                    <a:pt x="104" y="828"/>
                  </a:cubicBezTo>
                  <a:cubicBezTo>
                    <a:pt x="125" y="783"/>
                    <a:pt x="122" y="741"/>
                    <a:pt x="120" y="690"/>
                  </a:cubicBezTo>
                  <a:cubicBezTo>
                    <a:pt x="118" y="640"/>
                    <a:pt x="143" y="621"/>
                    <a:pt x="187" y="577"/>
                  </a:cubicBezTo>
                  <a:cubicBezTo>
                    <a:pt x="230" y="534"/>
                    <a:pt x="279" y="524"/>
                    <a:pt x="279" y="524"/>
                  </a:cubicBezTo>
                  <a:cubicBezTo>
                    <a:pt x="279" y="524"/>
                    <a:pt x="280" y="505"/>
                    <a:pt x="282" y="473"/>
                  </a:cubicBezTo>
                  <a:cubicBezTo>
                    <a:pt x="285" y="441"/>
                    <a:pt x="320" y="385"/>
                    <a:pt x="362" y="348"/>
                  </a:cubicBezTo>
                  <a:cubicBezTo>
                    <a:pt x="405" y="311"/>
                    <a:pt x="474" y="324"/>
                    <a:pt x="474" y="324"/>
                  </a:cubicBezTo>
                  <a:cubicBezTo>
                    <a:pt x="480" y="284"/>
                    <a:pt x="520" y="252"/>
                    <a:pt x="554" y="231"/>
                  </a:cubicBezTo>
                  <a:cubicBezTo>
                    <a:pt x="589" y="209"/>
                    <a:pt x="626" y="228"/>
                    <a:pt x="626" y="228"/>
                  </a:cubicBezTo>
                  <a:cubicBezTo>
                    <a:pt x="626" y="228"/>
                    <a:pt x="637" y="212"/>
                    <a:pt x="714" y="193"/>
                  </a:cubicBezTo>
                  <a:cubicBezTo>
                    <a:pt x="821" y="168"/>
                    <a:pt x="840" y="279"/>
                    <a:pt x="840" y="279"/>
                  </a:cubicBezTo>
                  <a:cubicBezTo>
                    <a:pt x="840" y="279"/>
                    <a:pt x="885" y="228"/>
                    <a:pt x="965" y="231"/>
                  </a:cubicBezTo>
                  <a:cubicBezTo>
                    <a:pt x="1109" y="235"/>
                    <a:pt x="1141" y="324"/>
                    <a:pt x="1173" y="375"/>
                  </a:cubicBezTo>
                  <a:cubicBezTo>
                    <a:pt x="1174" y="376"/>
                    <a:pt x="1174" y="376"/>
                    <a:pt x="1175" y="377"/>
                  </a:cubicBezTo>
                  <a:close/>
                </a:path>
              </a:pathLst>
            </a:custGeom>
            <a:solidFill>
              <a:srgbClr val="F9F1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1257" y="955"/>
              <a:ext cx="486" cy="3008"/>
            </a:xfrm>
            <a:custGeom>
              <a:avLst/>
              <a:gdLst>
                <a:gd name="T0" fmla="*/ 372 w 470"/>
                <a:gd name="T1" fmla="*/ 27 h 2919"/>
                <a:gd name="T2" fmla="*/ 292 w 470"/>
                <a:gd name="T3" fmla="*/ 152 h 2919"/>
                <a:gd name="T4" fmla="*/ 289 w 470"/>
                <a:gd name="T5" fmla="*/ 203 h 2919"/>
                <a:gd name="T6" fmla="*/ 197 w 470"/>
                <a:gd name="T7" fmla="*/ 256 h 2919"/>
                <a:gd name="T8" fmla="*/ 130 w 470"/>
                <a:gd name="T9" fmla="*/ 369 h 2919"/>
                <a:gd name="T10" fmla="*/ 114 w 470"/>
                <a:gd name="T11" fmla="*/ 507 h 2919"/>
                <a:gd name="T12" fmla="*/ 58 w 470"/>
                <a:gd name="T13" fmla="*/ 864 h 2919"/>
                <a:gd name="T14" fmla="*/ 135 w 470"/>
                <a:gd name="T15" fmla="*/ 1123 h 2919"/>
                <a:gd name="T16" fmla="*/ 154 w 470"/>
                <a:gd name="T17" fmla="*/ 1518 h 2919"/>
                <a:gd name="T18" fmla="*/ 244 w 470"/>
                <a:gd name="T19" fmla="*/ 1891 h 2919"/>
                <a:gd name="T20" fmla="*/ 242 w 470"/>
                <a:gd name="T21" fmla="*/ 2048 h 2919"/>
                <a:gd name="T22" fmla="*/ 236 w 470"/>
                <a:gd name="T23" fmla="*/ 2214 h 2919"/>
                <a:gd name="T24" fmla="*/ 268 w 470"/>
                <a:gd name="T25" fmla="*/ 2360 h 2919"/>
                <a:gd name="T26" fmla="*/ 186 w 470"/>
                <a:gd name="T27" fmla="*/ 2919 h 2919"/>
                <a:gd name="T28" fmla="*/ 216 w 470"/>
                <a:gd name="T29" fmla="*/ 2919 h 2919"/>
                <a:gd name="T30" fmla="*/ 295 w 470"/>
                <a:gd name="T31" fmla="*/ 2371 h 2919"/>
                <a:gd name="T32" fmla="*/ 266 w 470"/>
                <a:gd name="T33" fmla="*/ 2214 h 2919"/>
                <a:gd name="T34" fmla="*/ 252 w 470"/>
                <a:gd name="T35" fmla="*/ 2039 h 2919"/>
                <a:gd name="T36" fmla="*/ 254 w 470"/>
                <a:gd name="T37" fmla="*/ 1879 h 2919"/>
                <a:gd name="T38" fmla="*/ 184 w 470"/>
                <a:gd name="T39" fmla="*/ 1518 h 2919"/>
                <a:gd name="T40" fmla="*/ 165 w 470"/>
                <a:gd name="T41" fmla="*/ 1123 h 2919"/>
                <a:gd name="T42" fmla="*/ 88 w 470"/>
                <a:gd name="T43" fmla="*/ 864 h 2919"/>
                <a:gd name="T44" fmla="*/ 144 w 470"/>
                <a:gd name="T45" fmla="*/ 507 h 2919"/>
                <a:gd name="T46" fmla="*/ 160 w 470"/>
                <a:gd name="T47" fmla="*/ 369 h 2919"/>
                <a:gd name="T48" fmla="*/ 227 w 470"/>
                <a:gd name="T49" fmla="*/ 256 h 2919"/>
                <a:gd name="T50" fmla="*/ 319 w 470"/>
                <a:gd name="T51" fmla="*/ 203 h 2919"/>
                <a:gd name="T52" fmla="*/ 322 w 470"/>
                <a:gd name="T53" fmla="*/ 152 h 2919"/>
                <a:gd name="T54" fmla="*/ 402 w 470"/>
                <a:gd name="T55" fmla="*/ 27 h 2919"/>
                <a:gd name="T56" fmla="*/ 470 w 470"/>
                <a:gd name="T57" fmla="*/ 1 h 2919"/>
                <a:gd name="T58" fmla="*/ 372 w 470"/>
                <a:gd name="T59" fmla="*/ 27 h 2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70" h="2919">
                  <a:moveTo>
                    <a:pt x="372" y="27"/>
                  </a:moveTo>
                  <a:cubicBezTo>
                    <a:pt x="330" y="64"/>
                    <a:pt x="295" y="120"/>
                    <a:pt x="292" y="152"/>
                  </a:cubicBezTo>
                  <a:cubicBezTo>
                    <a:pt x="290" y="184"/>
                    <a:pt x="289" y="203"/>
                    <a:pt x="289" y="203"/>
                  </a:cubicBezTo>
                  <a:cubicBezTo>
                    <a:pt x="289" y="203"/>
                    <a:pt x="240" y="213"/>
                    <a:pt x="197" y="256"/>
                  </a:cubicBezTo>
                  <a:cubicBezTo>
                    <a:pt x="153" y="300"/>
                    <a:pt x="128" y="319"/>
                    <a:pt x="130" y="369"/>
                  </a:cubicBezTo>
                  <a:cubicBezTo>
                    <a:pt x="132" y="420"/>
                    <a:pt x="135" y="462"/>
                    <a:pt x="114" y="507"/>
                  </a:cubicBezTo>
                  <a:cubicBezTo>
                    <a:pt x="92" y="553"/>
                    <a:pt x="0" y="710"/>
                    <a:pt x="58" y="864"/>
                  </a:cubicBezTo>
                  <a:cubicBezTo>
                    <a:pt x="115" y="1019"/>
                    <a:pt x="140" y="1018"/>
                    <a:pt x="135" y="1123"/>
                  </a:cubicBezTo>
                  <a:cubicBezTo>
                    <a:pt x="130" y="1228"/>
                    <a:pt x="119" y="1424"/>
                    <a:pt x="154" y="1518"/>
                  </a:cubicBezTo>
                  <a:cubicBezTo>
                    <a:pt x="188" y="1611"/>
                    <a:pt x="247" y="1803"/>
                    <a:pt x="244" y="1891"/>
                  </a:cubicBezTo>
                  <a:cubicBezTo>
                    <a:pt x="242" y="1979"/>
                    <a:pt x="266" y="1992"/>
                    <a:pt x="242" y="2048"/>
                  </a:cubicBezTo>
                  <a:cubicBezTo>
                    <a:pt x="218" y="2104"/>
                    <a:pt x="210" y="2174"/>
                    <a:pt x="236" y="2214"/>
                  </a:cubicBezTo>
                  <a:cubicBezTo>
                    <a:pt x="263" y="2254"/>
                    <a:pt x="274" y="2299"/>
                    <a:pt x="268" y="2360"/>
                  </a:cubicBezTo>
                  <a:cubicBezTo>
                    <a:pt x="263" y="2422"/>
                    <a:pt x="178" y="2824"/>
                    <a:pt x="186" y="2919"/>
                  </a:cubicBezTo>
                  <a:cubicBezTo>
                    <a:pt x="216" y="2919"/>
                    <a:pt x="216" y="2919"/>
                    <a:pt x="216" y="2919"/>
                  </a:cubicBezTo>
                  <a:cubicBezTo>
                    <a:pt x="208" y="2824"/>
                    <a:pt x="259" y="2339"/>
                    <a:pt x="295" y="2371"/>
                  </a:cubicBezTo>
                  <a:cubicBezTo>
                    <a:pt x="300" y="2310"/>
                    <a:pt x="293" y="2254"/>
                    <a:pt x="266" y="2214"/>
                  </a:cubicBezTo>
                  <a:cubicBezTo>
                    <a:pt x="240" y="2174"/>
                    <a:pt x="249" y="2100"/>
                    <a:pt x="252" y="2039"/>
                  </a:cubicBezTo>
                  <a:cubicBezTo>
                    <a:pt x="259" y="1889"/>
                    <a:pt x="251" y="1967"/>
                    <a:pt x="254" y="1879"/>
                  </a:cubicBezTo>
                  <a:cubicBezTo>
                    <a:pt x="256" y="1791"/>
                    <a:pt x="218" y="1611"/>
                    <a:pt x="184" y="1518"/>
                  </a:cubicBezTo>
                  <a:cubicBezTo>
                    <a:pt x="149" y="1424"/>
                    <a:pt x="160" y="1228"/>
                    <a:pt x="165" y="1123"/>
                  </a:cubicBezTo>
                  <a:cubicBezTo>
                    <a:pt x="170" y="1018"/>
                    <a:pt x="145" y="1019"/>
                    <a:pt x="88" y="864"/>
                  </a:cubicBezTo>
                  <a:cubicBezTo>
                    <a:pt x="30" y="710"/>
                    <a:pt x="122" y="553"/>
                    <a:pt x="144" y="507"/>
                  </a:cubicBezTo>
                  <a:cubicBezTo>
                    <a:pt x="165" y="462"/>
                    <a:pt x="162" y="420"/>
                    <a:pt x="160" y="369"/>
                  </a:cubicBezTo>
                  <a:cubicBezTo>
                    <a:pt x="158" y="319"/>
                    <a:pt x="183" y="300"/>
                    <a:pt x="227" y="256"/>
                  </a:cubicBezTo>
                  <a:cubicBezTo>
                    <a:pt x="270" y="213"/>
                    <a:pt x="319" y="203"/>
                    <a:pt x="319" y="203"/>
                  </a:cubicBezTo>
                  <a:cubicBezTo>
                    <a:pt x="319" y="203"/>
                    <a:pt x="320" y="184"/>
                    <a:pt x="322" y="152"/>
                  </a:cubicBezTo>
                  <a:cubicBezTo>
                    <a:pt x="325" y="120"/>
                    <a:pt x="360" y="64"/>
                    <a:pt x="402" y="27"/>
                  </a:cubicBezTo>
                  <a:cubicBezTo>
                    <a:pt x="422" y="9"/>
                    <a:pt x="448" y="3"/>
                    <a:pt x="470" y="1"/>
                  </a:cubicBezTo>
                  <a:cubicBezTo>
                    <a:pt x="448" y="0"/>
                    <a:pt x="403" y="0"/>
                    <a:pt x="372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1257" y="798"/>
              <a:ext cx="1348" cy="3165"/>
            </a:xfrm>
            <a:custGeom>
              <a:avLst/>
              <a:gdLst>
                <a:gd name="T0" fmla="*/ 289 w 1304"/>
                <a:gd name="T1" fmla="*/ 356 h 3072"/>
                <a:gd name="T2" fmla="*/ 197 w 1304"/>
                <a:gd name="T3" fmla="*/ 409 h 3072"/>
                <a:gd name="T4" fmla="*/ 130 w 1304"/>
                <a:gd name="T5" fmla="*/ 522 h 3072"/>
                <a:gd name="T6" fmla="*/ 114 w 1304"/>
                <a:gd name="T7" fmla="*/ 660 h 3072"/>
                <a:gd name="T8" fmla="*/ 58 w 1304"/>
                <a:gd name="T9" fmla="*/ 1017 h 3072"/>
                <a:gd name="T10" fmla="*/ 135 w 1304"/>
                <a:gd name="T11" fmla="*/ 1276 h 3072"/>
                <a:gd name="T12" fmla="*/ 154 w 1304"/>
                <a:gd name="T13" fmla="*/ 1671 h 3072"/>
                <a:gd name="T14" fmla="*/ 244 w 1304"/>
                <a:gd name="T15" fmla="*/ 2044 h 3072"/>
                <a:gd name="T16" fmla="*/ 242 w 1304"/>
                <a:gd name="T17" fmla="*/ 2201 h 3072"/>
                <a:gd name="T18" fmla="*/ 236 w 1304"/>
                <a:gd name="T19" fmla="*/ 2367 h 3072"/>
                <a:gd name="T20" fmla="*/ 268 w 1304"/>
                <a:gd name="T21" fmla="*/ 2513 h 3072"/>
                <a:gd name="T22" fmla="*/ 186 w 1304"/>
                <a:gd name="T23" fmla="*/ 3072 h 3072"/>
                <a:gd name="T24" fmla="*/ 1018 w 1304"/>
                <a:gd name="T25" fmla="*/ 3072 h 3072"/>
                <a:gd name="T26" fmla="*/ 954 w 1304"/>
                <a:gd name="T27" fmla="*/ 2831 h 3072"/>
                <a:gd name="T28" fmla="*/ 940 w 1304"/>
                <a:gd name="T29" fmla="*/ 2687 h 3072"/>
                <a:gd name="T30" fmla="*/ 1047 w 1304"/>
                <a:gd name="T31" fmla="*/ 2409 h 3072"/>
                <a:gd name="T32" fmla="*/ 1015 w 1304"/>
                <a:gd name="T33" fmla="*/ 1985 h 3072"/>
                <a:gd name="T34" fmla="*/ 1042 w 1304"/>
                <a:gd name="T35" fmla="*/ 1665 h 3072"/>
                <a:gd name="T36" fmla="*/ 1140 w 1304"/>
                <a:gd name="T37" fmla="*/ 1041 h 3072"/>
                <a:gd name="T38" fmla="*/ 1204 w 1304"/>
                <a:gd name="T39" fmla="*/ 649 h 3072"/>
                <a:gd name="T40" fmla="*/ 1178 w 1304"/>
                <a:gd name="T41" fmla="*/ 428 h 3072"/>
                <a:gd name="T42" fmla="*/ 1196 w 1304"/>
                <a:gd name="T43" fmla="*/ 303 h 3072"/>
                <a:gd name="T44" fmla="*/ 1183 w 1304"/>
                <a:gd name="T45" fmla="*/ 207 h 3072"/>
                <a:gd name="T46" fmla="*/ 975 w 1304"/>
                <a:gd name="T47" fmla="*/ 63 h 3072"/>
                <a:gd name="T48" fmla="*/ 850 w 1304"/>
                <a:gd name="T49" fmla="*/ 111 h 3072"/>
                <a:gd name="T50" fmla="*/ 724 w 1304"/>
                <a:gd name="T51" fmla="*/ 25 h 3072"/>
                <a:gd name="T52" fmla="*/ 636 w 1304"/>
                <a:gd name="T53" fmla="*/ 60 h 3072"/>
                <a:gd name="T54" fmla="*/ 564 w 1304"/>
                <a:gd name="T55" fmla="*/ 63 h 3072"/>
                <a:gd name="T56" fmla="*/ 484 w 1304"/>
                <a:gd name="T57" fmla="*/ 156 h 3072"/>
                <a:gd name="T58" fmla="*/ 372 w 1304"/>
                <a:gd name="T59" fmla="*/ 180 h 3072"/>
                <a:gd name="T60" fmla="*/ 292 w 1304"/>
                <a:gd name="T61" fmla="*/ 305 h 3072"/>
                <a:gd name="T62" fmla="*/ 289 w 1304"/>
                <a:gd name="T63" fmla="*/ 356 h 3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04" h="3072">
                  <a:moveTo>
                    <a:pt x="289" y="356"/>
                  </a:moveTo>
                  <a:cubicBezTo>
                    <a:pt x="289" y="356"/>
                    <a:pt x="240" y="366"/>
                    <a:pt x="197" y="409"/>
                  </a:cubicBezTo>
                  <a:cubicBezTo>
                    <a:pt x="153" y="453"/>
                    <a:pt x="128" y="472"/>
                    <a:pt x="130" y="522"/>
                  </a:cubicBezTo>
                  <a:cubicBezTo>
                    <a:pt x="132" y="573"/>
                    <a:pt x="135" y="615"/>
                    <a:pt x="114" y="660"/>
                  </a:cubicBezTo>
                  <a:cubicBezTo>
                    <a:pt x="92" y="706"/>
                    <a:pt x="0" y="863"/>
                    <a:pt x="58" y="1017"/>
                  </a:cubicBezTo>
                  <a:cubicBezTo>
                    <a:pt x="115" y="1172"/>
                    <a:pt x="140" y="1171"/>
                    <a:pt x="135" y="1276"/>
                  </a:cubicBezTo>
                  <a:cubicBezTo>
                    <a:pt x="130" y="1381"/>
                    <a:pt x="119" y="1577"/>
                    <a:pt x="154" y="1671"/>
                  </a:cubicBezTo>
                  <a:cubicBezTo>
                    <a:pt x="188" y="1764"/>
                    <a:pt x="247" y="1956"/>
                    <a:pt x="244" y="2044"/>
                  </a:cubicBezTo>
                  <a:cubicBezTo>
                    <a:pt x="242" y="2132"/>
                    <a:pt x="266" y="2145"/>
                    <a:pt x="242" y="2201"/>
                  </a:cubicBezTo>
                  <a:cubicBezTo>
                    <a:pt x="218" y="2257"/>
                    <a:pt x="210" y="2327"/>
                    <a:pt x="236" y="2367"/>
                  </a:cubicBezTo>
                  <a:cubicBezTo>
                    <a:pt x="263" y="2407"/>
                    <a:pt x="274" y="2452"/>
                    <a:pt x="268" y="2513"/>
                  </a:cubicBezTo>
                  <a:cubicBezTo>
                    <a:pt x="263" y="2575"/>
                    <a:pt x="178" y="2977"/>
                    <a:pt x="186" y="3072"/>
                  </a:cubicBezTo>
                  <a:cubicBezTo>
                    <a:pt x="1018" y="3072"/>
                    <a:pt x="1018" y="3072"/>
                    <a:pt x="1018" y="3072"/>
                  </a:cubicBezTo>
                  <a:cubicBezTo>
                    <a:pt x="1018" y="3072"/>
                    <a:pt x="978" y="2871"/>
                    <a:pt x="954" y="2831"/>
                  </a:cubicBezTo>
                  <a:cubicBezTo>
                    <a:pt x="930" y="2791"/>
                    <a:pt x="940" y="2687"/>
                    <a:pt x="940" y="2687"/>
                  </a:cubicBezTo>
                  <a:cubicBezTo>
                    <a:pt x="940" y="2687"/>
                    <a:pt x="1050" y="2577"/>
                    <a:pt x="1047" y="2409"/>
                  </a:cubicBezTo>
                  <a:cubicBezTo>
                    <a:pt x="1044" y="2241"/>
                    <a:pt x="991" y="2233"/>
                    <a:pt x="1015" y="1985"/>
                  </a:cubicBezTo>
                  <a:cubicBezTo>
                    <a:pt x="1034" y="1788"/>
                    <a:pt x="1036" y="1772"/>
                    <a:pt x="1042" y="1665"/>
                  </a:cubicBezTo>
                  <a:cubicBezTo>
                    <a:pt x="1047" y="1559"/>
                    <a:pt x="1116" y="1076"/>
                    <a:pt x="1140" y="1041"/>
                  </a:cubicBezTo>
                  <a:cubicBezTo>
                    <a:pt x="1164" y="1007"/>
                    <a:pt x="1304" y="820"/>
                    <a:pt x="1204" y="649"/>
                  </a:cubicBezTo>
                  <a:cubicBezTo>
                    <a:pt x="1167" y="585"/>
                    <a:pt x="1175" y="447"/>
                    <a:pt x="1178" y="428"/>
                  </a:cubicBezTo>
                  <a:cubicBezTo>
                    <a:pt x="1180" y="409"/>
                    <a:pt x="1191" y="324"/>
                    <a:pt x="1196" y="303"/>
                  </a:cubicBezTo>
                  <a:cubicBezTo>
                    <a:pt x="1202" y="281"/>
                    <a:pt x="1215" y="257"/>
                    <a:pt x="1183" y="207"/>
                  </a:cubicBezTo>
                  <a:cubicBezTo>
                    <a:pt x="1151" y="156"/>
                    <a:pt x="1119" y="67"/>
                    <a:pt x="975" y="63"/>
                  </a:cubicBezTo>
                  <a:cubicBezTo>
                    <a:pt x="895" y="60"/>
                    <a:pt x="850" y="111"/>
                    <a:pt x="850" y="111"/>
                  </a:cubicBezTo>
                  <a:cubicBezTo>
                    <a:pt x="850" y="111"/>
                    <a:pt x="831" y="0"/>
                    <a:pt x="724" y="25"/>
                  </a:cubicBezTo>
                  <a:cubicBezTo>
                    <a:pt x="647" y="44"/>
                    <a:pt x="636" y="60"/>
                    <a:pt x="636" y="60"/>
                  </a:cubicBezTo>
                  <a:cubicBezTo>
                    <a:pt x="636" y="60"/>
                    <a:pt x="599" y="41"/>
                    <a:pt x="564" y="63"/>
                  </a:cubicBezTo>
                  <a:cubicBezTo>
                    <a:pt x="530" y="84"/>
                    <a:pt x="490" y="116"/>
                    <a:pt x="484" y="156"/>
                  </a:cubicBezTo>
                  <a:cubicBezTo>
                    <a:pt x="484" y="156"/>
                    <a:pt x="415" y="143"/>
                    <a:pt x="372" y="180"/>
                  </a:cubicBezTo>
                  <a:cubicBezTo>
                    <a:pt x="330" y="217"/>
                    <a:pt x="295" y="273"/>
                    <a:pt x="292" y="305"/>
                  </a:cubicBezTo>
                  <a:cubicBezTo>
                    <a:pt x="290" y="337"/>
                    <a:pt x="289" y="356"/>
                    <a:pt x="289" y="356"/>
                  </a:cubicBezTo>
                  <a:close/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1452" y="1157"/>
              <a:ext cx="92" cy="70"/>
            </a:xfrm>
            <a:custGeom>
              <a:avLst/>
              <a:gdLst>
                <a:gd name="T0" fmla="*/ 0 w 89"/>
                <a:gd name="T1" fmla="*/ 68 h 68"/>
                <a:gd name="T2" fmla="*/ 50 w 89"/>
                <a:gd name="T3" fmla="*/ 3 h 68"/>
                <a:gd name="T4" fmla="*/ 89 w 89"/>
                <a:gd name="T5" fmla="*/ 10 h 68"/>
                <a:gd name="T6" fmla="*/ 0 w 89"/>
                <a:gd name="T7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" h="68">
                  <a:moveTo>
                    <a:pt x="0" y="68"/>
                  </a:moveTo>
                  <a:cubicBezTo>
                    <a:pt x="0" y="68"/>
                    <a:pt x="31" y="3"/>
                    <a:pt x="50" y="3"/>
                  </a:cubicBezTo>
                  <a:cubicBezTo>
                    <a:pt x="69" y="4"/>
                    <a:pt x="79" y="0"/>
                    <a:pt x="89" y="10"/>
                  </a:cubicBezTo>
                  <a:cubicBezTo>
                    <a:pt x="89" y="10"/>
                    <a:pt x="29" y="30"/>
                    <a:pt x="0" y="68"/>
                  </a:cubicBezTo>
                  <a:close/>
                </a:path>
              </a:pathLst>
            </a:custGeom>
            <a:solidFill>
              <a:srgbClr val="FDFCFB"/>
            </a:solidFill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2130" y="912"/>
              <a:ext cx="19" cy="251"/>
            </a:xfrm>
            <a:custGeom>
              <a:avLst/>
              <a:gdLst>
                <a:gd name="T0" fmla="*/ 6 w 19"/>
                <a:gd name="T1" fmla="*/ 0 h 244"/>
                <a:gd name="T2" fmla="*/ 5 w 19"/>
                <a:gd name="T3" fmla="*/ 61 h 244"/>
                <a:gd name="T4" fmla="*/ 14 w 19"/>
                <a:gd name="T5" fmla="*/ 151 h 244"/>
                <a:gd name="T6" fmla="*/ 8 w 19"/>
                <a:gd name="T7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44">
                  <a:moveTo>
                    <a:pt x="6" y="0"/>
                  </a:moveTo>
                  <a:cubicBezTo>
                    <a:pt x="6" y="0"/>
                    <a:pt x="10" y="43"/>
                    <a:pt x="5" y="61"/>
                  </a:cubicBezTo>
                  <a:cubicBezTo>
                    <a:pt x="0" y="78"/>
                    <a:pt x="14" y="135"/>
                    <a:pt x="14" y="151"/>
                  </a:cubicBezTo>
                  <a:cubicBezTo>
                    <a:pt x="15" y="167"/>
                    <a:pt x="19" y="211"/>
                    <a:pt x="8" y="244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2146" y="1110"/>
              <a:ext cx="21" cy="62"/>
            </a:xfrm>
            <a:custGeom>
              <a:avLst/>
              <a:gdLst>
                <a:gd name="T0" fmla="*/ 0 w 20"/>
                <a:gd name="T1" fmla="*/ 0 h 60"/>
                <a:gd name="T2" fmla="*/ 20 w 20"/>
                <a:gd name="T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60">
                  <a:moveTo>
                    <a:pt x="0" y="0"/>
                  </a:moveTo>
                  <a:cubicBezTo>
                    <a:pt x="0" y="0"/>
                    <a:pt x="20" y="30"/>
                    <a:pt x="20" y="60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2252" y="1098"/>
              <a:ext cx="137" cy="48"/>
            </a:xfrm>
            <a:custGeom>
              <a:avLst/>
              <a:gdLst>
                <a:gd name="T0" fmla="*/ 0 w 133"/>
                <a:gd name="T1" fmla="*/ 14 h 46"/>
                <a:gd name="T2" fmla="*/ 133 w 133"/>
                <a:gd name="T3" fmla="*/ 46 h 46"/>
                <a:gd name="T4" fmla="*/ 0 w 133"/>
                <a:gd name="T5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46">
                  <a:moveTo>
                    <a:pt x="0" y="14"/>
                  </a:moveTo>
                  <a:cubicBezTo>
                    <a:pt x="0" y="14"/>
                    <a:pt x="91" y="0"/>
                    <a:pt x="133" y="46"/>
                  </a:cubicBezTo>
                  <a:cubicBezTo>
                    <a:pt x="133" y="46"/>
                    <a:pt x="95" y="13"/>
                    <a:pt x="0" y="14"/>
                  </a:cubicBezTo>
                  <a:close/>
                </a:path>
              </a:pathLst>
            </a:custGeom>
            <a:solidFill>
              <a:srgbClr val="D19A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2032" y="992"/>
              <a:ext cx="48" cy="34"/>
            </a:xfrm>
            <a:custGeom>
              <a:avLst/>
              <a:gdLst>
                <a:gd name="T0" fmla="*/ 0 w 46"/>
                <a:gd name="T1" fmla="*/ 0 h 33"/>
                <a:gd name="T2" fmla="*/ 46 w 46"/>
                <a:gd name="T3" fmla="*/ 1 h 33"/>
                <a:gd name="T4" fmla="*/ 0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0" y="0"/>
                  </a:moveTo>
                  <a:cubicBezTo>
                    <a:pt x="0" y="0"/>
                    <a:pt x="32" y="19"/>
                    <a:pt x="46" y="1"/>
                  </a:cubicBezTo>
                  <a:cubicBezTo>
                    <a:pt x="46" y="1"/>
                    <a:pt x="33" y="33"/>
                    <a:pt x="0" y="0"/>
                  </a:cubicBezTo>
                  <a:close/>
                </a:path>
              </a:pathLst>
            </a:custGeom>
            <a:solidFill>
              <a:srgbClr val="D19A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auto">
            <a:xfrm>
              <a:off x="1865" y="1025"/>
              <a:ext cx="60" cy="47"/>
            </a:xfrm>
            <a:custGeom>
              <a:avLst/>
              <a:gdLst>
                <a:gd name="T0" fmla="*/ 0 w 58"/>
                <a:gd name="T1" fmla="*/ 19 h 45"/>
                <a:gd name="T2" fmla="*/ 58 w 58"/>
                <a:gd name="T3" fmla="*/ 0 h 45"/>
                <a:gd name="T4" fmla="*/ 0 w 58"/>
                <a:gd name="T5" fmla="*/ 1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5">
                  <a:moveTo>
                    <a:pt x="0" y="19"/>
                  </a:moveTo>
                  <a:cubicBezTo>
                    <a:pt x="0" y="19"/>
                    <a:pt x="46" y="24"/>
                    <a:pt x="58" y="0"/>
                  </a:cubicBezTo>
                  <a:cubicBezTo>
                    <a:pt x="58" y="0"/>
                    <a:pt x="45" y="45"/>
                    <a:pt x="0" y="19"/>
                  </a:cubicBezTo>
                  <a:close/>
                </a:path>
              </a:pathLst>
            </a:custGeom>
            <a:solidFill>
              <a:srgbClr val="D19A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1624" y="1140"/>
              <a:ext cx="89" cy="59"/>
            </a:xfrm>
            <a:custGeom>
              <a:avLst/>
              <a:gdLst>
                <a:gd name="T0" fmla="*/ 0 w 86"/>
                <a:gd name="T1" fmla="*/ 0 h 58"/>
                <a:gd name="T2" fmla="*/ 81 w 86"/>
                <a:gd name="T3" fmla="*/ 50 h 58"/>
                <a:gd name="T4" fmla="*/ 80 w 86"/>
                <a:gd name="T5" fmla="*/ 58 h 58"/>
                <a:gd name="T6" fmla="*/ 0 w 86"/>
                <a:gd name="T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58">
                  <a:moveTo>
                    <a:pt x="0" y="0"/>
                  </a:moveTo>
                  <a:cubicBezTo>
                    <a:pt x="0" y="0"/>
                    <a:pt x="45" y="54"/>
                    <a:pt x="81" y="50"/>
                  </a:cubicBezTo>
                  <a:cubicBezTo>
                    <a:pt x="81" y="50"/>
                    <a:pt x="86" y="58"/>
                    <a:pt x="80" y="58"/>
                  </a:cubicBezTo>
                  <a:cubicBezTo>
                    <a:pt x="74" y="58"/>
                    <a:pt x="31" y="58"/>
                    <a:pt x="0" y="0"/>
                  </a:cubicBezTo>
                  <a:close/>
                </a:path>
              </a:pathLst>
            </a:custGeom>
            <a:solidFill>
              <a:srgbClr val="D19A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1913" y="858"/>
              <a:ext cx="52" cy="279"/>
            </a:xfrm>
            <a:custGeom>
              <a:avLst/>
              <a:gdLst>
                <a:gd name="T0" fmla="*/ 0 w 50"/>
                <a:gd name="T1" fmla="*/ 0 h 270"/>
                <a:gd name="T2" fmla="*/ 44 w 50"/>
                <a:gd name="T3" fmla="*/ 93 h 270"/>
                <a:gd name="T4" fmla="*/ 48 w 50"/>
                <a:gd name="T5" fmla="*/ 195 h 270"/>
                <a:gd name="T6" fmla="*/ 46 w 50"/>
                <a:gd name="T7" fmla="*/ 27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270">
                  <a:moveTo>
                    <a:pt x="0" y="0"/>
                  </a:moveTo>
                  <a:cubicBezTo>
                    <a:pt x="0" y="0"/>
                    <a:pt x="44" y="29"/>
                    <a:pt x="44" y="93"/>
                  </a:cubicBezTo>
                  <a:cubicBezTo>
                    <a:pt x="43" y="157"/>
                    <a:pt x="46" y="178"/>
                    <a:pt x="48" y="195"/>
                  </a:cubicBezTo>
                  <a:cubicBezTo>
                    <a:pt x="50" y="212"/>
                    <a:pt x="44" y="259"/>
                    <a:pt x="46" y="270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auto">
            <a:xfrm>
              <a:off x="1962" y="1092"/>
              <a:ext cx="14" cy="45"/>
            </a:xfrm>
            <a:custGeom>
              <a:avLst/>
              <a:gdLst>
                <a:gd name="T0" fmla="*/ 0 w 14"/>
                <a:gd name="T1" fmla="*/ 0 h 43"/>
                <a:gd name="T2" fmla="*/ 14 w 14"/>
                <a:gd name="T3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" h="43">
                  <a:moveTo>
                    <a:pt x="0" y="0"/>
                  </a:moveTo>
                  <a:cubicBezTo>
                    <a:pt x="0" y="0"/>
                    <a:pt x="2" y="35"/>
                    <a:pt x="14" y="43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1757" y="958"/>
              <a:ext cx="58" cy="251"/>
            </a:xfrm>
            <a:custGeom>
              <a:avLst/>
              <a:gdLst>
                <a:gd name="T0" fmla="*/ 0 w 56"/>
                <a:gd name="T1" fmla="*/ 0 h 243"/>
                <a:gd name="T2" fmla="*/ 42 w 56"/>
                <a:gd name="T3" fmla="*/ 75 h 243"/>
                <a:gd name="T4" fmla="*/ 32 w 56"/>
                <a:gd name="T5" fmla="*/ 188 h 243"/>
                <a:gd name="T6" fmla="*/ 14 w 56"/>
                <a:gd name="T7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243">
                  <a:moveTo>
                    <a:pt x="0" y="0"/>
                  </a:moveTo>
                  <a:cubicBezTo>
                    <a:pt x="0" y="0"/>
                    <a:pt x="28" y="21"/>
                    <a:pt x="42" y="75"/>
                  </a:cubicBezTo>
                  <a:cubicBezTo>
                    <a:pt x="56" y="129"/>
                    <a:pt x="53" y="163"/>
                    <a:pt x="32" y="188"/>
                  </a:cubicBezTo>
                  <a:cubicBezTo>
                    <a:pt x="11" y="213"/>
                    <a:pt x="11" y="222"/>
                    <a:pt x="14" y="243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auto">
            <a:xfrm>
              <a:off x="1555" y="1160"/>
              <a:ext cx="83" cy="119"/>
            </a:xfrm>
            <a:custGeom>
              <a:avLst/>
              <a:gdLst>
                <a:gd name="T0" fmla="*/ 0 w 81"/>
                <a:gd name="T1" fmla="*/ 3 h 115"/>
                <a:gd name="T2" fmla="*/ 62 w 81"/>
                <a:gd name="T3" fmla="*/ 38 h 115"/>
                <a:gd name="T4" fmla="*/ 71 w 81"/>
                <a:gd name="T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115">
                  <a:moveTo>
                    <a:pt x="0" y="3"/>
                  </a:moveTo>
                  <a:cubicBezTo>
                    <a:pt x="0" y="3"/>
                    <a:pt x="44" y="0"/>
                    <a:pt x="62" y="38"/>
                  </a:cubicBezTo>
                  <a:cubicBezTo>
                    <a:pt x="79" y="76"/>
                    <a:pt x="81" y="97"/>
                    <a:pt x="71" y="115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1454" y="1367"/>
              <a:ext cx="65" cy="25"/>
            </a:xfrm>
            <a:custGeom>
              <a:avLst/>
              <a:gdLst>
                <a:gd name="T0" fmla="*/ 63 w 63"/>
                <a:gd name="T1" fmla="*/ 0 h 24"/>
                <a:gd name="T2" fmla="*/ 0 w 63"/>
                <a:gd name="T3" fmla="*/ 6 h 24"/>
                <a:gd name="T4" fmla="*/ 57 w 63"/>
                <a:gd name="T5" fmla="*/ 10 h 24"/>
                <a:gd name="T6" fmla="*/ 63 w 63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4">
                  <a:moveTo>
                    <a:pt x="63" y="0"/>
                  </a:moveTo>
                  <a:cubicBezTo>
                    <a:pt x="63" y="0"/>
                    <a:pt x="15" y="19"/>
                    <a:pt x="0" y="6"/>
                  </a:cubicBezTo>
                  <a:cubicBezTo>
                    <a:pt x="0" y="6"/>
                    <a:pt x="13" y="24"/>
                    <a:pt x="57" y="10"/>
                  </a:cubicBezTo>
                  <a:lnTo>
                    <a:pt x="63" y="0"/>
                  </a:lnTo>
                  <a:close/>
                </a:path>
              </a:pathLst>
            </a:custGeom>
            <a:solidFill>
              <a:srgbClr val="D19A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1446" y="1192"/>
              <a:ext cx="363" cy="252"/>
            </a:xfrm>
            <a:custGeom>
              <a:avLst/>
              <a:gdLst>
                <a:gd name="T0" fmla="*/ 0 w 351"/>
                <a:gd name="T1" fmla="*/ 244 h 244"/>
                <a:gd name="T2" fmla="*/ 77 w 351"/>
                <a:gd name="T3" fmla="*/ 171 h 244"/>
                <a:gd name="T4" fmla="*/ 209 w 351"/>
                <a:gd name="T5" fmla="*/ 62 h 244"/>
                <a:gd name="T6" fmla="*/ 351 w 351"/>
                <a:gd name="T7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1" h="244">
                  <a:moveTo>
                    <a:pt x="0" y="244"/>
                  </a:moveTo>
                  <a:cubicBezTo>
                    <a:pt x="0" y="244"/>
                    <a:pt x="55" y="199"/>
                    <a:pt x="77" y="171"/>
                  </a:cubicBezTo>
                  <a:cubicBezTo>
                    <a:pt x="99" y="143"/>
                    <a:pt x="168" y="84"/>
                    <a:pt x="209" y="62"/>
                  </a:cubicBezTo>
                  <a:cubicBezTo>
                    <a:pt x="251" y="41"/>
                    <a:pt x="277" y="26"/>
                    <a:pt x="351" y="0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1835" y="1117"/>
              <a:ext cx="195" cy="63"/>
            </a:xfrm>
            <a:custGeom>
              <a:avLst/>
              <a:gdLst>
                <a:gd name="T0" fmla="*/ 0 w 189"/>
                <a:gd name="T1" fmla="*/ 61 h 61"/>
                <a:gd name="T2" fmla="*/ 189 w 189"/>
                <a:gd name="T3" fmla="*/ 2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9" h="61">
                  <a:moveTo>
                    <a:pt x="0" y="61"/>
                  </a:moveTo>
                  <a:cubicBezTo>
                    <a:pt x="0" y="61"/>
                    <a:pt x="69" y="0"/>
                    <a:pt x="189" y="25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auto">
            <a:xfrm>
              <a:off x="2073" y="1147"/>
              <a:ext cx="216" cy="76"/>
            </a:xfrm>
            <a:custGeom>
              <a:avLst/>
              <a:gdLst>
                <a:gd name="T0" fmla="*/ 0 w 209"/>
                <a:gd name="T1" fmla="*/ 0 h 74"/>
                <a:gd name="T2" fmla="*/ 209 w 209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9" h="74">
                  <a:moveTo>
                    <a:pt x="0" y="0"/>
                  </a:moveTo>
                  <a:cubicBezTo>
                    <a:pt x="0" y="0"/>
                    <a:pt x="132" y="28"/>
                    <a:pt x="209" y="74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2326" y="1235"/>
              <a:ext cx="128" cy="108"/>
            </a:xfrm>
            <a:custGeom>
              <a:avLst/>
              <a:gdLst>
                <a:gd name="T0" fmla="*/ 0 w 124"/>
                <a:gd name="T1" fmla="*/ 0 h 104"/>
                <a:gd name="T2" fmla="*/ 124 w 124"/>
                <a:gd name="T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4" h="104">
                  <a:moveTo>
                    <a:pt x="0" y="0"/>
                  </a:moveTo>
                  <a:cubicBezTo>
                    <a:pt x="0" y="0"/>
                    <a:pt x="98" y="54"/>
                    <a:pt x="124" y="104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auto">
            <a:xfrm>
              <a:off x="2402" y="1326"/>
              <a:ext cx="50" cy="62"/>
            </a:xfrm>
            <a:custGeom>
              <a:avLst/>
              <a:gdLst>
                <a:gd name="T0" fmla="*/ 0 w 48"/>
                <a:gd name="T1" fmla="*/ 0 h 60"/>
                <a:gd name="T2" fmla="*/ 48 w 48"/>
                <a:gd name="T3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8" h="60">
                  <a:moveTo>
                    <a:pt x="0" y="0"/>
                  </a:moveTo>
                  <a:cubicBezTo>
                    <a:pt x="0" y="0"/>
                    <a:pt x="40" y="40"/>
                    <a:pt x="48" y="60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auto">
            <a:xfrm>
              <a:off x="1758" y="1648"/>
              <a:ext cx="498" cy="160"/>
            </a:xfrm>
            <a:custGeom>
              <a:avLst/>
              <a:gdLst>
                <a:gd name="T0" fmla="*/ 0 w 481"/>
                <a:gd name="T1" fmla="*/ 0 h 156"/>
                <a:gd name="T2" fmla="*/ 139 w 481"/>
                <a:gd name="T3" fmla="*/ 11 h 156"/>
                <a:gd name="T4" fmla="*/ 278 w 481"/>
                <a:gd name="T5" fmla="*/ 40 h 156"/>
                <a:gd name="T6" fmla="*/ 383 w 481"/>
                <a:gd name="T7" fmla="*/ 104 h 156"/>
                <a:gd name="T8" fmla="*/ 438 w 481"/>
                <a:gd name="T9" fmla="*/ 138 h 156"/>
                <a:gd name="T10" fmla="*/ 481 w 481"/>
                <a:gd name="T11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1" h="156">
                  <a:moveTo>
                    <a:pt x="0" y="0"/>
                  </a:moveTo>
                  <a:cubicBezTo>
                    <a:pt x="44" y="16"/>
                    <a:pt x="93" y="9"/>
                    <a:pt x="139" y="11"/>
                  </a:cubicBezTo>
                  <a:cubicBezTo>
                    <a:pt x="187" y="13"/>
                    <a:pt x="233" y="24"/>
                    <a:pt x="278" y="40"/>
                  </a:cubicBezTo>
                  <a:cubicBezTo>
                    <a:pt x="318" y="55"/>
                    <a:pt x="348" y="80"/>
                    <a:pt x="383" y="104"/>
                  </a:cubicBezTo>
                  <a:cubicBezTo>
                    <a:pt x="400" y="116"/>
                    <a:pt x="419" y="127"/>
                    <a:pt x="438" y="138"/>
                  </a:cubicBezTo>
                  <a:cubicBezTo>
                    <a:pt x="451" y="145"/>
                    <a:pt x="469" y="148"/>
                    <a:pt x="481" y="156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auto">
            <a:xfrm>
              <a:off x="1679" y="2249"/>
              <a:ext cx="498" cy="594"/>
            </a:xfrm>
            <a:custGeom>
              <a:avLst/>
              <a:gdLst>
                <a:gd name="T0" fmla="*/ 2 w 482"/>
                <a:gd name="T1" fmla="*/ 0 h 576"/>
                <a:gd name="T2" fmla="*/ 22 w 482"/>
                <a:gd name="T3" fmla="*/ 100 h 576"/>
                <a:gd name="T4" fmla="*/ 49 w 482"/>
                <a:gd name="T5" fmla="*/ 200 h 576"/>
                <a:gd name="T6" fmla="*/ 127 w 482"/>
                <a:gd name="T7" fmla="*/ 392 h 576"/>
                <a:gd name="T8" fmla="*/ 199 w 482"/>
                <a:gd name="T9" fmla="*/ 446 h 576"/>
                <a:gd name="T10" fmla="*/ 274 w 482"/>
                <a:gd name="T11" fmla="*/ 496 h 576"/>
                <a:gd name="T12" fmla="*/ 430 w 482"/>
                <a:gd name="T13" fmla="*/ 540 h 576"/>
                <a:gd name="T14" fmla="*/ 482 w 482"/>
                <a:gd name="T15" fmla="*/ 57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2" h="576">
                  <a:moveTo>
                    <a:pt x="2" y="0"/>
                  </a:moveTo>
                  <a:cubicBezTo>
                    <a:pt x="0" y="31"/>
                    <a:pt x="14" y="70"/>
                    <a:pt x="22" y="100"/>
                  </a:cubicBezTo>
                  <a:cubicBezTo>
                    <a:pt x="31" y="133"/>
                    <a:pt x="38" y="167"/>
                    <a:pt x="49" y="200"/>
                  </a:cubicBezTo>
                  <a:cubicBezTo>
                    <a:pt x="70" y="265"/>
                    <a:pt x="79" y="343"/>
                    <a:pt x="127" y="392"/>
                  </a:cubicBezTo>
                  <a:cubicBezTo>
                    <a:pt x="148" y="414"/>
                    <a:pt x="176" y="428"/>
                    <a:pt x="199" y="446"/>
                  </a:cubicBezTo>
                  <a:cubicBezTo>
                    <a:pt x="225" y="466"/>
                    <a:pt x="245" y="486"/>
                    <a:pt x="274" y="496"/>
                  </a:cubicBezTo>
                  <a:cubicBezTo>
                    <a:pt x="326" y="514"/>
                    <a:pt x="381" y="515"/>
                    <a:pt x="430" y="540"/>
                  </a:cubicBezTo>
                  <a:cubicBezTo>
                    <a:pt x="446" y="547"/>
                    <a:pt x="475" y="567"/>
                    <a:pt x="482" y="576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1512" y="2892"/>
              <a:ext cx="717" cy="942"/>
            </a:xfrm>
            <a:custGeom>
              <a:avLst/>
              <a:gdLst>
                <a:gd name="T0" fmla="*/ 0 w 693"/>
                <a:gd name="T1" fmla="*/ 0 h 914"/>
                <a:gd name="T2" fmla="*/ 43 w 693"/>
                <a:gd name="T3" fmla="*/ 240 h 914"/>
                <a:gd name="T4" fmla="*/ 173 w 693"/>
                <a:gd name="T5" fmla="*/ 687 h 914"/>
                <a:gd name="T6" fmla="*/ 693 w 693"/>
                <a:gd name="T7" fmla="*/ 65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93" h="914">
                  <a:moveTo>
                    <a:pt x="0" y="0"/>
                  </a:moveTo>
                  <a:cubicBezTo>
                    <a:pt x="0" y="0"/>
                    <a:pt x="40" y="150"/>
                    <a:pt x="43" y="240"/>
                  </a:cubicBezTo>
                  <a:cubicBezTo>
                    <a:pt x="45" y="330"/>
                    <a:pt x="45" y="519"/>
                    <a:pt x="173" y="687"/>
                  </a:cubicBezTo>
                  <a:cubicBezTo>
                    <a:pt x="301" y="856"/>
                    <a:pt x="515" y="914"/>
                    <a:pt x="693" y="654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auto">
            <a:xfrm>
              <a:off x="1517" y="3263"/>
              <a:ext cx="99" cy="416"/>
            </a:xfrm>
            <a:custGeom>
              <a:avLst/>
              <a:gdLst>
                <a:gd name="T0" fmla="*/ 0 w 95"/>
                <a:gd name="T1" fmla="*/ 0 h 403"/>
                <a:gd name="T2" fmla="*/ 28 w 95"/>
                <a:gd name="T3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5" h="403">
                  <a:moveTo>
                    <a:pt x="0" y="0"/>
                  </a:moveTo>
                  <a:cubicBezTo>
                    <a:pt x="0" y="0"/>
                    <a:pt x="95" y="180"/>
                    <a:pt x="28" y="403"/>
                  </a:cubicBezTo>
                </a:path>
              </a:pathLst>
            </a:custGeom>
            <a:noFill/>
            <a:ln w="7938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auto">
            <a:xfrm>
              <a:off x="1509" y="1359"/>
              <a:ext cx="365" cy="261"/>
            </a:xfrm>
            <a:custGeom>
              <a:avLst/>
              <a:gdLst>
                <a:gd name="T0" fmla="*/ 9 w 353"/>
                <a:gd name="T1" fmla="*/ 182 h 253"/>
                <a:gd name="T2" fmla="*/ 20 w 353"/>
                <a:gd name="T3" fmla="*/ 131 h 253"/>
                <a:gd name="T4" fmla="*/ 59 w 353"/>
                <a:gd name="T5" fmla="*/ 87 h 253"/>
                <a:gd name="T6" fmla="*/ 88 w 353"/>
                <a:gd name="T7" fmla="*/ 64 h 253"/>
                <a:gd name="T8" fmla="*/ 109 w 353"/>
                <a:gd name="T9" fmla="*/ 37 h 253"/>
                <a:gd name="T10" fmla="*/ 149 w 353"/>
                <a:gd name="T11" fmla="*/ 32 h 253"/>
                <a:gd name="T12" fmla="*/ 189 w 353"/>
                <a:gd name="T13" fmla="*/ 23 h 253"/>
                <a:gd name="T14" fmla="*/ 229 w 353"/>
                <a:gd name="T15" fmla="*/ 1 h 253"/>
                <a:gd name="T16" fmla="*/ 314 w 353"/>
                <a:gd name="T17" fmla="*/ 28 h 253"/>
                <a:gd name="T18" fmla="*/ 342 w 353"/>
                <a:gd name="T19" fmla="*/ 106 h 253"/>
                <a:gd name="T20" fmla="*/ 311 w 353"/>
                <a:gd name="T21" fmla="*/ 148 h 253"/>
                <a:gd name="T22" fmla="*/ 261 w 353"/>
                <a:gd name="T23" fmla="*/ 192 h 253"/>
                <a:gd name="T24" fmla="*/ 209 w 353"/>
                <a:gd name="T25" fmla="*/ 224 h 253"/>
                <a:gd name="T26" fmla="*/ 149 w 353"/>
                <a:gd name="T27" fmla="*/ 252 h 253"/>
                <a:gd name="T28" fmla="*/ 101 w 353"/>
                <a:gd name="T29" fmla="*/ 228 h 253"/>
                <a:gd name="T30" fmla="*/ 67 w 353"/>
                <a:gd name="T31" fmla="*/ 209 h 253"/>
                <a:gd name="T32" fmla="*/ 9 w 353"/>
                <a:gd name="T33" fmla="*/ 182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3" h="253">
                  <a:moveTo>
                    <a:pt x="9" y="182"/>
                  </a:moveTo>
                  <a:cubicBezTo>
                    <a:pt x="0" y="161"/>
                    <a:pt x="8" y="142"/>
                    <a:pt x="20" y="131"/>
                  </a:cubicBezTo>
                  <a:cubicBezTo>
                    <a:pt x="32" y="120"/>
                    <a:pt x="51" y="101"/>
                    <a:pt x="59" y="87"/>
                  </a:cubicBezTo>
                  <a:cubicBezTo>
                    <a:pt x="67" y="73"/>
                    <a:pt x="77" y="76"/>
                    <a:pt x="88" y="64"/>
                  </a:cubicBezTo>
                  <a:cubicBezTo>
                    <a:pt x="99" y="52"/>
                    <a:pt x="93" y="42"/>
                    <a:pt x="109" y="37"/>
                  </a:cubicBezTo>
                  <a:cubicBezTo>
                    <a:pt x="125" y="32"/>
                    <a:pt x="134" y="34"/>
                    <a:pt x="149" y="32"/>
                  </a:cubicBezTo>
                  <a:cubicBezTo>
                    <a:pt x="164" y="31"/>
                    <a:pt x="180" y="29"/>
                    <a:pt x="189" y="23"/>
                  </a:cubicBezTo>
                  <a:cubicBezTo>
                    <a:pt x="199" y="16"/>
                    <a:pt x="188" y="3"/>
                    <a:pt x="229" y="1"/>
                  </a:cubicBezTo>
                  <a:cubicBezTo>
                    <a:pt x="270" y="0"/>
                    <a:pt x="295" y="2"/>
                    <a:pt x="314" y="28"/>
                  </a:cubicBezTo>
                  <a:cubicBezTo>
                    <a:pt x="332" y="55"/>
                    <a:pt x="353" y="79"/>
                    <a:pt x="342" y="106"/>
                  </a:cubicBezTo>
                  <a:cubicBezTo>
                    <a:pt x="330" y="133"/>
                    <a:pt x="334" y="132"/>
                    <a:pt x="311" y="148"/>
                  </a:cubicBezTo>
                  <a:cubicBezTo>
                    <a:pt x="288" y="164"/>
                    <a:pt x="273" y="179"/>
                    <a:pt x="261" y="192"/>
                  </a:cubicBezTo>
                  <a:cubicBezTo>
                    <a:pt x="250" y="205"/>
                    <a:pt x="225" y="218"/>
                    <a:pt x="209" y="224"/>
                  </a:cubicBezTo>
                  <a:cubicBezTo>
                    <a:pt x="194" y="231"/>
                    <a:pt x="168" y="253"/>
                    <a:pt x="149" y="252"/>
                  </a:cubicBezTo>
                  <a:cubicBezTo>
                    <a:pt x="131" y="251"/>
                    <a:pt x="111" y="239"/>
                    <a:pt x="101" y="228"/>
                  </a:cubicBezTo>
                  <a:cubicBezTo>
                    <a:pt x="91" y="217"/>
                    <a:pt x="91" y="212"/>
                    <a:pt x="67" y="209"/>
                  </a:cubicBezTo>
                  <a:cubicBezTo>
                    <a:pt x="44" y="206"/>
                    <a:pt x="22" y="213"/>
                    <a:pt x="9" y="182"/>
                  </a:cubicBezTo>
                  <a:close/>
                </a:path>
              </a:pathLst>
            </a:custGeom>
            <a:solidFill>
              <a:srgbClr val="F4BD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auto">
            <a:xfrm>
              <a:off x="1538" y="1379"/>
              <a:ext cx="305" cy="218"/>
            </a:xfrm>
            <a:custGeom>
              <a:avLst/>
              <a:gdLst>
                <a:gd name="T0" fmla="*/ 8 w 295"/>
                <a:gd name="T1" fmla="*/ 153 h 212"/>
                <a:gd name="T2" fmla="*/ 17 w 295"/>
                <a:gd name="T3" fmla="*/ 110 h 212"/>
                <a:gd name="T4" fmla="*/ 50 w 295"/>
                <a:gd name="T5" fmla="*/ 73 h 212"/>
                <a:gd name="T6" fmla="*/ 74 w 295"/>
                <a:gd name="T7" fmla="*/ 54 h 212"/>
                <a:gd name="T8" fmla="*/ 92 w 295"/>
                <a:gd name="T9" fmla="*/ 31 h 212"/>
                <a:gd name="T10" fmla="*/ 125 w 295"/>
                <a:gd name="T11" fmla="*/ 27 h 212"/>
                <a:gd name="T12" fmla="*/ 159 w 295"/>
                <a:gd name="T13" fmla="*/ 19 h 212"/>
                <a:gd name="T14" fmla="*/ 191 w 295"/>
                <a:gd name="T15" fmla="*/ 1 h 212"/>
                <a:gd name="T16" fmla="*/ 263 w 295"/>
                <a:gd name="T17" fmla="*/ 24 h 212"/>
                <a:gd name="T18" fmla="*/ 286 w 295"/>
                <a:gd name="T19" fmla="*/ 89 h 212"/>
                <a:gd name="T20" fmla="*/ 260 w 295"/>
                <a:gd name="T21" fmla="*/ 124 h 212"/>
                <a:gd name="T22" fmla="*/ 219 w 295"/>
                <a:gd name="T23" fmla="*/ 161 h 212"/>
                <a:gd name="T24" fmla="*/ 175 w 295"/>
                <a:gd name="T25" fmla="*/ 188 h 212"/>
                <a:gd name="T26" fmla="*/ 125 w 295"/>
                <a:gd name="T27" fmla="*/ 211 h 212"/>
                <a:gd name="T28" fmla="*/ 85 w 295"/>
                <a:gd name="T29" fmla="*/ 191 h 212"/>
                <a:gd name="T30" fmla="*/ 57 w 295"/>
                <a:gd name="T31" fmla="*/ 175 h 212"/>
                <a:gd name="T32" fmla="*/ 8 w 295"/>
                <a:gd name="T33" fmla="*/ 153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5" h="212">
                  <a:moveTo>
                    <a:pt x="8" y="153"/>
                  </a:moveTo>
                  <a:cubicBezTo>
                    <a:pt x="0" y="134"/>
                    <a:pt x="7" y="119"/>
                    <a:pt x="17" y="110"/>
                  </a:cubicBezTo>
                  <a:cubicBezTo>
                    <a:pt x="27" y="100"/>
                    <a:pt x="43" y="84"/>
                    <a:pt x="50" y="73"/>
                  </a:cubicBezTo>
                  <a:cubicBezTo>
                    <a:pt x="57" y="62"/>
                    <a:pt x="65" y="64"/>
                    <a:pt x="74" y="54"/>
                  </a:cubicBezTo>
                  <a:cubicBezTo>
                    <a:pt x="83" y="43"/>
                    <a:pt x="78" y="35"/>
                    <a:pt x="92" y="31"/>
                  </a:cubicBezTo>
                  <a:cubicBezTo>
                    <a:pt x="105" y="27"/>
                    <a:pt x="112" y="29"/>
                    <a:pt x="125" y="27"/>
                  </a:cubicBezTo>
                  <a:cubicBezTo>
                    <a:pt x="138" y="26"/>
                    <a:pt x="151" y="25"/>
                    <a:pt x="159" y="19"/>
                  </a:cubicBezTo>
                  <a:cubicBezTo>
                    <a:pt x="167" y="14"/>
                    <a:pt x="157" y="3"/>
                    <a:pt x="191" y="1"/>
                  </a:cubicBezTo>
                  <a:cubicBezTo>
                    <a:pt x="226" y="0"/>
                    <a:pt x="247" y="2"/>
                    <a:pt x="263" y="24"/>
                  </a:cubicBezTo>
                  <a:cubicBezTo>
                    <a:pt x="278" y="46"/>
                    <a:pt x="295" y="66"/>
                    <a:pt x="286" y="89"/>
                  </a:cubicBezTo>
                  <a:cubicBezTo>
                    <a:pt x="277" y="112"/>
                    <a:pt x="280" y="111"/>
                    <a:pt x="260" y="124"/>
                  </a:cubicBezTo>
                  <a:cubicBezTo>
                    <a:pt x="241" y="137"/>
                    <a:pt x="228" y="150"/>
                    <a:pt x="219" y="161"/>
                  </a:cubicBezTo>
                  <a:cubicBezTo>
                    <a:pt x="210" y="172"/>
                    <a:pt x="188" y="182"/>
                    <a:pt x="175" y="188"/>
                  </a:cubicBezTo>
                  <a:cubicBezTo>
                    <a:pt x="163" y="193"/>
                    <a:pt x="140" y="212"/>
                    <a:pt x="125" y="211"/>
                  </a:cubicBezTo>
                  <a:cubicBezTo>
                    <a:pt x="110" y="210"/>
                    <a:pt x="94" y="200"/>
                    <a:pt x="85" y="191"/>
                  </a:cubicBezTo>
                  <a:cubicBezTo>
                    <a:pt x="76" y="182"/>
                    <a:pt x="76" y="178"/>
                    <a:pt x="57" y="175"/>
                  </a:cubicBezTo>
                  <a:cubicBezTo>
                    <a:pt x="37" y="172"/>
                    <a:pt x="18" y="178"/>
                    <a:pt x="8" y="153"/>
                  </a:cubicBezTo>
                  <a:close/>
                </a:path>
              </a:pathLst>
            </a:custGeom>
            <a:solidFill>
              <a:srgbClr val="B73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auto">
            <a:xfrm>
              <a:off x="1547" y="1480"/>
              <a:ext cx="21" cy="21"/>
            </a:xfrm>
            <a:custGeom>
              <a:avLst/>
              <a:gdLst>
                <a:gd name="T0" fmla="*/ 0 w 20"/>
                <a:gd name="T1" fmla="*/ 21 h 21"/>
                <a:gd name="T2" fmla="*/ 8 w 20"/>
                <a:gd name="T3" fmla="*/ 12 h 21"/>
                <a:gd name="T4" fmla="*/ 2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21"/>
                  </a:moveTo>
                  <a:cubicBezTo>
                    <a:pt x="3" y="18"/>
                    <a:pt x="5" y="15"/>
                    <a:pt x="8" y="12"/>
                  </a:cubicBezTo>
                  <a:cubicBezTo>
                    <a:pt x="11" y="9"/>
                    <a:pt x="16" y="5"/>
                    <a:pt x="20" y="0"/>
                  </a:cubicBezTo>
                </a:path>
              </a:pathLst>
            </a:custGeom>
            <a:noFill/>
            <a:ln w="6350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auto">
            <a:xfrm>
              <a:off x="1543" y="1509"/>
              <a:ext cx="2" cy="7"/>
            </a:xfrm>
            <a:custGeom>
              <a:avLst/>
              <a:gdLst>
                <a:gd name="T0" fmla="*/ 0 w 2"/>
                <a:gd name="T1" fmla="*/ 7 h 7"/>
                <a:gd name="T2" fmla="*/ 2 w 2"/>
                <a:gd name="T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7">
                  <a:moveTo>
                    <a:pt x="0" y="7"/>
                  </a:moveTo>
                  <a:cubicBezTo>
                    <a:pt x="0" y="5"/>
                    <a:pt x="1" y="2"/>
                    <a:pt x="2" y="0"/>
                  </a:cubicBezTo>
                </a:path>
              </a:pathLst>
            </a:custGeom>
            <a:noFill/>
            <a:ln w="6350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41" name="Freeform 39"/>
            <p:cNvSpPr>
              <a:spLocks/>
            </p:cNvSpPr>
            <p:nvPr/>
          </p:nvSpPr>
          <p:spPr bwMode="auto">
            <a:xfrm>
              <a:off x="1543" y="1527"/>
              <a:ext cx="1" cy="5"/>
            </a:xfrm>
            <a:custGeom>
              <a:avLst/>
              <a:gdLst>
                <a:gd name="T0" fmla="*/ 1 w 1"/>
                <a:gd name="T1" fmla="*/ 5 h 5"/>
                <a:gd name="T2" fmla="*/ 0 w 1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5">
                  <a:moveTo>
                    <a:pt x="1" y="5"/>
                  </a:moveTo>
                  <a:cubicBezTo>
                    <a:pt x="1" y="4"/>
                    <a:pt x="0" y="2"/>
                    <a:pt x="0" y="0"/>
                  </a:cubicBezTo>
                </a:path>
              </a:pathLst>
            </a:custGeom>
            <a:noFill/>
            <a:ln w="6350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42" name="Freeform 40"/>
            <p:cNvSpPr>
              <a:spLocks/>
            </p:cNvSpPr>
            <p:nvPr/>
          </p:nvSpPr>
          <p:spPr bwMode="auto">
            <a:xfrm>
              <a:off x="1546" y="1432"/>
              <a:ext cx="293" cy="165"/>
            </a:xfrm>
            <a:custGeom>
              <a:avLst/>
              <a:gdLst>
                <a:gd name="T0" fmla="*/ 273 w 283"/>
                <a:gd name="T1" fmla="*/ 0 h 160"/>
                <a:gd name="T2" fmla="*/ 278 w 283"/>
                <a:gd name="T3" fmla="*/ 37 h 160"/>
                <a:gd name="T4" fmla="*/ 252 w 283"/>
                <a:gd name="T5" fmla="*/ 72 h 160"/>
                <a:gd name="T6" fmla="*/ 211 w 283"/>
                <a:gd name="T7" fmla="*/ 109 h 160"/>
                <a:gd name="T8" fmla="*/ 167 w 283"/>
                <a:gd name="T9" fmla="*/ 136 h 160"/>
                <a:gd name="T10" fmla="*/ 117 w 283"/>
                <a:gd name="T11" fmla="*/ 159 h 160"/>
                <a:gd name="T12" fmla="*/ 77 w 283"/>
                <a:gd name="T13" fmla="*/ 139 h 160"/>
                <a:gd name="T14" fmla="*/ 49 w 283"/>
                <a:gd name="T15" fmla="*/ 123 h 160"/>
                <a:gd name="T16" fmla="*/ 0 w 283"/>
                <a:gd name="T17" fmla="*/ 102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3" h="160">
                  <a:moveTo>
                    <a:pt x="273" y="0"/>
                  </a:moveTo>
                  <a:cubicBezTo>
                    <a:pt x="280" y="12"/>
                    <a:pt x="283" y="24"/>
                    <a:pt x="278" y="37"/>
                  </a:cubicBezTo>
                  <a:cubicBezTo>
                    <a:pt x="269" y="60"/>
                    <a:pt x="272" y="59"/>
                    <a:pt x="252" y="72"/>
                  </a:cubicBezTo>
                  <a:cubicBezTo>
                    <a:pt x="233" y="85"/>
                    <a:pt x="220" y="98"/>
                    <a:pt x="211" y="109"/>
                  </a:cubicBezTo>
                  <a:cubicBezTo>
                    <a:pt x="202" y="120"/>
                    <a:pt x="180" y="130"/>
                    <a:pt x="167" y="136"/>
                  </a:cubicBezTo>
                  <a:cubicBezTo>
                    <a:pt x="155" y="141"/>
                    <a:pt x="132" y="160"/>
                    <a:pt x="117" y="159"/>
                  </a:cubicBezTo>
                  <a:cubicBezTo>
                    <a:pt x="102" y="158"/>
                    <a:pt x="86" y="148"/>
                    <a:pt x="77" y="139"/>
                  </a:cubicBezTo>
                  <a:cubicBezTo>
                    <a:pt x="68" y="130"/>
                    <a:pt x="68" y="126"/>
                    <a:pt x="49" y="123"/>
                  </a:cubicBezTo>
                  <a:cubicBezTo>
                    <a:pt x="30" y="120"/>
                    <a:pt x="11" y="126"/>
                    <a:pt x="0" y="102"/>
                  </a:cubicBezTo>
                </a:path>
              </a:pathLst>
            </a:custGeom>
            <a:noFill/>
            <a:ln w="6350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43" name="Freeform 41"/>
            <p:cNvSpPr>
              <a:spLocks/>
            </p:cNvSpPr>
            <p:nvPr/>
          </p:nvSpPr>
          <p:spPr bwMode="auto">
            <a:xfrm>
              <a:off x="1818" y="1415"/>
              <a:ext cx="7" cy="12"/>
            </a:xfrm>
            <a:custGeom>
              <a:avLst/>
              <a:gdLst>
                <a:gd name="T0" fmla="*/ 0 w 7"/>
                <a:gd name="T1" fmla="*/ 0 h 12"/>
                <a:gd name="T2" fmla="*/ 7 w 7"/>
                <a:gd name="T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" h="12">
                  <a:moveTo>
                    <a:pt x="0" y="0"/>
                  </a:moveTo>
                  <a:cubicBezTo>
                    <a:pt x="2" y="4"/>
                    <a:pt x="5" y="8"/>
                    <a:pt x="7" y="12"/>
                  </a:cubicBezTo>
                </a:path>
              </a:pathLst>
            </a:custGeom>
            <a:noFill/>
            <a:ln w="6350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44" name="Freeform 42"/>
            <p:cNvSpPr>
              <a:spLocks/>
            </p:cNvSpPr>
            <p:nvPr/>
          </p:nvSpPr>
          <p:spPr bwMode="auto">
            <a:xfrm>
              <a:off x="1574" y="1379"/>
              <a:ext cx="231" cy="95"/>
            </a:xfrm>
            <a:custGeom>
              <a:avLst/>
              <a:gdLst>
                <a:gd name="T0" fmla="*/ 0 w 223"/>
                <a:gd name="T1" fmla="*/ 92 h 92"/>
                <a:gd name="T2" fmla="*/ 15 w 223"/>
                <a:gd name="T3" fmla="*/ 73 h 92"/>
                <a:gd name="T4" fmla="*/ 39 w 223"/>
                <a:gd name="T5" fmla="*/ 54 h 92"/>
                <a:gd name="T6" fmla="*/ 57 w 223"/>
                <a:gd name="T7" fmla="*/ 31 h 92"/>
                <a:gd name="T8" fmla="*/ 90 w 223"/>
                <a:gd name="T9" fmla="*/ 27 h 92"/>
                <a:gd name="T10" fmla="*/ 124 w 223"/>
                <a:gd name="T11" fmla="*/ 19 h 92"/>
                <a:gd name="T12" fmla="*/ 156 w 223"/>
                <a:gd name="T13" fmla="*/ 1 h 92"/>
                <a:gd name="T14" fmla="*/ 223 w 223"/>
                <a:gd name="T15" fmla="*/ 19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3" h="92">
                  <a:moveTo>
                    <a:pt x="0" y="92"/>
                  </a:moveTo>
                  <a:cubicBezTo>
                    <a:pt x="6" y="86"/>
                    <a:pt x="12" y="79"/>
                    <a:pt x="15" y="73"/>
                  </a:cubicBezTo>
                  <a:cubicBezTo>
                    <a:pt x="22" y="62"/>
                    <a:pt x="30" y="64"/>
                    <a:pt x="39" y="54"/>
                  </a:cubicBezTo>
                  <a:cubicBezTo>
                    <a:pt x="48" y="43"/>
                    <a:pt x="43" y="35"/>
                    <a:pt x="57" y="31"/>
                  </a:cubicBezTo>
                  <a:cubicBezTo>
                    <a:pt x="70" y="27"/>
                    <a:pt x="77" y="29"/>
                    <a:pt x="90" y="27"/>
                  </a:cubicBezTo>
                  <a:cubicBezTo>
                    <a:pt x="103" y="26"/>
                    <a:pt x="116" y="25"/>
                    <a:pt x="124" y="19"/>
                  </a:cubicBezTo>
                  <a:cubicBezTo>
                    <a:pt x="132" y="14"/>
                    <a:pt x="122" y="3"/>
                    <a:pt x="156" y="1"/>
                  </a:cubicBezTo>
                  <a:cubicBezTo>
                    <a:pt x="188" y="0"/>
                    <a:pt x="208" y="2"/>
                    <a:pt x="223" y="19"/>
                  </a:cubicBezTo>
                </a:path>
              </a:pathLst>
            </a:custGeom>
            <a:noFill/>
            <a:ln w="6350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1568" y="1392"/>
              <a:ext cx="251" cy="190"/>
            </a:xfrm>
            <a:custGeom>
              <a:avLst/>
              <a:gdLst>
                <a:gd name="T0" fmla="*/ 63 w 243"/>
                <a:gd name="T1" fmla="*/ 57 h 184"/>
                <a:gd name="T2" fmla="*/ 38 w 243"/>
                <a:gd name="T3" fmla="*/ 81 h 184"/>
                <a:gd name="T4" fmla="*/ 3 w 243"/>
                <a:gd name="T5" fmla="*/ 114 h 184"/>
                <a:gd name="T6" fmla="*/ 27 w 243"/>
                <a:gd name="T7" fmla="*/ 155 h 184"/>
                <a:gd name="T8" fmla="*/ 78 w 243"/>
                <a:gd name="T9" fmla="*/ 162 h 184"/>
                <a:gd name="T10" fmla="*/ 122 w 243"/>
                <a:gd name="T11" fmla="*/ 169 h 184"/>
                <a:gd name="T12" fmla="*/ 159 w 243"/>
                <a:gd name="T13" fmla="*/ 142 h 184"/>
                <a:gd name="T14" fmla="*/ 185 w 243"/>
                <a:gd name="T15" fmla="*/ 123 h 184"/>
                <a:gd name="T16" fmla="*/ 216 w 243"/>
                <a:gd name="T17" fmla="*/ 100 h 184"/>
                <a:gd name="T18" fmla="*/ 241 w 243"/>
                <a:gd name="T19" fmla="*/ 80 h 184"/>
                <a:gd name="T20" fmla="*/ 231 w 243"/>
                <a:gd name="T21" fmla="*/ 39 h 184"/>
                <a:gd name="T22" fmla="*/ 203 w 243"/>
                <a:gd name="T23" fmla="*/ 14 h 184"/>
                <a:gd name="T24" fmla="*/ 169 w 243"/>
                <a:gd name="T25" fmla="*/ 12 h 184"/>
                <a:gd name="T26" fmla="*/ 119 w 243"/>
                <a:gd name="T27" fmla="*/ 32 h 184"/>
                <a:gd name="T28" fmla="*/ 63 w 243"/>
                <a:gd name="T29" fmla="*/ 5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3" h="184">
                  <a:moveTo>
                    <a:pt x="63" y="57"/>
                  </a:moveTo>
                  <a:cubicBezTo>
                    <a:pt x="55" y="72"/>
                    <a:pt x="53" y="74"/>
                    <a:pt x="38" y="81"/>
                  </a:cubicBezTo>
                  <a:cubicBezTo>
                    <a:pt x="24" y="87"/>
                    <a:pt x="2" y="93"/>
                    <a:pt x="3" y="114"/>
                  </a:cubicBezTo>
                  <a:cubicBezTo>
                    <a:pt x="4" y="135"/>
                    <a:pt x="0" y="155"/>
                    <a:pt x="27" y="155"/>
                  </a:cubicBezTo>
                  <a:cubicBezTo>
                    <a:pt x="54" y="155"/>
                    <a:pt x="61" y="150"/>
                    <a:pt x="78" y="162"/>
                  </a:cubicBezTo>
                  <a:cubicBezTo>
                    <a:pt x="95" y="173"/>
                    <a:pt x="105" y="184"/>
                    <a:pt x="122" y="169"/>
                  </a:cubicBezTo>
                  <a:cubicBezTo>
                    <a:pt x="138" y="155"/>
                    <a:pt x="149" y="157"/>
                    <a:pt x="159" y="142"/>
                  </a:cubicBezTo>
                  <a:cubicBezTo>
                    <a:pt x="169" y="128"/>
                    <a:pt x="173" y="123"/>
                    <a:pt x="185" y="123"/>
                  </a:cubicBezTo>
                  <a:cubicBezTo>
                    <a:pt x="197" y="123"/>
                    <a:pt x="201" y="110"/>
                    <a:pt x="216" y="100"/>
                  </a:cubicBezTo>
                  <a:cubicBezTo>
                    <a:pt x="231" y="91"/>
                    <a:pt x="241" y="92"/>
                    <a:pt x="241" y="80"/>
                  </a:cubicBezTo>
                  <a:cubicBezTo>
                    <a:pt x="241" y="68"/>
                    <a:pt x="243" y="48"/>
                    <a:pt x="231" y="39"/>
                  </a:cubicBezTo>
                  <a:cubicBezTo>
                    <a:pt x="219" y="29"/>
                    <a:pt x="220" y="22"/>
                    <a:pt x="203" y="14"/>
                  </a:cubicBezTo>
                  <a:cubicBezTo>
                    <a:pt x="187" y="6"/>
                    <a:pt x="187" y="0"/>
                    <a:pt x="169" y="12"/>
                  </a:cubicBezTo>
                  <a:cubicBezTo>
                    <a:pt x="152" y="24"/>
                    <a:pt x="133" y="34"/>
                    <a:pt x="119" y="32"/>
                  </a:cubicBezTo>
                  <a:cubicBezTo>
                    <a:pt x="105" y="30"/>
                    <a:pt x="77" y="32"/>
                    <a:pt x="63" y="57"/>
                  </a:cubicBezTo>
                  <a:close/>
                </a:path>
              </a:pathLst>
            </a:custGeom>
            <a:solidFill>
              <a:srgbClr val="A030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46" name="Freeform 44"/>
            <p:cNvSpPr>
              <a:spLocks/>
            </p:cNvSpPr>
            <p:nvPr/>
          </p:nvSpPr>
          <p:spPr bwMode="auto">
            <a:xfrm>
              <a:off x="1590" y="1396"/>
              <a:ext cx="220" cy="174"/>
            </a:xfrm>
            <a:custGeom>
              <a:avLst/>
              <a:gdLst>
                <a:gd name="T0" fmla="*/ 53 w 213"/>
                <a:gd name="T1" fmla="*/ 58 h 169"/>
                <a:gd name="T2" fmla="*/ 32 w 213"/>
                <a:gd name="T3" fmla="*/ 81 h 169"/>
                <a:gd name="T4" fmla="*/ 2 w 213"/>
                <a:gd name="T5" fmla="*/ 113 h 169"/>
                <a:gd name="T6" fmla="*/ 26 w 213"/>
                <a:gd name="T7" fmla="*/ 148 h 169"/>
                <a:gd name="T8" fmla="*/ 72 w 213"/>
                <a:gd name="T9" fmla="*/ 151 h 169"/>
                <a:gd name="T10" fmla="*/ 111 w 213"/>
                <a:gd name="T11" fmla="*/ 155 h 169"/>
                <a:gd name="T12" fmla="*/ 143 w 213"/>
                <a:gd name="T13" fmla="*/ 129 h 169"/>
                <a:gd name="T14" fmla="*/ 165 w 213"/>
                <a:gd name="T15" fmla="*/ 110 h 169"/>
                <a:gd name="T16" fmla="*/ 191 w 213"/>
                <a:gd name="T17" fmla="*/ 88 h 169"/>
                <a:gd name="T18" fmla="*/ 212 w 213"/>
                <a:gd name="T19" fmla="*/ 69 h 169"/>
                <a:gd name="T20" fmla="*/ 201 w 213"/>
                <a:gd name="T21" fmla="*/ 33 h 169"/>
                <a:gd name="T22" fmla="*/ 175 w 213"/>
                <a:gd name="T23" fmla="*/ 12 h 169"/>
                <a:gd name="T24" fmla="*/ 145 w 213"/>
                <a:gd name="T25" fmla="*/ 12 h 169"/>
                <a:gd name="T26" fmla="*/ 101 w 213"/>
                <a:gd name="T27" fmla="*/ 33 h 169"/>
                <a:gd name="T28" fmla="*/ 53 w 213"/>
                <a:gd name="T29" fmla="*/ 58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3" h="169">
                  <a:moveTo>
                    <a:pt x="53" y="58"/>
                  </a:moveTo>
                  <a:cubicBezTo>
                    <a:pt x="46" y="72"/>
                    <a:pt x="45" y="74"/>
                    <a:pt x="32" y="81"/>
                  </a:cubicBezTo>
                  <a:cubicBezTo>
                    <a:pt x="19" y="88"/>
                    <a:pt x="0" y="94"/>
                    <a:pt x="2" y="113"/>
                  </a:cubicBezTo>
                  <a:cubicBezTo>
                    <a:pt x="5" y="131"/>
                    <a:pt x="2" y="149"/>
                    <a:pt x="26" y="148"/>
                  </a:cubicBezTo>
                  <a:cubicBezTo>
                    <a:pt x="50" y="146"/>
                    <a:pt x="56" y="142"/>
                    <a:pt x="72" y="151"/>
                  </a:cubicBezTo>
                  <a:cubicBezTo>
                    <a:pt x="88" y="160"/>
                    <a:pt x="97" y="169"/>
                    <a:pt x="111" y="155"/>
                  </a:cubicBezTo>
                  <a:cubicBezTo>
                    <a:pt x="125" y="141"/>
                    <a:pt x="135" y="142"/>
                    <a:pt x="143" y="129"/>
                  </a:cubicBezTo>
                  <a:cubicBezTo>
                    <a:pt x="151" y="116"/>
                    <a:pt x="154" y="111"/>
                    <a:pt x="165" y="110"/>
                  </a:cubicBezTo>
                  <a:cubicBezTo>
                    <a:pt x="176" y="110"/>
                    <a:pt x="178" y="97"/>
                    <a:pt x="191" y="88"/>
                  </a:cubicBezTo>
                  <a:cubicBezTo>
                    <a:pt x="205" y="79"/>
                    <a:pt x="213" y="80"/>
                    <a:pt x="212" y="69"/>
                  </a:cubicBezTo>
                  <a:cubicBezTo>
                    <a:pt x="212" y="58"/>
                    <a:pt x="212" y="40"/>
                    <a:pt x="201" y="33"/>
                  </a:cubicBezTo>
                  <a:cubicBezTo>
                    <a:pt x="190" y="25"/>
                    <a:pt x="191" y="18"/>
                    <a:pt x="175" y="12"/>
                  </a:cubicBezTo>
                  <a:cubicBezTo>
                    <a:pt x="160" y="6"/>
                    <a:pt x="159" y="0"/>
                    <a:pt x="145" y="12"/>
                  </a:cubicBezTo>
                  <a:cubicBezTo>
                    <a:pt x="130" y="24"/>
                    <a:pt x="114" y="34"/>
                    <a:pt x="101" y="33"/>
                  </a:cubicBezTo>
                  <a:cubicBezTo>
                    <a:pt x="88" y="32"/>
                    <a:pt x="64" y="35"/>
                    <a:pt x="53" y="58"/>
                  </a:cubicBezTo>
                  <a:close/>
                </a:path>
              </a:pathLst>
            </a:custGeom>
            <a:solidFill>
              <a:srgbClr val="8C2D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47" name="Freeform 45"/>
            <p:cNvSpPr>
              <a:spLocks/>
            </p:cNvSpPr>
            <p:nvPr/>
          </p:nvSpPr>
          <p:spPr bwMode="auto">
            <a:xfrm>
              <a:off x="1589" y="1416"/>
              <a:ext cx="203" cy="146"/>
            </a:xfrm>
            <a:custGeom>
              <a:avLst/>
              <a:gdLst>
                <a:gd name="T0" fmla="*/ 55 w 197"/>
                <a:gd name="T1" fmla="*/ 39 h 142"/>
                <a:gd name="T2" fmla="*/ 34 w 197"/>
                <a:gd name="T3" fmla="*/ 57 h 142"/>
                <a:gd name="T4" fmla="*/ 4 w 197"/>
                <a:gd name="T5" fmla="*/ 82 h 142"/>
                <a:gd name="T6" fmla="*/ 21 w 197"/>
                <a:gd name="T7" fmla="*/ 115 h 142"/>
                <a:gd name="T8" fmla="*/ 61 w 197"/>
                <a:gd name="T9" fmla="*/ 123 h 142"/>
                <a:gd name="T10" fmla="*/ 95 w 197"/>
                <a:gd name="T11" fmla="*/ 131 h 142"/>
                <a:gd name="T12" fmla="*/ 127 w 197"/>
                <a:gd name="T13" fmla="*/ 111 h 142"/>
                <a:gd name="T14" fmla="*/ 148 w 197"/>
                <a:gd name="T15" fmla="*/ 97 h 142"/>
                <a:gd name="T16" fmla="*/ 174 w 197"/>
                <a:gd name="T17" fmla="*/ 81 h 142"/>
                <a:gd name="T18" fmla="*/ 194 w 197"/>
                <a:gd name="T19" fmla="*/ 66 h 142"/>
                <a:gd name="T20" fmla="*/ 188 w 197"/>
                <a:gd name="T21" fmla="*/ 33 h 142"/>
                <a:gd name="T22" fmla="*/ 168 w 197"/>
                <a:gd name="T23" fmla="*/ 12 h 142"/>
                <a:gd name="T24" fmla="*/ 141 w 197"/>
                <a:gd name="T25" fmla="*/ 8 h 142"/>
                <a:gd name="T26" fmla="*/ 100 w 197"/>
                <a:gd name="T27" fmla="*/ 22 h 142"/>
                <a:gd name="T28" fmla="*/ 55 w 197"/>
                <a:gd name="T29" fmla="*/ 3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7" h="142">
                  <a:moveTo>
                    <a:pt x="55" y="39"/>
                  </a:moveTo>
                  <a:cubicBezTo>
                    <a:pt x="47" y="51"/>
                    <a:pt x="46" y="52"/>
                    <a:pt x="34" y="57"/>
                  </a:cubicBezTo>
                  <a:cubicBezTo>
                    <a:pt x="22" y="61"/>
                    <a:pt x="4" y="65"/>
                    <a:pt x="4" y="82"/>
                  </a:cubicBezTo>
                  <a:cubicBezTo>
                    <a:pt x="4" y="98"/>
                    <a:pt x="0" y="114"/>
                    <a:pt x="21" y="115"/>
                  </a:cubicBezTo>
                  <a:cubicBezTo>
                    <a:pt x="43" y="117"/>
                    <a:pt x="48" y="113"/>
                    <a:pt x="61" y="123"/>
                  </a:cubicBezTo>
                  <a:cubicBezTo>
                    <a:pt x="75" y="133"/>
                    <a:pt x="82" y="142"/>
                    <a:pt x="95" y="131"/>
                  </a:cubicBezTo>
                  <a:cubicBezTo>
                    <a:pt x="109" y="120"/>
                    <a:pt x="118" y="122"/>
                    <a:pt x="127" y="111"/>
                  </a:cubicBezTo>
                  <a:cubicBezTo>
                    <a:pt x="135" y="101"/>
                    <a:pt x="139" y="97"/>
                    <a:pt x="148" y="97"/>
                  </a:cubicBezTo>
                  <a:cubicBezTo>
                    <a:pt x="158" y="98"/>
                    <a:pt x="161" y="87"/>
                    <a:pt x="174" y="81"/>
                  </a:cubicBezTo>
                  <a:cubicBezTo>
                    <a:pt x="186" y="74"/>
                    <a:pt x="194" y="75"/>
                    <a:pt x="194" y="66"/>
                  </a:cubicBezTo>
                  <a:cubicBezTo>
                    <a:pt x="195" y="56"/>
                    <a:pt x="197" y="41"/>
                    <a:pt x="188" y="33"/>
                  </a:cubicBezTo>
                  <a:cubicBezTo>
                    <a:pt x="179" y="25"/>
                    <a:pt x="181" y="19"/>
                    <a:pt x="168" y="12"/>
                  </a:cubicBezTo>
                  <a:cubicBezTo>
                    <a:pt x="155" y="4"/>
                    <a:pt x="155" y="0"/>
                    <a:pt x="141" y="8"/>
                  </a:cubicBezTo>
                  <a:cubicBezTo>
                    <a:pt x="126" y="17"/>
                    <a:pt x="111" y="25"/>
                    <a:pt x="100" y="22"/>
                  </a:cubicBezTo>
                  <a:cubicBezTo>
                    <a:pt x="89" y="20"/>
                    <a:pt x="67" y="20"/>
                    <a:pt x="55" y="39"/>
                  </a:cubicBezTo>
                  <a:close/>
                </a:path>
              </a:pathLst>
            </a:custGeom>
            <a:solidFill>
              <a:srgbClr val="7C26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48" name="Freeform 46"/>
            <p:cNvSpPr>
              <a:spLocks/>
            </p:cNvSpPr>
            <p:nvPr/>
          </p:nvSpPr>
          <p:spPr bwMode="auto">
            <a:xfrm>
              <a:off x="1595" y="1425"/>
              <a:ext cx="183" cy="127"/>
            </a:xfrm>
            <a:custGeom>
              <a:avLst/>
              <a:gdLst>
                <a:gd name="T0" fmla="*/ 51 w 177"/>
                <a:gd name="T1" fmla="*/ 31 h 123"/>
                <a:gd name="T2" fmla="*/ 32 w 177"/>
                <a:gd name="T3" fmla="*/ 46 h 123"/>
                <a:gd name="T4" fmla="*/ 5 w 177"/>
                <a:gd name="T5" fmla="*/ 67 h 123"/>
                <a:gd name="T6" fmla="*/ 19 w 177"/>
                <a:gd name="T7" fmla="*/ 97 h 123"/>
                <a:gd name="T8" fmla="*/ 54 w 177"/>
                <a:gd name="T9" fmla="*/ 106 h 123"/>
                <a:gd name="T10" fmla="*/ 84 w 177"/>
                <a:gd name="T11" fmla="*/ 114 h 123"/>
                <a:gd name="T12" fmla="*/ 112 w 177"/>
                <a:gd name="T13" fmla="*/ 98 h 123"/>
                <a:gd name="T14" fmla="*/ 132 w 177"/>
                <a:gd name="T15" fmla="*/ 86 h 123"/>
                <a:gd name="T16" fmla="*/ 155 w 177"/>
                <a:gd name="T17" fmla="*/ 73 h 123"/>
                <a:gd name="T18" fmla="*/ 173 w 177"/>
                <a:gd name="T19" fmla="*/ 60 h 123"/>
                <a:gd name="T20" fmla="*/ 169 w 177"/>
                <a:gd name="T21" fmla="*/ 31 h 123"/>
                <a:gd name="T22" fmla="*/ 152 w 177"/>
                <a:gd name="T23" fmla="*/ 11 h 123"/>
                <a:gd name="T24" fmla="*/ 128 w 177"/>
                <a:gd name="T25" fmla="*/ 8 h 123"/>
                <a:gd name="T26" fmla="*/ 92 w 177"/>
                <a:gd name="T27" fmla="*/ 18 h 123"/>
                <a:gd name="T28" fmla="*/ 51 w 177"/>
                <a:gd name="T29" fmla="*/ 31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7" h="123">
                  <a:moveTo>
                    <a:pt x="51" y="31"/>
                  </a:moveTo>
                  <a:cubicBezTo>
                    <a:pt x="44" y="41"/>
                    <a:pt x="43" y="43"/>
                    <a:pt x="32" y="46"/>
                  </a:cubicBezTo>
                  <a:cubicBezTo>
                    <a:pt x="21" y="50"/>
                    <a:pt x="5" y="52"/>
                    <a:pt x="5" y="67"/>
                  </a:cubicBezTo>
                  <a:cubicBezTo>
                    <a:pt x="4" y="82"/>
                    <a:pt x="0" y="95"/>
                    <a:pt x="19" y="97"/>
                  </a:cubicBezTo>
                  <a:cubicBezTo>
                    <a:pt x="37" y="99"/>
                    <a:pt x="43" y="97"/>
                    <a:pt x="54" y="106"/>
                  </a:cubicBezTo>
                  <a:cubicBezTo>
                    <a:pt x="65" y="115"/>
                    <a:pt x="71" y="123"/>
                    <a:pt x="84" y="114"/>
                  </a:cubicBezTo>
                  <a:cubicBezTo>
                    <a:pt x="96" y="105"/>
                    <a:pt x="104" y="107"/>
                    <a:pt x="112" y="98"/>
                  </a:cubicBezTo>
                  <a:cubicBezTo>
                    <a:pt x="120" y="89"/>
                    <a:pt x="123" y="86"/>
                    <a:pt x="132" y="86"/>
                  </a:cubicBezTo>
                  <a:cubicBezTo>
                    <a:pt x="140" y="87"/>
                    <a:pt x="143" y="78"/>
                    <a:pt x="155" y="73"/>
                  </a:cubicBezTo>
                  <a:cubicBezTo>
                    <a:pt x="166" y="67"/>
                    <a:pt x="173" y="69"/>
                    <a:pt x="173" y="60"/>
                  </a:cubicBezTo>
                  <a:cubicBezTo>
                    <a:pt x="174" y="52"/>
                    <a:pt x="177" y="38"/>
                    <a:pt x="169" y="31"/>
                  </a:cubicBezTo>
                  <a:cubicBezTo>
                    <a:pt x="162" y="23"/>
                    <a:pt x="163" y="18"/>
                    <a:pt x="152" y="11"/>
                  </a:cubicBezTo>
                  <a:cubicBezTo>
                    <a:pt x="141" y="5"/>
                    <a:pt x="141" y="0"/>
                    <a:pt x="128" y="8"/>
                  </a:cubicBezTo>
                  <a:cubicBezTo>
                    <a:pt x="115" y="15"/>
                    <a:pt x="101" y="21"/>
                    <a:pt x="92" y="18"/>
                  </a:cubicBezTo>
                  <a:cubicBezTo>
                    <a:pt x="82" y="16"/>
                    <a:pt x="63" y="15"/>
                    <a:pt x="51" y="31"/>
                  </a:cubicBezTo>
                  <a:close/>
                </a:path>
              </a:pathLst>
            </a:custGeom>
            <a:solidFill>
              <a:srgbClr val="7212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49" name="Freeform 47"/>
            <p:cNvSpPr>
              <a:spLocks/>
            </p:cNvSpPr>
            <p:nvPr/>
          </p:nvSpPr>
          <p:spPr bwMode="auto">
            <a:xfrm>
              <a:off x="1635" y="1402"/>
              <a:ext cx="171" cy="156"/>
            </a:xfrm>
            <a:custGeom>
              <a:avLst/>
              <a:gdLst>
                <a:gd name="T0" fmla="*/ 131 w 165"/>
                <a:gd name="T1" fmla="*/ 0 h 151"/>
                <a:gd name="T2" fmla="*/ 136 w 165"/>
                <a:gd name="T3" fmla="*/ 21 h 151"/>
                <a:gd name="T4" fmla="*/ 143 w 165"/>
                <a:gd name="T5" fmla="*/ 35 h 151"/>
                <a:gd name="T6" fmla="*/ 159 w 165"/>
                <a:gd name="T7" fmla="*/ 56 h 151"/>
                <a:gd name="T8" fmla="*/ 145 w 165"/>
                <a:gd name="T9" fmla="*/ 73 h 151"/>
                <a:gd name="T10" fmla="*/ 117 w 165"/>
                <a:gd name="T11" fmla="*/ 98 h 151"/>
                <a:gd name="T12" fmla="*/ 93 w 165"/>
                <a:gd name="T13" fmla="*/ 108 h 151"/>
                <a:gd name="T14" fmla="*/ 60 w 165"/>
                <a:gd name="T15" fmla="*/ 132 h 151"/>
                <a:gd name="T16" fmla="*/ 37 w 165"/>
                <a:gd name="T17" fmla="*/ 145 h 151"/>
                <a:gd name="T18" fmla="*/ 14 w 165"/>
                <a:gd name="T19" fmla="*/ 132 h 151"/>
                <a:gd name="T20" fmla="*/ 0 w 165"/>
                <a:gd name="T21" fmla="*/ 119 h 151"/>
                <a:gd name="T22" fmla="*/ 9 w 165"/>
                <a:gd name="T23" fmla="*/ 121 h 151"/>
                <a:gd name="T24" fmla="*/ 21 w 165"/>
                <a:gd name="T25" fmla="*/ 132 h 151"/>
                <a:gd name="T26" fmla="*/ 42 w 165"/>
                <a:gd name="T27" fmla="*/ 139 h 151"/>
                <a:gd name="T28" fmla="*/ 65 w 165"/>
                <a:gd name="T29" fmla="*/ 120 h 151"/>
                <a:gd name="T30" fmla="*/ 93 w 165"/>
                <a:gd name="T31" fmla="*/ 103 h 151"/>
                <a:gd name="T32" fmla="*/ 120 w 165"/>
                <a:gd name="T33" fmla="*/ 90 h 151"/>
                <a:gd name="T34" fmla="*/ 141 w 165"/>
                <a:gd name="T35" fmla="*/ 71 h 151"/>
                <a:gd name="T36" fmla="*/ 158 w 165"/>
                <a:gd name="T37" fmla="*/ 50 h 151"/>
                <a:gd name="T38" fmla="*/ 139 w 165"/>
                <a:gd name="T39" fmla="*/ 37 h 151"/>
                <a:gd name="T40" fmla="*/ 130 w 165"/>
                <a:gd name="T41" fmla="*/ 2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5" h="151">
                  <a:moveTo>
                    <a:pt x="131" y="0"/>
                  </a:moveTo>
                  <a:cubicBezTo>
                    <a:pt x="131" y="0"/>
                    <a:pt x="137" y="13"/>
                    <a:pt x="136" y="21"/>
                  </a:cubicBezTo>
                  <a:cubicBezTo>
                    <a:pt x="134" y="29"/>
                    <a:pt x="134" y="29"/>
                    <a:pt x="143" y="35"/>
                  </a:cubicBezTo>
                  <a:cubicBezTo>
                    <a:pt x="152" y="41"/>
                    <a:pt x="165" y="43"/>
                    <a:pt x="159" y="56"/>
                  </a:cubicBezTo>
                  <a:cubicBezTo>
                    <a:pt x="153" y="69"/>
                    <a:pt x="159" y="60"/>
                    <a:pt x="145" y="73"/>
                  </a:cubicBezTo>
                  <a:cubicBezTo>
                    <a:pt x="131" y="86"/>
                    <a:pt x="132" y="90"/>
                    <a:pt x="117" y="98"/>
                  </a:cubicBezTo>
                  <a:cubicBezTo>
                    <a:pt x="102" y="105"/>
                    <a:pt x="103" y="104"/>
                    <a:pt x="93" y="108"/>
                  </a:cubicBezTo>
                  <a:cubicBezTo>
                    <a:pt x="83" y="113"/>
                    <a:pt x="69" y="123"/>
                    <a:pt x="60" y="132"/>
                  </a:cubicBezTo>
                  <a:cubicBezTo>
                    <a:pt x="50" y="140"/>
                    <a:pt x="51" y="151"/>
                    <a:pt x="37" y="145"/>
                  </a:cubicBezTo>
                  <a:cubicBezTo>
                    <a:pt x="23" y="138"/>
                    <a:pt x="18" y="136"/>
                    <a:pt x="14" y="132"/>
                  </a:cubicBezTo>
                  <a:cubicBezTo>
                    <a:pt x="9" y="128"/>
                    <a:pt x="6" y="118"/>
                    <a:pt x="0" y="119"/>
                  </a:cubicBezTo>
                  <a:cubicBezTo>
                    <a:pt x="0" y="119"/>
                    <a:pt x="6" y="116"/>
                    <a:pt x="9" y="121"/>
                  </a:cubicBezTo>
                  <a:cubicBezTo>
                    <a:pt x="12" y="126"/>
                    <a:pt x="12" y="127"/>
                    <a:pt x="21" y="132"/>
                  </a:cubicBezTo>
                  <a:cubicBezTo>
                    <a:pt x="30" y="138"/>
                    <a:pt x="36" y="145"/>
                    <a:pt x="42" y="139"/>
                  </a:cubicBezTo>
                  <a:cubicBezTo>
                    <a:pt x="47" y="134"/>
                    <a:pt x="55" y="127"/>
                    <a:pt x="65" y="120"/>
                  </a:cubicBezTo>
                  <a:cubicBezTo>
                    <a:pt x="75" y="112"/>
                    <a:pt x="82" y="108"/>
                    <a:pt x="93" y="103"/>
                  </a:cubicBezTo>
                  <a:cubicBezTo>
                    <a:pt x="103" y="98"/>
                    <a:pt x="113" y="97"/>
                    <a:pt x="120" y="90"/>
                  </a:cubicBezTo>
                  <a:cubicBezTo>
                    <a:pt x="128" y="83"/>
                    <a:pt x="130" y="78"/>
                    <a:pt x="141" y="71"/>
                  </a:cubicBezTo>
                  <a:cubicBezTo>
                    <a:pt x="152" y="63"/>
                    <a:pt x="165" y="56"/>
                    <a:pt x="158" y="50"/>
                  </a:cubicBezTo>
                  <a:cubicBezTo>
                    <a:pt x="150" y="44"/>
                    <a:pt x="148" y="40"/>
                    <a:pt x="139" y="37"/>
                  </a:cubicBezTo>
                  <a:cubicBezTo>
                    <a:pt x="130" y="33"/>
                    <a:pt x="130" y="29"/>
                    <a:pt x="130" y="20"/>
                  </a:cubicBezTo>
                </a:path>
              </a:pathLst>
            </a:custGeom>
            <a:solidFill>
              <a:srgbClr val="8E11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50" name="Freeform 48"/>
            <p:cNvSpPr>
              <a:spLocks/>
            </p:cNvSpPr>
            <p:nvPr/>
          </p:nvSpPr>
          <p:spPr bwMode="auto">
            <a:xfrm>
              <a:off x="1899" y="3581"/>
              <a:ext cx="410" cy="382"/>
            </a:xfrm>
            <a:custGeom>
              <a:avLst/>
              <a:gdLst>
                <a:gd name="T0" fmla="*/ 0 w 397"/>
                <a:gd name="T1" fmla="*/ 371 h 371"/>
                <a:gd name="T2" fmla="*/ 397 w 397"/>
                <a:gd name="T3" fmla="*/ 371 h 371"/>
                <a:gd name="T4" fmla="*/ 329 w 397"/>
                <a:gd name="T5" fmla="*/ 135 h 371"/>
                <a:gd name="T6" fmla="*/ 313 w 397"/>
                <a:gd name="T7" fmla="*/ 0 h 371"/>
                <a:gd name="T8" fmla="*/ 68 w 397"/>
                <a:gd name="T9" fmla="*/ 168 h 371"/>
                <a:gd name="T10" fmla="*/ 0 w 397"/>
                <a:gd name="T11" fmla="*/ 371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7" h="371">
                  <a:moveTo>
                    <a:pt x="0" y="371"/>
                  </a:moveTo>
                  <a:cubicBezTo>
                    <a:pt x="397" y="371"/>
                    <a:pt x="397" y="371"/>
                    <a:pt x="397" y="371"/>
                  </a:cubicBezTo>
                  <a:cubicBezTo>
                    <a:pt x="397" y="371"/>
                    <a:pt x="343" y="150"/>
                    <a:pt x="329" y="135"/>
                  </a:cubicBezTo>
                  <a:cubicBezTo>
                    <a:pt x="314" y="121"/>
                    <a:pt x="313" y="0"/>
                    <a:pt x="313" y="0"/>
                  </a:cubicBezTo>
                  <a:cubicBezTo>
                    <a:pt x="313" y="0"/>
                    <a:pt x="209" y="160"/>
                    <a:pt x="68" y="168"/>
                  </a:cubicBezTo>
                  <a:cubicBezTo>
                    <a:pt x="68" y="168"/>
                    <a:pt x="66" y="285"/>
                    <a:pt x="0" y="371"/>
                  </a:cubicBezTo>
                  <a:close/>
                </a:path>
              </a:pathLst>
            </a:custGeom>
            <a:solidFill>
              <a:srgbClr val="F2D3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51" name="Freeform 49"/>
            <p:cNvSpPr>
              <a:spLocks/>
            </p:cNvSpPr>
            <p:nvPr/>
          </p:nvSpPr>
          <p:spPr bwMode="auto">
            <a:xfrm>
              <a:off x="1733" y="1652"/>
              <a:ext cx="644" cy="295"/>
            </a:xfrm>
            <a:custGeom>
              <a:avLst/>
              <a:gdLst>
                <a:gd name="T0" fmla="*/ 11 w 622"/>
                <a:gd name="T1" fmla="*/ 7 h 287"/>
                <a:gd name="T2" fmla="*/ 9 w 622"/>
                <a:gd name="T3" fmla="*/ 2 h 287"/>
                <a:gd name="T4" fmla="*/ 127 w 622"/>
                <a:gd name="T5" fmla="*/ 26 h 287"/>
                <a:gd name="T6" fmla="*/ 234 w 622"/>
                <a:gd name="T7" fmla="*/ 29 h 287"/>
                <a:gd name="T8" fmla="*/ 430 w 622"/>
                <a:gd name="T9" fmla="*/ 137 h 287"/>
                <a:gd name="T10" fmla="*/ 621 w 622"/>
                <a:gd name="T11" fmla="*/ 264 h 287"/>
                <a:gd name="T12" fmla="*/ 621 w 622"/>
                <a:gd name="T13" fmla="*/ 287 h 287"/>
                <a:gd name="T14" fmla="*/ 489 w 622"/>
                <a:gd name="T15" fmla="*/ 187 h 287"/>
                <a:gd name="T16" fmla="*/ 382 w 622"/>
                <a:gd name="T17" fmla="*/ 183 h 287"/>
                <a:gd name="T18" fmla="*/ 266 w 622"/>
                <a:gd name="T19" fmla="*/ 166 h 287"/>
                <a:gd name="T20" fmla="*/ 149 w 622"/>
                <a:gd name="T21" fmla="*/ 107 h 287"/>
                <a:gd name="T22" fmla="*/ 55 w 622"/>
                <a:gd name="T23" fmla="*/ 70 h 287"/>
                <a:gd name="T24" fmla="*/ 0 w 622"/>
                <a:gd name="T25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2" h="287">
                  <a:moveTo>
                    <a:pt x="11" y="7"/>
                  </a:moveTo>
                  <a:cubicBezTo>
                    <a:pt x="8" y="6"/>
                    <a:pt x="7" y="4"/>
                    <a:pt x="9" y="2"/>
                  </a:cubicBezTo>
                  <a:cubicBezTo>
                    <a:pt x="49" y="7"/>
                    <a:pt x="85" y="24"/>
                    <a:pt x="127" y="26"/>
                  </a:cubicBezTo>
                  <a:cubicBezTo>
                    <a:pt x="162" y="28"/>
                    <a:pt x="198" y="24"/>
                    <a:pt x="234" y="29"/>
                  </a:cubicBezTo>
                  <a:cubicBezTo>
                    <a:pt x="318" y="42"/>
                    <a:pt x="358" y="100"/>
                    <a:pt x="430" y="137"/>
                  </a:cubicBezTo>
                  <a:cubicBezTo>
                    <a:pt x="499" y="174"/>
                    <a:pt x="616" y="164"/>
                    <a:pt x="621" y="264"/>
                  </a:cubicBezTo>
                  <a:cubicBezTo>
                    <a:pt x="622" y="272"/>
                    <a:pt x="621" y="280"/>
                    <a:pt x="621" y="287"/>
                  </a:cubicBezTo>
                  <a:cubicBezTo>
                    <a:pt x="589" y="239"/>
                    <a:pt x="550" y="196"/>
                    <a:pt x="489" y="187"/>
                  </a:cubicBezTo>
                  <a:cubicBezTo>
                    <a:pt x="455" y="182"/>
                    <a:pt x="417" y="180"/>
                    <a:pt x="382" y="183"/>
                  </a:cubicBezTo>
                  <a:cubicBezTo>
                    <a:pt x="338" y="187"/>
                    <a:pt x="308" y="182"/>
                    <a:pt x="266" y="166"/>
                  </a:cubicBezTo>
                  <a:cubicBezTo>
                    <a:pt x="225" y="151"/>
                    <a:pt x="189" y="126"/>
                    <a:pt x="149" y="107"/>
                  </a:cubicBezTo>
                  <a:cubicBezTo>
                    <a:pt x="119" y="93"/>
                    <a:pt x="86" y="82"/>
                    <a:pt x="55" y="70"/>
                  </a:cubicBezTo>
                  <a:cubicBezTo>
                    <a:pt x="28" y="59"/>
                    <a:pt x="1" y="31"/>
                    <a:pt x="0" y="0"/>
                  </a:cubicBezTo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52" name="Freeform 50"/>
            <p:cNvSpPr>
              <a:spLocks/>
            </p:cNvSpPr>
            <p:nvPr/>
          </p:nvSpPr>
          <p:spPr bwMode="auto">
            <a:xfrm>
              <a:off x="1681" y="2196"/>
              <a:ext cx="568" cy="650"/>
            </a:xfrm>
            <a:custGeom>
              <a:avLst/>
              <a:gdLst>
                <a:gd name="T0" fmla="*/ 0 w 550"/>
                <a:gd name="T1" fmla="*/ 9 h 631"/>
                <a:gd name="T2" fmla="*/ 76 w 550"/>
                <a:gd name="T3" fmla="*/ 276 h 631"/>
                <a:gd name="T4" fmla="*/ 212 w 550"/>
                <a:gd name="T5" fmla="*/ 475 h 631"/>
                <a:gd name="T6" fmla="*/ 403 w 550"/>
                <a:gd name="T7" fmla="*/ 560 h 631"/>
                <a:gd name="T8" fmla="*/ 480 w 550"/>
                <a:gd name="T9" fmla="*/ 591 h 631"/>
                <a:gd name="T10" fmla="*/ 534 w 550"/>
                <a:gd name="T11" fmla="*/ 612 h 631"/>
                <a:gd name="T12" fmla="*/ 538 w 550"/>
                <a:gd name="T13" fmla="*/ 527 h 631"/>
                <a:gd name="T14" fmla="*/ 545 w 550"/>
                <a:gd name="T15" fmla="*/ 424 h 631"/>
                <a:gd name="T16" fmla="*/ 521 w 550"/>
                <a:gd name="T17" fmla="*/ 335 h 631"/>
                <a:gd name="T18" fmla="*/ 489 w 550"/>
                <a:gd name="T19" fmla="*/ 374 h 631"/>
                <a:gd name="T20" fmla="*/ 427 w 550"/>
                <a:gd name="T21" fmla="*/ 413 h 631"/>
                <a:gd name="T22" fmla="*/ 153 w 550"/>
                <a:gd name="T23" fmla="*/ 250 h 631"/>
                <a:gd name="T24" fmla="*/ 88 w 550"/>
                <a:gd name="T25" fmla="*/ 152 h 631"/>
                <a:gd name="T26" fmla="*/ 56 w 550"/>
                <a:gd name="T27" fmla="*/ 55 h 631"/>
                <a:gd name="T28" fmla="*/ 2 w 550"/>
                <a:gd name="T29" fmla="*/ 0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50" h="631">
                  <a:moveTo>
                    <a:pt x="0" y="9"/>
                  </a:moveTo>
                  <a:cubicBezTo>
                    <a:pt x="47" y="87"/>
                    <a:pt x="38" y="192"/>
                    <a:pt x="76" y="276"/>
                  </a:cubicBezTo>
                  <a:cubicBezTo>
                    <a:pt x="112" y="356"/>
                    <a:pt x="137" y="422"/>
                    <a:pt x="212" y="475"/>
                  </a:cubicBezTo>
                  <a:cubicBezTo>
                    <a:pt x="268" y="516"/>
                    <a:pt x="336" y="544"/>
                    <a:pt x="403" y="560"/>
                  </a:cubicBezTo>
                  <a:cubicBezTo>
                    <a:pt x="430" y="567"/>
                    <a:pt x="456" y="574"/>
                    <a:pt x="480" y="591"/>
                  </a:cubicBezTo>
                  <a:cubicBezTo>
                    <a:pt x="494" y="600"/>
                    <a:pt x="517" y="631"/>
                    <a:pt x="534" y="612"/>
                  </a:cubicBezTo>
                  <a:cubicBezTo>
                    <a:pt x="546" y="599"/>
                    <a:pt x="536" y="544"/>
                    <a:pt x="538" y="527"/>
                  </a:cubicBezTo>
                  <a:cubicBezTo>
                    <a:pt x="541" y="493"/>
                    <a:pt x="542" y="458"/>
                    <a:pt x="545" y="424"/>
                  </a:cubicBezTo>
                  <a:cubicBezTo>
                    <a:pt x="547" y="407"/>
                    <a:pt x="550" y="335"/>
                    <a:pt x="521" y="335"/>
                  </a:cubicBezTo>
                  <a:cubicBezTo>
                    <a:pt x="514" y="335"/>
                    <a:pt x="494" y="368"/>
                    <a:pt x="489" y="374"/>
                  </a:cubicBezTo>
                  <a:cubicBezTo>
                    <a:pt x="471" y="393"/>
                    <a:pt x="452" y="404"/>
                    <a:pt x="427" y="413"/>
                  </a:cubicBezTo>
                  <a:cubicBezTo>
                    <a:pt x="283" y="461"/>
                    <a:pt x="227" y="353"/>
                    <a:pt x="153" y="250"/>
                  </a:cubicBezTo>
                  <a:cubicBezTo>
                    <a:pt x="131" y="219"/>
                    <a:pt x="104" y="186"/>
                    <a:pt x="88" y="152"/>
                  </a:cubicBezTo>
                  <a:cubicBezTo>
                    <a:pt x="74" y="121"/>
                    <a:pt x="71" y="86"/>
                    <a:pt x="56" y="55"/>
                  </a:cubicBezTo>
                  <a:cubicBezTo>
                    <a:pt x="44" y="30"/>
                    <a:pt x="27" y="14"/>
                    <a:pt x="2" y="0"/>
                  </a:cubicBezTo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53" name="Freeform 51"/>
            <p:cNvSpPr>
              <a:spLocks/>
            </p:cNvSpPr>
            <p:nvPr/>
          </p:nvSpPr>
          <p:spPr bwMode="auto">
            <a:xfrm>
              <a:off x="1810" y="3149"/>
              <a:ext cx="547" cy="668"/>
            </a:xfrm>
            <a:custGeom>
              <a:avLst/>
              <a:gdLst>
                <a:gd name="T0" fmla="*/ 0 w 529"/>
                <a:gd name="T1" fmla="*/ 531 h 648"/>
                <a:gd name="T2" fmla="*/ 331 w 529"/>
                <a:gd name="T3" fmla="*/ 479 h 648"/>
                <a:gd name="T4" fmla="*/ 491 w 529"/>
                <a:gd name="T5" fmla="*/ 0 h 648"/>
                <a:gd name="T6" fmla="*/ 0 w 529"/>
                <a:gd name="T7" fmla="*/ 531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9" h="648">
                  <a:moveTo>
                    <a:pt x="0" y="531"/>
                  </a:moveTo>
                  <a:cubicBezTo>
                    <a:pt x="0" y="531"/>
                    <a:pt x="166" y="648"/>
                    <a:pt x="331" y="479"/>
                  </a:cubicBezTo>
                  <a:cubicBezTo>
                    <a:pt x="497" y="309"/>
                    <a:pt x="529" y="158"/>
                    <a:pt x="491" y="0"/>
                  </a:cubicBezTo>
                  <a:cubicBezTo>
                    <a:pt x="491" y="0"/>
                    <a:pt x="436" y="574"/>
                    <a:pt x="0" y="531"/>
                  </a:cubicBezTo>
                  <a:close/>
                </a:path>
              </a:pathLst>
            </a:custGeom>
            <a:solidFill>
              <a:srgbClr val="F4DD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54" name="Freeform 52"/>
            <p:cNvSpPr>
              <a:spLocks/>
            </p:cNvSpPr>
            <p:nvPr/>
          </p:nvSpPr>
          <p:spPr bwMode="auto">
            <a:xfrm>
              <a:off x="1976" y="3585"/>
              <a:ext cx="248" cy="208"/>
            </a:xfrm>
            <a:custGeom>
              <a:avLst/>
              <a:gdLst>
                <a:gd name="T0" fmla="*/ 0 w 239"/>
                <a:gd name="T1" fmla="*/ 167 h 202"/>
                <a:gd name="T2" fmla="*/ 239 w 239"/>
                <a:gd name="T3" fmla="*/ 0 h 202"/>
                <a:gd name="T4" fmla="*/ 0 w 239"/>
                <a:gd name="T5" fmla="*/ 167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9" h="202">
                  <a:moveTo>
                    <a:pt x="0" y="167"/>
                  </a:moveTo>
                  <a:cubicBezTo>
                    <a:pt x="0" y="167"/>
                    <a:pt x="133" y="154"/>
                    <a:pt x="239" y="0"/>
                  </a:cubicBezTo>
                  <a:cubicBezTo>
                    <a:pt x="239" y="0"/>
                    <a:pt x="197" y="202"/>
                    <a:pt x="0" y="167"/>
                  </a:cubicBezTo>
                  <a:close/>
                </a:path>
              </a:pathLst>
            </a:custGeom>
            <a:solidFill>
              <a:srgbClr val="E5B6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55" name="Freeform 53"/>
            <p:cNvSpPr>
              <a:spLocks/>
            </p:cNvSpPr>
            <p:nvPr/>
          </p:nvSpPr>
          <p:spPr bwMode="auto">
            <a:xfrm>
              <a:off x="1931" y="2848"/>
              <a:ext cx="364" cy="730"/>
            </a:xfrm>
            <a:custGeom>
              <a:avLst/>
              <a:gdLst>
                <a:gd name="T0" fmla="*/ 109 w 352"/>
                <a:gd name="T1" fmla="*/ 19 h 708"/>
                <a:gd name="T2" fmla="*/ 287 w 352"/>
                <a:gd name="T3" fmla="*/ 153 h 708"/>
                <a:gd name="T4" fmla="*/ 332 w 352"/>
                <a:gd name="T5" fmla="*/ 396 h 708"/>
                <a:gd name="T6" fmla="*/ 99 w 352"/>
                <a:gd name="T7" fmla="*/ 705 h 708"/>
                <a:gd name="T8" fmla="*/ 41 w 352"/>
                <a:gd name="T9" fmla="*/ 542 h 708"/>
                <a:gd name="T10" fmla="*/ 85 w 352"/>
                <a:gd name="T11" fmla="*/ 300 h 708"/>
                <a:gd name="T12" fmla="*/ 41 w 352"/>
                <a:gd name="T13" fmla="*/ 113 h 708"/>
                <a:gd name="T14" fmla="*/ 48 w 352"/>
                <a:gd name="T15" fmla="*/ 29 h 708"/>
                <a:gd name="T16" fmla="*/ 120 w 352"/>
                <a:gd name="T17" fmla="*/ 19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2" h="708">
                  <a:moveTo>
                    <a:pt x="109" y="19"/>
                  </a:moveTo>
                  <a:cubicBezTo>
                    <a:pt x="183" y="48"/>
                    <a:pt x="254" y="77"/>
                    <a:pt x="287" y="153"/>
                  </a:cubicBezTo>
                  <a:cubicBezTo>
                    <a:pt x="319" y="225"/>
                    <a:pt x="321" y="319"/>
                    <a:pt x="332" y="396"/>
                  </a:cubicBezTo>
                  <a:cubicBezTo>
                    <a:pt x="352" y="527"/>
                    <a:pt x="246" y="708"/>
                    <a:pt x="99" y="705"/>
                  </a:cubicBezTo>
                  <a:cubicBezTo>
                    <a:pt x="0" y="703"/>
                    <a:pt x="21" y="609"/>
                    <a:pt x="41" y="542"/>
                  </a:cubicBezTo>
                  <a:cubicBezTo>
                    <a:pt x="64" y="465"/>
                    <a:pt x="102" y="381"/>
                    <a:pt x="85" y="300"/>
                  </a:cubicBezTo>
                  <a:cubicBezTo>
                    <a:pt x="72" y="237"/>
                    <a:pt x="47" y="177"/>
                    <a:pt x="41" y="113"/>
                  </a:cubicBezTo>
                  <a:cubicBezTo>
                    <a:pt x="39" y="87"/>
                    <a:pt x="32" y="52"/>
                    <a:pt x="48" y="29"/>
                  </a:cubicBezTo>
                  <a:cubicBezTo>
                    <a:pt x="68" y="0"/>
                    <a:pt x="93" y="7"/>
                    <a:pt x="120" y="19"/>
                  </a:cubicBezTo>
                </a:path>
              </a:pathLst>
            </a:custGeom>
            <a:solidFill>
              <a:srgbClr val="F8F0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56" name="Freeform 54"/>
            <p:cNvSpPr>
              <a:spLocks/>
            </p:cNvSpPr>
            <p:nvPr/>
          </p:nvSpPr>
          <p:spPr bwMode="auto">
            <a:xfrm>
              <a:off x="2003" y="1245"/>
              <a:ext cx="521" cy="577"/>
            </a:xfrm>
            <a:custGeom>
              <a:avLst/>
              <a:gdLst>
                <a:gd name="T0" fmla="*/ 207 w 504"/>
                <a:gd name="T1" fmla="*/ 11 h 560"/>
                <a:gd name="T2" fmla="*/ 320 w 504"/>
                <a:gd name="T3" fmla="*/ 59 h 560"/>
                <a:gd name="T4" fmla="*/ 389 w 504"/>
                <a:gd name="T5" fmla="*/ 119 h 560"/>
                <a:gd name="T6" fmla="*/ 491 w 504"/>
                <a:gd name="T7" fmla="*/ 286 h 560"/>
                <a:gd name="T8" fmla="*/ 449 w 504"/>
                <a:gd name="T9" fmla="*/ 489 h 560"/>
                <a:gd name="T10" fmla="*/ 331 w 504"/>
                <a:gd name="T11" fmla="*/ 545 h 560"/>
                <a:gd name="T12" fmla="*/ 171 w 504"/>
                <a:gd name="T13" fmla="*/ 484 h 560"/>
                <a:gd name="T14" fmla="*/ 77 w 504"/>
                <a:gd name="T15" fmla="*/ 408 h 560"/>
                <a:gd name="T16" fmla="*/ 4 w 504"/>
                <a:gd name="T17" fmla="*/ 340 h 560"/>
                <a:gd name="T18" fmla="*/ 85 w 504"/>
                <a:gd name="T19" fmla="*/ 231 h 560"/>
                <a:gd name="T20" fmla="*/ 118 w 504"/>
                <a:gd name="T21" fmla="*/ 102 h 560"/>
                <a:gd name="T22" fmla="*/ 212 w 504"/>
                <a:gd name="T23" fmla="*/ 5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4" h="560">
                  <a:moveTo>
                    <a:pt x="207" y="11"/>
                  </a:moveTo>
                  <a:cubicBezTo>
                    <a:pt x="243" y="28"/>
                    <a:pt x="285" y="31"/>
                    <a:pt x="320" y="59"/>
                  </a:cubicBezTo>
                  <a:cubicBezTo>
                    <a:pt x="344" y="78"/>
                    <a:pt x="366" y="99"/>
                    <a:pt x="389" y="119"/>
                  </a:cubicBezTo>
                  <a:cubicBezTo>
                    <a:pt x="432" y="157"/>
                    <a:pt x="480" y="229"/>
                    <a:pt x="491" y="286"/>
                  </a:cubicBezTo>
                  <a:cubicBezTo>
                    <a:pt x="504" y="355"/>
                    <a:pt x="473" y="425"/>
                    <a:pt x="449" y="489"/>
                  </a:cubicBezTo>
                  <a:cubicBezTo>
                    <a:pt x="429" y="543"/>
                    <a:pt x="387" y="560"/>
                    <a:pt x="331" y="545"/>
                  </a:cubicBezTo>
                  <a:cubicBezTo>
                    <a:pt x="280" y="531"/>
                    <a:pt x="214" y="513"/>
                    <a:pt x="171" y="484"/>
                  </a:cubicBezTo>
                  <a:cubicBezTo>
                    <a:pt x="138" y="461"/>
                    <a:pt x="113" y="428"/>
                    <a:pt x="77" y="408"/>
                  </a:cubicBezTo>
                  <a:cubicBezTo>
                    <a:pt x="47" y="392"/>
                    <a:pt x="0" y="384"/>
                    <a:pt x="4" y="340"/>
                  </a:cubicBezTo>
                  <a:cubicBezTo>
                    <a:pt x="8" y="294"/>
                    <a:pt x="61" y="265"/>
                    <a:pt x="85" y="231"/>
                  </a:cubicBezTo>
                  <a:cubicBezTo>
                    <a:pt x="112" y="193"/>
                    <a:pt x="102" y="145"/>
                    <a:pt x="118" y="102"/>
                  </a:cubicBezTo>
                  <a:cubicBezTo>
                    <a:pt x="132" y="69"/>
                    <a:pt x="167" y="0"/>
                    <a:pt x="212" y="5"/>
                  </a:cubicBezTo>
                </a:path>
              </a:pathLst>
            </a:custGeom>
            <a:solidFill>
              <a:srgbClr val="F8F0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57" name="Freeform 55"/>
            <p:cNvSpPr>
              <a:spLocks/>
            </p:cNvSpPr>
            <p:nvPr/>
          </p:nvSpPr>
          <p:spPr bwMode="auto">
            <a:xfrm>
              <a:off x="1633" y="1010"/>
              <a:ext cx="136" cy="156"/>
            </a:xfrm>
            <a:custGeom>
              <a:avLst/>
              <a:gdLst>
                <a:gd name="T0" fmla="*/ 58 w 131"/>
                <a:gd name="T1" fmla="*/ 13 h 152"/>
                <a:gd name="T2" fmla="*/ 2 w 131"/>
                <a:gd name="T3" fmla="*/ 63 h 152"/>
                <a:gd name="T4" fmla="*/ 27 w 131"/>
                <a:gd name="T5" fmla="*/ 126 h 152"/>
                <a:gd name="T6" fmla="*/ 75 w 131"/>
                <a:gd name="T7" fmla="*/ 145 h 152"/>
                <a:gd name="T8" fmla="*/ 107 w 131"/>
                <a:gd name="T9" fmla="*/ 91 h 152"/>
                <a:gd name="T10" fmla="*/ 100 w 131"/>
                <a:gd name="T11" fmla="*/ 8 h 152"/>
                <a:gd name="T12" fmla="*/ 58 w 131"/>
                <a:gd name="T13" fmla="*/ 13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1" h="152">
                  <a:moveTo>
                    <a:pt x="58" y="13"/>
                  </a:moveTo>
                  <a:cubicBezTo>
                    <a:pt x="29" y="1"/>
                    <a:pt x="5" y="40"/>
                    <a:pt x="2" y="63"/>
                  </a:cubicBezTo>
                  <a:cubicBezTo>
                    <a:pt x="0" y="88"/>
                    <a:pt x="9" y="110"/>
                    <a:pt x="27" y="126"/>
                  </a:cubicBezTo>
                  <a:cubicBezTo>
                    <a:pt x="39" y="137"/>
                    <a:pt x="59" y="152"/>
                    <a:pt x="75" y="145"/>
                  </a:cubicBezTo>
                  <a:cubicBezTo>
                    <a:pt x="96" y="137"/>
                    <a:pt x="102" y="109"/>
                    <a:pt x="107" y="91"/>
                  </a:cubicBezTo>
                  <a:cubicBezTo>
                    <a:pt x="115" y="63"/>
                    <a:pt x="131" y="25"/>
                    <a:pt x="100" y="8"/>
                  </a:cubicBezTo>
                  <a:cubicBezTo>
                    <a:pt x="86" y="0"/>
                    <a:pt x="70" y="3"/>
                    <a:pt x="58" y="13"/>
                  </a:cubicBezTo>
                </a:path>
              </a:pathLst>
            </a:custGeom>
            <a:solidFill>
              <a:srgbClr val="F9F3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58" name="Freeform 56"/>
            <p:cNvSpPr>
              <a:spLocks/>
            </p:cNvSpPr>
            <p:nvPr/>
          </p:nvSpPr>
          <p:spPr bwMode="auto">
            <a:xfrm>
              <a:off x="1426" y="1196"/>
              <a:ext cx="115" cy="162"/>
            </a:xfrm>
            <a:custGeom>
              <a:avLst/>
              <a:gdLst>
                <a:gd name="T0" fmla="*/ 91 w 111"/>
                <a:gd name="T1" fmla="*/ 13 h 157"/>
                <a:gd name="T2" fmla="*/ 36 w 111"/>
                <a:gd name="T3" fmla="*/ 48 h 157"/>
                <a:gd name="T4" fmla="*/ 2 w 111"/>
                <a:gd name="T5" fmla="*/ 91 h 157"/>
                <a:gd name="T6" fmla="*/ 68 w 111"/>
                <a:gd name="T7" fmla="*/ 145 h 157"/>
                <a:gd name="T8" fmla="*/ 84 w 111"/>
                <a:gd name="T9" fmla="*/ 94 h 157"/>
                <a:gd name="T10" fmla="*/ 107 w 111"/>
                <a:gd name="T11" fmla="*/ 46 h 157"/>
                <a:gd name="T12" fmla="*/ 90 w 111"/>
                <a:gd name="T13" fmla="*/ 11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157">
                  <a:moveTo>
                    <a:pt x="91" y="13"/>
                  </a:moveTo>
                  <a:cubicBezTo>
                    <a:pt x="70" y="19"/>
                    <a:pt x="53" y="34"/>
                    <a:pt x="36" y="48"/>
                  </a:cubicBezTo>
                  <a:cubicBezTo>
                    <a:pt x="23" y="58"/>
                    <a:pt x="0" y="73"/>
                    <a:pt x="2" y="91"/>
                  </a:cubicBezTo>
                  <a:cubicBezTo>
                    <a:pt x="4" y="113"/>
                    <a:pt x="44" y="157"/>
                    <a:pt x="68" y="145"/>
                  </a:cubicBezTo>
                  <a:cubicBezTo>
                    <a:pt x="84" y="137"/>
                    <a:pt x="79" y="108"/>
                    <a:pt x="84" y="94"/>
                  </a:cubicBezTo>
                  <a:cubicBezTo>
                    <a:pt x="90" y="77"/>
                    <a:pt x="101" y="63"/>
                    <a:pt x="107" y="46"/>
                  </a:cubicBezTo>
                  <a:cubicBezTo>
                    <a:pt x="110" y="35"/>
                    <a:pt x="111" y="0"/>
                    <a:pt x="90" y="11"/>
                  </a:cubicBezTo>
                </a:path>
              </a:pathLst>
            </a:custGeom>
            <a:solidFill>
              <a:srgbClr val="F9F3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59" name="Freeform 57"/>
            <p:cNvSpPr>
              <a:spLocks/>
            </p:cNvSpPr>
            <p:nvPr/>
          </p:nvSpPr>
          <p:spPr bwMode="auto">
            <a:xfrm>
              <a:off x="2159" y="872"/>
              <a:ext cx="251" cy="150"/>
            </a:xfrm>
            <a:custGeom>
              <a:avLst/>
              <a:gdLst>
                <a:gd name="T0" fmla="*/ 165 w 242"/>
                <a:gd name="T1" fmla="*/ 25 h 146"/>
                <a:gd name="T2" fmla="*/ 26 w 242"/>
                <a:gd name="T3" fmla="*/ 48 h 146"/>
                <a:gd name="T4" fmla="*/ 18 w 242"/>
                <a:gd name="T5" fmla="*/ 121 h 146"/>
                <a:gd name="T6" fmla="*/ 90 w 242"/>
                <a:gd name="T7" fmla="*/ 123 h 146"/>
                <a:gd name="T8" fmla="*/ 175 w 242"/>
                <a:gd name="T9" fmla="*/ 125 h 146"/>
                <a:gd name="T10" fmla="*/ 229 w 242"/>
                <a:gd name="T11" fmla="*/ 122 h 146"/>
                <a:gd name="T12" fmla="*/ 212 w 242"/>
                <a:gd name="T13" fmla="*/ 63 h 146"/>
                <a:gd name="T14" fmla="*/ 165 w 242"/>
                <a:gd name="T15" fmla="*/ 25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2" h="146">
                  <a:moveTo>
                    <a:pt x="165" y="25"/>
                  </a:moveTo>
                  <a:cubicBezTo>
                    <a:pt x="122" y="0"/>
                    <a:pt x="55" y="5"/>
                    <a:pt x="26" y="48"/>
                  </a:cubicBezTo>
                  <a:cubicBezTo>
                    <a:pt x="11" y="69"/>
                    <a:pt x="0" y="99"/>
                    <a:pt x="18" y="121"/>
                  </a:cubicBezTo>
                  <a:cubicBezTo>
                    <a:pt x="37" y="146"/>
                    <a:pt x="67" y="131"/>
                    <a:pt x="90" y="123"/>
                  </a:cubicBezTo>
                  <a:cubicBezTo>
                    <a:pt x="119" y="113"/>
                    <a:pt x="146" y="116"/>
                    <a:pt x="175" y="125"/>
                  </a:cubicBezTo>
                  <a:cubicBezTo>
                    <a:pt x="190" y="130"/>
                    <a:pt x="218" y="141"/>
                    <a:pt x="229" y="122"/>
                  </a:cubicBezTo>
                  <a:cubicBezTo>
                    <a:pt x="242" y="101"/>
                    <a:pt x="223" y="79"/>
                    <a:pt x="212" y="63"/>
                  </a:cubicBezTo>
                  <a:cubicBezTo>
                    <a:pt x="200" y="48"/>
                    <a:pt x="179" y="38"/>
                    <a:pt x="165" y="25"/>
                  </a:cubicBezTo>
                </a:path>
              </a:pathLst>
            </a:custGeom>
            <a:solidFill>
              <a:srgbClr val="F9F3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0" name="Freeform 58"/>
            <p:cNvSpPr>
              <a:spLocks/>
            </p:cNvSpPr>
            <p:nvPr/>
          </p:nvSpPr>
          <p:spPr bwMode="auto">
            <a:xfrm>
              <a:off x="1969" y="856"/>
              <a:ext cx="151" cy="101"/>
            </a:xfrm>
            <a:custGeom>
              <a:avLst/>
              <a:gdLst>
                <a:gd name="T0" fmla="*/ 87 w 146"/>
                <a:gd name="T1" fmla="*/ 3 h 98"/>
                <a:gd name="T2" fmla="*/ 22 w 146"/>
                <a:gd name="T3" fmla="*/ 16 h 98"/>
                <a:gd name="T4" fmla="*/ 23 w 146"/>
                <a:gd name="T5" fmla="*/ 80 h 98"/>
                <a:gd name="T6" fmla="*/ 83 w 146"/>
                <a:gd name="T7" fmla="*/ 77 h 98"/>
                <a:gd name="T8" fmla="*/ 124 w 146"/>
                <a:gd name="T9" fmla="*/ 84 h 98"/>
                <a:gd name="T10" fmla="*/ 119 w 146"/>
                <a:gd name="T11" fmla="*/ 27 h 98"/>
                <a:gd name="T12" fmla="*/ 84 w 146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6" h="98">
                  <a:moveTo>
                    <a:pt x="87" y="3"/>
                  </a:moveTo>
                  <a:cubicBezTo>
                    <a:pt x="64" y="0"/>
                    <a:pt x="41" y="0"/>
                    <a:pt x="22" y="16"/>
                  </a:cubicBezTo>
                  <a:cubicBezTo>
                    <a:pt x="0" y="33"/>
                    <a:pt x="5" y="61"/>
                    <a:pt x="23" y="80"/>
                  </a:cubicBezTo>
                  <a:cubicBezTo>
                    <a:pt x="40" y="98"/>
                    <a:pt x="62" y="77"/>
                    <a:pt x="83" y="77"/>
                  </a:cubicBezTo>
                  <a:cubicBezTo>
                    <a:pt x="96" y="77"/>
                    <a:pt x="112" y="91"/>
                    <a:pt x="124" y="84"/>
                  </a:cubicBezTo>
                  <a:cubicBezTo>
                    <a:pt x="146" y="71"/>
                    <a:pt x="129" y="41"/>
                    <a:pt x="119" y="27"/>
                  </a:cubicBezTo>
                  <a:cubicBezTo>
                    <a:pt x="111" y="15"/>
                    <a:pt x="98" y="6"/>
                    <a:pt x="84" y="4"/>
                  </a:cubicBezTo>
                </a:path>
              </a:pathLst>
            </a:custGeom>
            <a:solidFill>
              <a:srgbClr val="F9F3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1" name="Freeform 59"/>
            <p:cNvSpPr>
              <a:spLocks/>
            </p:cNvSpPr>
            <p:nvPr/>
          </p:nvSpPr>
          <p:spPr bwMode="auto">
            <a:xfrm>
              <a:off x="1810" y="895"/>
              <a:ext cx="135" cy="97"/>
            </a:xfrm>
            <a:custGeom>
              <a:avLst/>
              <a:gdLst>
                <a:gd name="T0" fmla="*/ 68 w 131"/>
                <a:gd name="T1" fmla="*/ 0 h 94"/>
                <a:gd name="T2" fmla="*/ 5 w 131"/>
                <a:gd name="T3" fmla="*/ 44 h 94"/>
                <a:gd name="T4" fmla="*/ 5 w 131"/>
                <a:gd name="T5" fmla="*/ 76 h 94"/>
                <a:gd name="T6" fmla="*/ 36 w 131"/>
                <a:gd name="T7" fmla="*/ 82 h 94"/>
                <a:gd name="T8" fmla="*/ 68 w 131"/>
                <a:gd name="T9" fmla="*/ 83 h 94"/>
                <a:gd name="T10" fmla="*/ 92 w 131"/>
                <a:gd name="T11" fmla="*/ 92 h 94"/>
                <a:gd name="T12" fmla="*/ 116 w 131"/>
                <a:gd name="T13" fmla="*/ 64 h 94"/>
                <a:gd name="T14" fmla="*/ 68 w 131"/>
                <a:gd name="T15" fmla="*/ 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1" h="94">
                  <a:moveTo>
                    <a:pt x="68" y="0"/>
                  </a:moveTo>
                  <a:cubicBezTo>
                    <a:pt x="43" y="11"/>
                    <a:pt x="17" y="16"/>
                    <a:pt x="5" y="44"/>
                  </a:cubicBezTo>
                  <a:cubicBezTo>
                    <a:pt x="1" y="53"/>
                    <a:pt x="0" y="67"/>
                    <a:pt x="5" y="76"/>
                  </a:cubicBezTo>
                  <a:cubicBezTo>
                    <a:pt x="13" y="91"/>
                    <a:pt x="23" y="86"/>
                    <a:pt x="36" y="82"/>
                  </a:cubicBezTo>
                  <a:cubicBezTo>
                    <a:pt x="48" y="78"/>
                    <a:pt x="56" y="77"/>
                    <a:pt x="68" y="83"/>
                  </a:cubicBezTo>
                  <a:cubicBezTo>
                    <a:pt x="75" y="86"/>
                    <a:pt x="83" y="94"/>
                    <a:pt x="92" y="92"/>
                  </a:cubicBezTo>
                  <a:cubicBezTo>
                    <a:pt x="103" y="89"/>
                    <a:pt x="112" y="73"/>
                    <a:pt x="116" y="64"/>
                  </a:cubicBezTo>
                  <a:cubicBezTo>
                    <a:pt x="131" y="28"/>
                    <a:pt x="102" y="1"/>
                    <a:pt x="68" y="1"/>
                  </a:cubicBezTo>
                </a:path>
              </a:pathLst>
            </a:custGeom>
            <a:solidFill>
              <a:srgbClr val="F9F3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2" name="Freeform 60"/>
            <p:cNvSpPr>
              <a:spLocks/>
            </p:cNvSpPr>
            <p:nvPr/>
          </p:nvSpPr>
          <p:spPr bwMode="auto">
            <a:xfrm>
              <a:off x="1825" y="918"/>
              <a:ext cx="91" cy="49"/>
            </a:xfrm>
            <a:custGeom>
              <a:avLst/>
              <a:gdLst>
                <a:gd name="T0" fmla="*/ 58 w 88"/>
                <a:gd name="T1" fmla="*/ 7 h 47"/>
                <a:gd name="T2" fmla="*/ 13 w 88"/>
                <a:gd name="T3" fmla="*/ 30 h 47"/>
                <a:gd name="T4" fmla="*/ 75 w 88"/>
                <a:gd name="T5" fmla="*/ 34 h 47"/>
                <a:gd name="T6" fmla="*/ 57 w 88"/>
                <a:gd name="T7" fmla="*/ 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8" h="47">
                  <a:moveTo>
                    <a:pt x="58" y="7"/>
                  </a:moveTo>
                  <a:cubicBezTo>
                    <a:pt x="45" y="2"/>
                    <a:pt x="0" y="5"/>
                    <a:pt x="13" y="30"/>
                  </a:cubicBezTo>
                  <a:cubicBezTo>
                    <a:pt x="22" y="47"/>
                    <a:pt x="63" y="46"/>
                    <a:pt x="75" y="34"/>
                  </a:cubicBezTo>
                  <a:cubicBezTo>
                    <a:pt x="88" y="22"/>
                    <a:pt x="73" y="0"/>
                    <a:pt x="57" y="6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3" name="Freeform 61"/>
            <p:cNvSpPr>
              <a:spLocks/>
            </p:cNvSpPr>
            <p:nvPr/>
          </p:nvSpPr>
          <p:spPr bwMode="auto">
            <a:xfrm>
              <a:off x="2193" y="920"/>
              <a:ext cx="142" cy="59"/>
            </a:xfrm>
            <a:custGeom>
              <a:avLst/>
              <a:gdLst>
                <a:gd name="T0" fmla="*/ 75 w 138"/>
                <a:gd name="T1" fmla="*/ 4 h 57"/>
                <a:gd name="T2" fmla="*/ 41 w 138"/>
                <a:gd name="T3" fmla="*/ 6 h 57"/>
                <a:gd name="T4" fmla="*/ 18 w 138"/>
                <a:gd name="T5" fmla="*/ 48 h 57"/>
                <a:gd name="T6" fmla="*/ 66 w 138"/>
                <a:gd name="T7" fmla="*/ 38 h 57"/>
                <a:gd name="T8" fmla="*/ 123 w 138"/>
                <a:gd name="T9" fmla="*/ 39 h 57"/>
                <a:gd name="T10" fmla="*/ 103 w 138"/>
                <a:gd name="T11" fmla="*/ 9 h 57"/>
                <a:gd name="T12" fmla="*/ 76 w 138"/>
                <a:gd name="T13" fmla="*/ 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8" h="57">
                  <a:moveTo>
                    <a:pt x="75" y="4"/>
                  </a:moveTo>
                  <a:cubicBezTo>
                    <a:pt x="65" y="0"/>
                    <a:pt x="51" y="1"/>
                    <a:pt x="41" y="6"/>
                  </a:cubicBezTo>
                  <a:cubicBezTo>
                    <a:pt x="30" y="11"/>
                    <a:pt x="0" y="35"/>
                    <a:pt x="18" y="48"/>
                  </a:cubicBezTo>
                  <a:cubicBezTo>
                    <a:pt x="31" y="57"/>
                    <a:pt x="53" y="39"/>
                    <a:pt x="66" y="38"/>
                  </a:cubicBezTo>
                  <a:cubicBezTo>
                    <a:pt x="79" y="37"/>
                    <a:pt x="114" y="47"/>
                    <a:pt x="123" y="39"/>
                  </a:cubicBezTo>
                  <a:cubicBezTo>
                    <a:pt x="138" y="26"/>
                    <a:pt x="112" y="12"/>
                    <a:pt x="103" y="9"/>
                  </a:cubicBezTo>
                  <a:cubicBezTo>
                    <a:pt x="96" y="7"/>
                    <a:pt x="81" y="7"/>
                    <a:pt x="76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4" name="Freeform 62"/>
            <p:cNvSpPr>
              <a:spLocks/>
            </p:cNvSpPr>
            <p:nvPr/>
          </p:nvSpPr>
          <p:spPr bwMode="auto">
            <a:xfrm>
              <a:off x="2006" y="877"/>
              <a:ext cx="72" cy="52"/>
            </a:xfrm>
            <a:custGeom>
              <a:avLst/>
              <a:gdLst>
                <a:gd name="T0" fmla="*/ 12 w 69"/>
                <a:gd name="T1" fmla="*/ 13 h 51"/>
                <a:gd name="T2" fmla="*/ 3 w 69"/>
                <a:gd name="T3" fmla="*/ 37 h 51"/>
                <a:gd name="T4" fmla="*/ 37 w 69"/>
                <a:gd name="T5" fmla="*/ 34 h 51"/>
                <a:gd name="T6" fmla="*/ 52 w 69"/>
                <a:gd name="T7" fmla="*/ 14 h 51"/>
                <a:gd name="T8" fmla="*/ 9 w 69"/>
                <a:gd name="T9" fmla="*/ 1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51">
                  <a:moveTo>
                    <a:pt x="12" y="13"/>
                  </a:moveTo>
                  <a:cubicBezTo>
                    <a:pt x="4" y="13"/>
                    <a:pt x="0" y="30"/>
                    <a:pt x="3" y="37"/>
                  </a:cubicBezTo>
                  <a:cubicBezTo>
                    <a:pt x="10" y="51"/>
                    <a:pt x="28" y="37"/>
                    <a:pt x="37" y="34"/>
                  </a:cubicBezTo>
                  <a:cubicBezTo>
                    <a:pt x="50" y="29"/>
                    <a:pt x="69" y="30"/>
                    <a:pt x="52" y="14"/>
                  </a:cubicBezTo>
                  <a:cubicBezTo>
                    <a:pt x="40" y="3"/>
                    <a:pt x="20" y="0"/>
                    <a:pt x="9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5" name="Freeform 63"/>
            <p:cNvSpPr>
              <a:spLocks/>
            </p:cNvSpPr>
            <p:nvPr/>
          </p:nvSpPr>
          <p:spPr bwMode="auto">
            <a:xfrm>
              <a:off x="1652" y="1034"/>
              <a:ext cx="60" cy="79"/>
            </a:xfrm>
            <a:custGeom>
              <a:avLst/>
              <a:gdLst>
                <a:gd name="T0" fmla="*/ 39 w 58"/>
                <a:gd name="T1" fmla="*/ 1 h 77"/>
                <a:gd name="T2" fmla="*/ 4 w 58"/>
                <a:gd name="T3" fmla="*/ 43 h 77"/>
                <a:gd name="T4" fmla="*/ 17 w 58"/>
                <a:gd name="T5" fmla="*/ 74 h 77"/>
                <a:gd name="T6" fmla="*/ 34 w 58"/>
                <a:gd name="T7" fmla="*/ 53 h 77"/>
                <a:gd name="T8" fmla="*/ 53 w 58"/>
                <a:gd name="T9" fmla="*/ 12 h 77"/>
                <a:gd name="T10" fmla="*/ 38 w 58"/>
                <a:gd name="T11" fmla="*/ 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77">
                  <a:moveTo>
                    <a:pt x="39" y="1"/>
                  </a:moveTo>
                  <a:cubicBezTo>
                    <a:pt x="23" y="11"/>
                    <a:pt x="0" y="18"/>
                    <a:pt x="4" y="43"/>
                  </a:cubicBezTo>
                  <a:cubicBezTo>
                    <a:pt x="5" y="50"/>
                    <a:pt x="9" y="71"/>
                    <a:pt x="17" y="74"/>
                  </a:cubicBezTo>
                  <a:cubicBezTo>
                    <a:pt x="27" y="77"/>
                    <a:pt x="29" y="60"/>
                    <a:pt x="34" y="53"/>
                  </a:cubicBezTo>
                  <a:cubicBezTo>
                    <a:pt x="40" y="42"/>
                    <a:pt x="58" y="27"/>
                    <a:pt x="53" y="12"/>
                  </a:cubicBezTo>
                  <a:cubicBezTo>
                    <a:pt x="51" y="6"/>
                    <a:pt x="44" y="0"/>
                    <a:pt x="38" y="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6" name="Freeform 64"/>
            <p:cNvSpPr>
              <a:spLocks/>
            </p:cNvSpPr>
            <p:nvPr/>
          </p:nvSpPr>
          <p:spPr bwMode="auto">
            <a:xfrm>
              <a:off x="1425" y="1243"/>
              <a:ext cx="71" cy="103"/>
            </a:xfrm>
            <a:custGeom>
              <a:avLst/>
              <a:gdLst>
                <a:gd name="T0" fmla="*/ 51 w 68"/>
                <a:gd name="T1" fmla="*/ 11 h 100"/>
                <a:gd name="T2" fmla="*/ 0 w 68"/>
                <a:gd name="T3" fmla="*/ 62 h 100"/>
                <a:gd name="T4" fmla="*/ 19 w 68"/>
                <a:gd name="T5" fmla="*/ 95 h 100"/>
                <a:gd name="T6" fmla="*/ 31 w 68"/>
                <a:gd name="T7" fmla="*/ 72 h 100"/>
                <a:gd name="T8" fmla="*/ 67 w 68"/>
                <a:gd name="T9" fmla="*/ 20 h 100"/>
                <a:gd name="T10" fmla="*/ 48 w 68"/>
                <a:gd name="T11" fmla="*/ 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8" h="100">
                  <a:moveTo>
                    <a:pt x="51" y="11"/>
                  </a:moveTo>
                  <a:cubicBezTo>
                    <a:pt x="34" y="9"/>
                    <a:pt x="2" y="45"/>
                    <a:pt x="0" y="62"/>
                  </a:cubicBezTo>
                  <a:cubicBezTo>
                    <a:pt x="0" y="71"/>
                    <a:pt x="10" y="91"/>
                    <a:pt x="19" y="95"/>
                  </a:cubicBezTo>
                  <a:cubicBezTo>
                    <a:pt x="32" y="100"/>
                    <a:pt x="27" y="81"/>
                    <a:pt x="31" y="72"/>
                  </a:cubicBezTo>
                  <a:cubicBezTo>
                    <a:pt x="37" y="54"/>
                    <a:pt x="68" y="39"/>
                    <a:pt x="67" y="20"/>
                  </a:cubicBezTo>
                  <a:cubicBezTo>
                    <a:pt x="66" y="12"/>
                    <a:pt x="53" y="0"/>
                    <a:pt x="48" y="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7" name="Freeform 65"/>
            <p:cNvSpPr>
              <a:spLocks/>
            </p:cNvSpPr>
            <p:nvPr/>
          </p:nvSpPr>
          <p:spPr bwMode="auto">
            <a:xfrm>
              <a:off x="1581" y="1430"/>
              <a:ext cx="125" cy="113"/>
            </a:xfrm>
            <a:custGeom>
              <a:avLst/>
              <a:gdLst>
                <a:gd name="T0" fmla="*/ 80 w 120"/>
                <a:gd name="T1" fmla="*/ 3 h 109"/>
                <a:gd name="T2" fmla="*/ 62 w 120"/>
                <a:gd name="T3" fmla="*/ 12 h 109"/>
                <a:gd name="T4" fmla="*/ 49 w 120"/>
                <a:gd name="T5" fmla="*/ 35 h 109"/>
                <a:gd name="T6" fmla="*/ 25 w 120"/>
                <a:gd name="T7" fmla="*/ 50 h 109"/>
                <a:gd name="T8" fmla="*/ 3 w 120"/>
                <a:gd name="T9" fmla="*/ 68 h 109"/>
                <a:gd name="T10" fmla="*/ 5 w 120"/>
                <a:gd name="T11" fmla="*/ 96 h 109"/>
                <a:gd name="T12" fmla="*/ 17 w 120"/>
                <a:gd name="T13" fmla="*/ 105 h 109"/>
                <a:gd name="T14" fmla="*/ 35 w 120"/>
                <a:gd name="T15" fmla="*/ 104 h 109"/>
                <a:gd name="T16" fmla="*/ 46 w 120"/>
                <a:gd name="T17" fmla="*/ 103 h 109"/>
                <a:gd name="T18" fmla="*/ 53 w 120"/>
                <a:gd name="T19" fmla="*/ 103 h 109"/>
                <a:gd name="T20" fmla="*/ 53 w 120"/>
                <a:gd name="T21" fmla="*/ 81 h 109"/>
                <a:gd name="T22" fmla="*/ 68 w 120"/>
                <a:gd name="T23" fmla="*/ 90 h 109"/>
                <a:gd name="T24" fmla="*/ 76 w 120"/>
                <a:gd name="T25" fmla="*/ 98 h 109"/>
                <a:gd name="T26" fmla="*/ 91 w 120"/>
                <a:gd name="T27" fmla="*/ 94 h 109"/>
                <a:gd name="T28" fmla="*/ 97 w 120"/>
                <a:gd name="T29" fmla="*/ 82 h 109"/>
                <a:gd name="T30" fmla="*/ 114 w 120"/>
                <a:gd name="T31" fmla="*/ 72 h 109"/>
                <a:gd name="T32" fmla="*/ 118 w 120"/>
                <a:gd name="T33" fmla="*/ 58 h 109"/>
                <a:gd name="T34" fmla="*/ 106 w 120"/>
                <a:gd name="T35" fmla="*/ 54 h 109"/>
                <a:gd name="T36" fmla="*/ 85 w 120"/>
                <a:gd name="T37" fmla="*/ 56 h 109"/>
                <a:gd name="T38" fmla="*/ 77 w 120"/>
                <a:gd name="T39" fmla="*/ 39 h 109"/>
                <a:gd name="T40" fmla="*/ 89 w 120"/>
                <a:gd name="T41" fmla="*/ 18 h 109"/>
                <a:gd name="T42" fmla="*/ 79 w 120"/>
                <a:gd name="T43" fmla="*/ 2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0" h="109">
                  <a:moveTo>
                    <a:pt x="80" y="3"/>
                  </a:moveTo>
                  <a:cubicBezTo>
                    <a:pt x="75" y="0"/>
                    <a:pt x="66" y="9"/>
                    <a:pt x="62" y="12"/>
                  </a:cubicBezTo>
                  <a:cubicBezTo>
                    <a:pt x="56" y="19"/>
                    <a:pt x="55" y="28"/>
                    <a:pt x="49" y="35"/>
                  </a:cubicBezTo>
                  <a:cubicBezTo>
                    <a:pt x="43" y="43"/>
                    <a:pt x="34" y="47"/>
                    <a:pt x="25" y="50"/>
                  </a:cubicBezTo>
                  <a:cubicBezTo>
                    <a:pt x="17" y="52"/>
                    <a:pt x="6" y="60"/>
                    <a:pt x="3" y="68"/>
                  </a:cubicBezTo>
                  <a:cubicBezTo>
                    <a:pt x="1" y="76"/>
                    <a:pt x="0" y="89"/>
                    <a:pt x="5" y="96"/>
                  </a:cubicBezTo>
                  <a:cubicBezTo>
                    <a:pt x="8" y="100"/>
                    <a:pt x="13" y="103"/>
                    <a:pt x="17" y="105"/>
                  </a:cubicBezTo>
                  <a:cubicBezTo>
                    <a:pt x="24" y="109"/>
                    <a:pt x="29" y="108"/>
                    <a:pt x="35" y="104"/>
                  </a:cubicBezTo>
                  <a:cubicBezTo>
                    <a:pt x="39" y="101"/>
                    <a:pt x="41" y="102"/>
                    <a:pt x="46" y="103"/>
                  </a:cubicBezTo>
                  <a:cubicBezTo>
                    <a:pt x="48" y="104"/>
                    <a:pt x="51" y="106"/>
                    <a:pt x="53" y="103"/>
                  </a:cubicBezTo>
                  <a:cubicBezTo>
                    <a:pt x="56" y="96"/>
                    <a:pt x="41" y="85"/>
                    <a:pt x="53" y="81"/>
                  </a:cubicBezTo>
                  <a:cubicBezTo>
                    <a:pt x="59" y="79"/>
                    <a:pt x="65" y="87"/>
                    <a:pt x="68" y="90"/>
                  </a:cubicBezTo>
                  <a:cubicBezTo>
                    <a:pt x="71" y="93"/>
                    <a:pt x="72" y="97"/>
                    <a:pt x="76" y="98"/>
                  </a:cubicBezTo>
                  <a:cubicBezTo>
                    <a:pt x="80" y="100"/>
                    <a:pt x="87" y="97"/>
                    <a:pt x="91" y="94"/>
                  </a:cubicBezTo>
                  <a:cubicBezTo>
                    <a:pt x="94" y="90"/>
                    <a:pt x="93" y="85"/>
                    <a:pt x="97" y="82"/>
                  </a:cubicBezTo>
                  <a:cubicBezTo>
                    <a:pt x="102" y="78"/>
                    <a:pt x="109" y="76"/>
                    <a:pt x="114" y="72"/>
                  </a:cubicBezTo>
                  <a:cubicBezTo>
                    <a:pt x="118" y="69"/>
                    <a:pt x="120" y="63"/>
                    <a:pt x="118" y="58"/>
                  </a:cubicBezTo>
                  <a:cubicBezTo>
                    <a:pt x="116" y="52"/>
                    <a:pt x="111" y="53"/>
                    <a:pt x="106" y="54"/>
                  </a:cubicBezTo>
                  <a:cubicBezTo>
                    <a:pt x="100" y="56"/>
                    <a:pt x="91" y="58"/>
                    <a:pt x="85" y="56"/>
                  </a:cubicBezTo>
                  <a:cubicBezTo>
                    <a:pt x="80" y="53"/>
                    <a:pt x="77" y="44"/>
                    <a:pt x="77" y="39"/>
                  </a:cubicBezTo>
                  <a:cubicBezTo>
                    <a:pt x="77" y="29"/>
                    <a:pt x="88" y="26"/>
                    <a:pt x="89" y="18"/>
                  </a:cubicBezTo>
                  <a:cubicBezTo>
                    <a:pt x="90" y="11"/>
                    <a:pt x="88" y="1"/>
                    <a:pt x="79" y="2"/>
                  </a:cubicBezTo>
                </a:path>
              </a:pathLst>
            </a:custGeom>
            <a:solidFill>
              <a:srgbClr val="631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8" name="Freeform 66"/>
            <p:cNvSpPr>
              <a:spLocks/>
            </p:cNvSpPr>
            <p:nvPr/>
          </p:nvSpPr>
          <p:spPr bwMode="auto">
            <a:xfrm>
              <a:off x="1701" y="1400"/>
              <a:ext cx="85" cy="58"/>
            </a:xfrm>
            <a:custGeom>
              <a:avLst/>
              <a:gdLst>
                <a:gd name="T0" fmla="*/ 2 w 82"/>
                <a:gd name="T1" fmla="*/ 28 h 56"/>
                <a:gd name="T2" fmla="*/ 21 w 82"/>
                <a:gd name="T3" fmla="*/ 22 h 56"/>
                <a:gd name="T4" fmla="*/ 37 w 82"/>
                <a:gd name="T5" fmla="*/ 13 h 56"/>
                <a:gd name="T6" fmla="*/ 50 w 82"/>
                <a:gd name="T7" fmla="*/ 5 h 56"/>
                <a:gd name="T8" fmla="*/ 60 w 82"/>
                <a:gd name="T9" fmla="*/ 3 h 56"/>
                <a:gd name="T10" fmla="*/ 65 w 82"/>
                <a:gd name="T11" fmla="*/ 36 h 56"/>
                <a:gd name="T12" fmla="*/ 76 w 82"/>
                <a:gd name="T13" fmla="*/ 47 h 56"/>
                <a:gd name="T14" fmla="*/ 76 w 82"/>
                <a:gd name="T15" fmla="*/ 54 h 56"/>
                <a:gd name="T16" fmla="*/ 64 w 82"/>
                <a:gd name="T17" fmla="*/ 41 h 56"/>
                <a:gd name="T18" fmla="*/ 50 w 82"/>
                <a:gd name="T19" fmla="*/ 29 h 56"/>
                <a:gd name="T20" fmla="*/ 49 w 82"/>
                <a:gd name="T21" fmla="*/ 13 h 56"/>
                <a:gd name="T22" fmla="*/ 41 w 82"/>
                <a:gd name="T23" fmla="*/ 21 h 56"/>
                <a:gd name="T24" fmla="*/ 28 w 82"/>
                <a:gd name="T25" fmla="*/ 29 h 56"/>
                <a:gd name="T26" fmla="*/ 18 w 82"/>
                <a:gd name="T27" fmla="*/ 29 h 56"/>
                <a:gd name="T28" fmla="*/ 13 w 82"/>
                <a:gd name="T29" fmla="*/ 33 h 56"/>
                <a:gd name="T30" fmla="*/ 9 w 82"/>
                <a:gd name="T31" fmla="*/ 31 h 56"/>
                <a:gd name="T32" fmla="*/ 1 w 82"/>
                <a:gd name="T33" fmla="*/ 31 h 56"/>
                <a:gd name="T34" fmla="*/ 0 w 82"/>
                <a:gd name="T35" fmla="*/ 29 h 56"/>
                <a:gd name="T36" fmla="*/ 1 w 82"/>
                <a:gd name="T37" fmla="*/ 28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2" h="56">
                  <a:moveTo>
                    <a:pt x="2" y="28"/>
                  </a:moveTo>
                  <a:cubicBezTo>
                    <a:pt x="8" y="25"/>
                    <a:pt x="15" y="25"/>
                    <a:pt x="21" y="22"/>
                  </a:cubicBezTo>
                  <a:cubicBezTo>
                    <a:pt x="26" y="19"/>
                    <a:pt x="31" y="16"/>
                    <a:pt x="37" y="13"/>
                  </a:cubicBezTo>
                  <a:cubicBezTo>
                    <a:pt x="41" y="10"/>
                    <a:pt x="46" y="8"/>
                    <a:pt x="50" y="5"/>
                  </a:cubicBezTo>
                  <a:cubicBezTo>
                    <a:pt x="53" y="2"/>
                    <a:pt x="56" y="0"/>
                    <a:pt x="60" y="3"/>
                  </a:cubicBezTo>
                  <a:cubicBezTo>
                    <a:pt x="68" y="12"/>
                    <a:pt x="61" y="26"/>
                    <a:pt x="65" y="36"/>
                  </a:cubicBezTo>
                  <a:cubicBezTo>
                    <a:pt x="67" y="41"/>
                    <a:pt x="72" y="44"/>
                    <a:pt x="76" y="47"/>
                  </a:cubicBezTo>
                  <a:cubicBezTo>
                    <a:pt x="78" y="50"/>
                    <a:pt x="82" y="56"/>
                    <a:pt x="76" y="54"/>
                  </a:cubicBezTo>
                  <a:cubicBezTo>
                    <a:pt x="71" y="51"/>
                    <a:pt x="67" y="45"/>
                    <a:pt x="64" y="41"/>
                  </a:cubicBezTo>
                  <a:cubicBezTo>
                    <a:pt x="60" y="36"/>
                    <a:pt x="53" y="35"/>
                    <a:pt x="50" y="29"/>
                  </a:cubicBezTo>
                  <a:cubicBezTo>
                    <a:pt x="49" y="25"/>
                    <a:pt x="54" y="16"/>
                    <a:pt x="49" y="13"/>
                  </a:cubicBezTo>
                  <a:cubicBezTo>
                    <a:pt x="45" y="11"/>
                    <a:pt x="43" y="18"/>
                    <a:pt x="41" y="21"/>
                  </a:cubicBezTo>
                  <a:cubicBezTo>
                    <a:pt x="38" y="25"/>
                    <a:pt x="34" y="30"/>
                    <a:pt x="28" y="29"/>
                  </a:cubicBezTo>
                  <a:cubicBezTo>
                    <a:pt x="23" y="28"/>
                    <a:pt x="22" y="25"/>
                    <a:pt x="18" y="29"/>
                  </a:cubicBezTo>
                  <a:cubicBezTo>
                    <a:pt x="16" y="30"/>
                    <a:pt x="16" y="32"/>
                    <a:pt x="13" y="33"/>
                  </a:cubicBezTo>
                  <a:cubicBezTo>
                    <a:pt x="11" y="33"/>
                    <a:pt x="10" y="32"/>
                    <a:pt x="9" y="31"/>
                  </a:cubicBezTo>
                  <a:cubicBezTo>
                    <a:pt x="7" y="31"/>
                    <a:pt x="4" y="32"/>
                    <a:pt x="1" y="31"/>
                  </a:cubicBezTo>
                  <a:cubicBezTo>
                    <a:pt x="1" y="30"/>
                    <a:pt x="0" y="29"/>
                    <a:pt x="0" y="29"/>
                  </a:cubicBezTo>
                  <a:cubicBezTo>
                    <a:pt x="1" y="28"/>
                    <a:pt x="1" y="28"/>
                    <a:pt x="1" y="28"/>
                  </a:cubicBezTo>
                </a:path>
              </a:pathLst>
            </a:custGeom>
            <a:solidFill>
              <a:srgbClr val="631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69" name="Freeform 67"/>
            <p:cNvSpPr>
              <a:spLocks/>
            </p:cNvSpPr>
            <p:nvPr/>
          </p:nvSpPr>
          <p:spPr bwMode="auto">
            <a:xfrm>
              <a:off x="1543" y="1464"/>
              <a:ext cx="45" cy="83"/>
            </a:xfrm>
            <a:custGeom>
              <a:avLst/>
              <a:gdLst>
                <a:gd name="T0" fmla="*/ 43 w 43"/>
                <a:gd name="T1" fmla="*/ 0 h 80"/>
                <a:gd name="T2" fmla="*/ 25 w 43"/>
                <a:gd name="T3" fmla="*/ 21 h 80"/>
                <a:gd name="T4" fmla="*/ 9 w 43"/>
                <a:gd name="T5" fmla="*/ 38 h 80"/>
                <a:gd name="T6" fmla="*/ 15 w 43"/>
                <a:gd name="T7" fmla="*/ 80 h 80"/>
                <a:gd name="T8" fmla="*/ 8 w 43"/>
                <a:gd name="T9" fmla="*/ 59 h 80"/>
                <a:gd name="T10" fmla="*/ 16 w 43"/>
                <a:gd name="T11" fmla="*/ 37 h 80"/>
                <a:gd name="T12" fmla="*/ 34 w 43"/>
                <a:gd name="T13" fmla="*/ 18 h 80"/>
                <a:gd name="T14" fmla="*/ 43 w 43"/>
                <a:gd name="T15" fmla="*/ 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80">
                  <a:moveTo>
                    <a:pt x="43" y="0"/>
                  </a:moveTo>
                  <a:cubicBezTo>
                    <a:pt x="39" y="8"/>
                    <a:pt x="31" y="15"/>
                    <a:pt x="25" y="21"/>
                  </a:cubicBezTo>
                  <a:cubicBezTo>
                    <a:pt x="20" y="27"/>
                    <a:pt x="13" y="32"/>
                    <a:pt x="9" y="38"/>
                  </a:cubicBezTo>
                  <a:cubicBezTo>
                    <a:pt x="0" y="50"/>
                    <a:pt x="3" y="72"/>
                    <a:pt x="15" y="80"/>
                  </a:cubicBezTo>
                  <a:cubicBezTo>
                    <a:pt x="9" y="75"/>
                    <a:pt x="6" y="67"/>
                    <a:pt x="8" y="59"/>
                  </a:cubicBezTo>
                  <a:cubicBezTo>
                    <a:pt x="10" y="50"/>
                    <a:pt x="10" y="44"/>
                    <a:pt x="16" y="37"/>
                  </a:cubicBezTo>
                  <a:cubicBezTo>
                    <a:pt x="22" y="31"/>
                    <a:pt x="29" y="25"/>
                    <a:pt x="34" y="18"/>
                  </a:cubicBezTo>
                  <a:cubicBezTo>
                    <a:pt x="38" y="13"/>
                    <a:pt x="40" y="5"/>
                    <a:pt x="43" y="1"/>
                  </a:cubicBezTo>
                </a:path>
              </a:pathLst>
            </a:custGeom>
            <a:solidFill>
              <a:srgbClr val="DD77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0" name="Freeform 68"/>
            <p:cNvSpPr>
              <a:spLocks/>
            </p:cNvSpPr>
            <p:nvPr/>
          </p:nvSpPr>
          <p:spPr bwMode="auto">
            <a:xfrm>
              <a:off x="1730" y="1387"/>
              <a:ext cx="75" cy="38"/>
            </a:xfrm>
            <a:custGeom>
              <a:avLst/>
              <a:gdLst>
                <a:gd name="T0" fmla="*/ 0 w 72"/>
                <a:gd name="T1" fmla="*/ 22 h 37"/>
                <a:gd name="T2" fmla="*/ 14 w 72"/>
                <a:gd name="T3" fmla="*/ 13 h 37"/>
                <a:gd name="T4" fmla="*/ 28 w 72"/>
                <a:gd name="T5" fmla="*/ 8 h 37"/>
                <a:gd name="T6" fmla="*/ 42 w 72"/>
                <a:gd name="T7" fmla="*/ 14 h 37"/>
                <a:gd name="T8" fmla="*/ 60 w 72"/>
                <a:gd name="T9" fmla="*/ 23 h 37"/>
                <a:gd name="T10" fmla="*/ 65 w 72"/>
                <a:gd name="T11" fmla="*/ 29 h 37"/>
                <a:gd name="T12" fmla="*/ 72 w 72"/>
                <a:gd name="T13" fmla="*/ 37 h 37"/>
                <a:gd name="T14" fmla="*/ 60 w 72"/>
                <a:gd name="T15" fmla="*/ 21 h 37"/>
                <a:gd name="T16" fmla="*/ 51 w 72"/>
                <a:gd name="T17" fmla="*/ 17 h 37"/>
                <a:gd name="T18" fmla="*/ 44 w 72"/>
                <a:gd name="T19" fmla="*/ 12 h 37"/>
                <a:gd name="T20" fmla="*/ 31 w 72"/>
                <a:gd name="T21" fmla="*/ 4 h 37"/>
                <a:gd name="T22" fmla="*/ 16 w 72"/>
                <a:gd name="T23" fmla="*/ 8 h 37"/>
                <a:gd name="T24" fmla="*/ 7 w 72"/>
                <a:gd name="T25" fmla="*/ 16 h 37"/>
                <a:gd name="T26" fmla="*/ 3 w 72"/>
                <a:gd name="T27" fmla="*/ 19 h 37"/>
                <a:gd name="T28" fmla="*/ 0 w 72"/>
                <a:gd name="T29" fmla="*/ 2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37">
                  <a:moveTo>
                    <a:pt x="0" y="22"/>
                  </a:moveTo>
                  <a:cubicBezTo>
                    <a:pt x="5" y="20"/>
                    <a:pt x="9" y="15"/>
                    <a:pt x="14" y="13"/>
                  </a:cubicBezTo>
                  <a:cubicBezTo>
                    <a:pt x="18" y="10"/>
                    <a:pt x="23" y="8"/>
                    <a:pt x="28" y="8"/>
                  </a:cubicBezTo>
                  <a:cubicBezTo>
                    <a:pt x="33" y="8"/>
                    <a:pt x="38" y="11"/>
                    <a:pt x="42" y="14"/>
                  </a:cubicBezTo>
                  <a:cubicBezTo>
                    <a:pt x="48" y="17"/>
                    <a:pt x="54" y="20"/>
                    <a:pt x="60" y="23"/>
                  </a:cubicBezTo>
                  <a:cubicBezTo>
                    <a:pt x="62" y="25"/>
                    <a:pt x="64" y="27"/>
                    <a:pt x="65" y="29"/>
                  </a:cubicBezTo>
                  <a:cubicBezTo>
                    <a:pt x="67" y="32"/>
                    <a:pt x="70" y="35"/>
                    <a:pt x="72" y="37"/>
                  </a:cubicBezTo>
                  <a:cubicBezTo>
                    <a:pt x="68" y="32"/>
                    <a:pt x="65" y="25"/>
                    <a:pt x="60" y="21"/>
                  </a:cubicBezTo>
                  <a:cubicBezTo>
                    <a:pt x="57" y="19"/>
                    <a:pt x="54" y="18"/>
                    <a:pt x="51" y="17"/>
                  </a:cubicBezTo>
                  <a:cubicBezTo>
                    <a:pt x="48" y="15"/>
                    <a:pt x="46" y="13"/>
                    <a:pt x="44" y="12"/>
                  </a:cubicBezTo>
                  <a:cubicBezTo>
                    <a:pt x="39" y="10"/>
                    <a:pt x="35" y="6"/>
                    <a:pt x="31" y="4"/>
                  </a:cubicBezTo>
                  <a:cubicBezTo>
                    <a:pt x="25" y="0"/>
                    <a:pt x="19" y="4"/>
                    <a:pt x="16" y="8"/>
                  </a:cubicBezTo>
                  <a:cubicBezTo>
                    <a:pt x="13" y="12"/>
                    <a:pt x="11" y="14"/>
                    <a:pt x="7" y="16"/>
                  </a:cubicBezTo>
                  <a:cubicBezTo>
                    <a:pt x="6" y="17"/>
                    <a:pt x="4" y="18"/>
                    <a:pt x="3" y="19"/>
                  </a:cubicBezTo>
                  <a:cubicBezTo>
                    <a:pt x="2" y="20"/>
                    <a:pt x="1" y="21"/>
                    <a:pt x="0" y="22"/>
                  </a:cubicBezTo>
                </a:path>
              </a:pathLst>
            </a:custGeom>
            <a:solidFill>
              <a:srgbClr val="DD77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1" name="Freeform 69"/>
            <p:cNvSpPr>
              <a:spLocks/>
            </p:cNvSpPr>
            <p:nvPr/>
          </p:nvSpPr>
          <p:spPr bwMode="auto">
            <a:xfrm>
              <a:off x="1644" y="1558"/>
              <a:ext cx="71" cy="24"/>
            </a:xfrm>
            <a:custGeom>
              <a:avLst/>
              <a:gdLst>
                <a:gd name="T0" fmla="*/ 0 w 69"/>
                <a:gd name="T1" fmla="*/ 0 h 23"/>
                <a:gd name="T2" fmla="*/ 8 w 69"/>
                <a:gd name="T3" fmla="*/ 5 h 23"/>
                <a:gd name="T4" fmla="*/ 16 w 69"/>
                <a:gd name="T5" fmla="*/ 10 h 23"/>
                <a:gd name="T6" fmla="*/ 32 w 69"/>
                <a:gd name="T7" fmla="*/ 17 h 23"/>
                <a:gd name="T8" fmla="*/ 69 w 69"/>
                <a:gd name="T9" fmla="*/ 2 h 23"/>
                <a:gd name="T10" fmla="*/ 46 w 69"/>
                <a:gd name="T11" fmla="*/ 16 h 23"/>
                <a:gd name="T12" fmla="*/ 33 w 69"/>
                <a:gd name="T13" fmla="*/ 22 h 23"/>
                <a:gd name="T14" fmla="*/ 24 w 69"/>
                <a:gd name="T15" fmla="*/ 21 h 23"/>
                <a:gd name="T16" fmla="*/ 16 w 69"/>
                <a:gd name="T17" fmla="*/ 13 h 23"/>
                <a:gd name="T18" fmla="*/ 8 w 69"/>
                <a:gd name="T19" fmla="*/ 9 h 23"/>
                <a:gd name="T20" fmla="*/ 1 w 69"/>
                <a:gd name="T21" fmla="*/ 1 h 23"/>
                <a:gd name="T22" fmla="*/ 1 w 69"/>
                <a:gd name="T23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9" h="23">
                  <a:moveTo>
                    <a:pt x="0" y="0"/>
                  </a:moveTo>
                  <a:cubicBezTo>
                    <a:pt x="2" y="2"/>
                    <a:pt x="5" y="3"/>
                    <a:pt x="8" y="5"/>
                  </a:cubicBezTo>
                  <a:cubicBezTo>
                    <a:pt x="10" y="7"/>
                    <a:pt x="13" y="9"/>
                    <a:pt x="16" y="10"/>
                  </a:cubicBezTo>
                  <a:cubicBezTo>
                    <a:pt x="20" y="13"/>
                    <a:pt x="27" y="16"/>
                    <a:pt x="32" y="17"/>
                  </a:cubicBezTo>
                  <a:cubicBezTo>
                    <a:pt x="46" y="19"/>
                    <a:pt x="55" y="3"/>
                    <a:pt x="69" y="2"/>
                  </a:cubicBezTo>
                  <a:cubicBezTo>
                    <a:pt x="60" y="5"/>
                    <a:pt x="53" y="11"/>
                    <a:pt x="46" y="16"/>
                  </a:cubicBezTo>
                  <a:cubicBezTo>
                    <a:pt x="42" y="18"/>
                    <a:pt x="38" y="20"/>
                    <a:pt x="33" y="22"/>
                  </a:cubicBezTo>
                  <a:cubicBezTo>
                    <a:pt x="30" y="23"/>
                    <a:pt x="27" y="23"/>
                    <a:pt x="24" y="21"/>
                  </a:cubicBezTo>
                  <a:cubicBezTo>
                    <a:pt x="21" y="19"/>
                    <a:pt x="19" y="15"/>
                    <a:pt x="16" y="13"/>
                  </a:cubicBezTo>
                  <a:cubicBezTo>
                    <a:pt x="14" y="11"/>
                    <a:pt x="11" y="11"/>
                    <a:pt x="8" y="9"/>
                  </a:cubicBezTo>
                  <a:cubicBezTo>
                    <a:pt x="5" y="7"/>
                    <a:pt x="2" y="4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</a:path>
              </a:pathLst>
            </a:custGeom>
            <a:solidFill>
              <a:srgbClr val="DD77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2" name="Freeform 70"/>
            <p:cNvSpPr>
              <a:spLocks/>
            </p:cNvSpPr>
            <p:nvPr/>
          </p:nvSpPr>
          <p:spPr bwMode="auto">
            <a:xfrm>
              <a:off x="1485" y="1469"/>
              <a:ext cx="127" cy="147"/>
            </a:xfrm>
            <a:custGeom>
              <a:avLst/>
              <a:gdLst>
                <a:gd name="T0" fmla="*/ 51 w 123"/>
                <a:gd name="T1" fmla="*/ 7 h 142"/>
                <a:gd name="T2" fmla="*/ 23 w 123"/>
                <a:gd name="T3" fmla="*/ 49 h 142"/>
                <a:gd name="T4" fmla="*/ 35 w 123"/>
                <a:gd name="T5" fmla="*/ 95 h 142"/>
                <a:gd name="T6" fmla="*/ 120 w 123"/>
                <a:gd name="T7" fmla="*/ 133 h 142"/>
                <a:gd name="T8" fmla="*/ 123 w 123"/>
                <a:gd name="T9" fmla="*/ 138 h 142"/>
                <a:gd name="T10" fmla="*/ 121 w 123"/>
                <a:gd name="T11" fmla="*/ 141 h 142"/>
                <a:gd name="T12" fmla="*/ 104 w 123"/>
                <a:gd name="T13" fmla="*/ 131 h 142"/>
                <a:gd name="T14" fmla="*/ 83 w 123"/>
                <a:gd name="T15" fmla="*/ 122 h 142"/>
                <a:gd name="T16" fmla="*/ 53 w 123"/>
                <a:gd name="T17" fmla="*/ 123 h 142"/>
                <a:gd name="T18" fmla="*/ 23 w 123"/>
                <a:gd name="T19" fmla="*/ 115 h 142"/>
                <a:gd name="T20" fmla="*/ 3 w 123"/>
                <a:gd name="T21" fmla="*/ 56 h 142"/>
                <a:gd name="T22" fmla="*/ 33 w 123"/>
                <a:gd name="T23" fmla="*/ 10 h 142"/>
                <a:gd name="T24" fmla="*/ 46 w 123"/>
                <a:gd name="T25" fmla="*/ 1 h 142"/>
                <a:gd name="T26" fmla="*/ 50 w 123"/>
                <a:gd name="T27" fmla="*/ 9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3" h="142">
                  <a:moveTo>
                    <a:pt x="51" y="7"/>
                  </a:moveTo>
                  <a:cubicBezTo>
                    <a:pt x="44" y="23"/>
                    <a:pt x="27" y="30"/>
                    <a:pt x="23" y="49"/>
                  </a:cubicBezTo>
                  <a:cubicBezTo>
                    <a:pt x="19" y="65"/>
                    <a:pt x="22" y="84"/>
                    <a:pt x="35" y="95"/>
                  </a:cubicBezTo>
                  <a:cubicBezTo>
                    <a:pt x="59" y="115"/>
                    <a:pt x="104" y="101"/>
                    <a:pt x="120" y="133"/>
                  </a:cubicBezTo>
                  <a:cubicBezTo>
                    <a:pt x="121" y="135"/>
                    <a:pt x="122" y="136"/>
                    <a:pt x="123" y="138"/>
                  </a:cubicBezTo>
                  <a:cubicBezTo>
                    <a:pt x="123" y="137"/>
                    <a:pt x="121" y="141"/>
                    <a:pt x="121" y="141"/>
                  </a:cubicBezTo>
                  <a:cubicBezTo>
                    <a:pt x="114" y="142"/>
                    <a:pt x="109" y="135"/>
                    <a:pt x="104" y="131"/>
                  </a:cubicBezTo>
                  <a:cubicBezTo>
                    <a:pt x="98" y="127"/>
                    <a:pt x="90" y="123"/>
                    <a:pt x="83" y="122"/>
                  </a:cubicBezTo>
                  <a:cubicBezTo>
                    <a:pt x="73" y="120"/>
                    <a:pt x="63" y="124"/>
                    <a:pt x="53" y="123"/>
                  </a:cubicBezTo>
                  <a:cubicBezTo>
                    <a:pt x="42" y="123"/>
                    <a:pt x="32" y="121"/>
                    <a:pt x="23" y="115"/>
                  </a:cubicBezTo>
                  <a:cubicBezTo>
                    <a:pt x="2" y="102"/>
                    <a:pt x="5" y="77"/>
                    <a:pt x="3" y="56"/>
                  </a:cubicBezTo>
                  <a:cubicBezTo>
                    <a:pt x="0" y="30"/>
                    <a:pt x="16" y="24"/>
                    <a:pt x="33" y="10"/>
                  </a:cubicBezTo>
                  <a:cubicBezTo>
                    <a:pt x="37" y="7"/>
                    <a:pt x="41" y="1"/>
                    <a:pt x="46" y="1"/>
                  </a:cubicBezTo>
                  <a:cubicBezTo>
                    <a:pt x="52" y="0"/>
                    <a:pt x="54" y="4"/>
                    <a:pt x="50" y="9"/>
                  </a:cubicBezTo>
                </a:path>
              </a:pathLst>
            </a:custGeom>
            <a:solidFill>
              <a:srgbClr val="F8F0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3" name="Freeform 71"/>
            <p:cNvSpPr>
              <a:spLocks/>
            </p:cNvSpPr>
            <p:nvPr/>
          </p:nvSpPr>
          <p:spPr bwMode="auto">
            <a:xfrm>
              <a:off x="1496" y="1490"/>
              <a:ext cx="37" cy="99"/>
            </a:xfrm>
            <a:custGeom>
              <a:avLst/>
              <a:gdLst>
                <a:gd name="T0" fmla="*/ 19 w 36"/>
                <a:gd name="T1" fmla="*/ 10 h 96"/>
                <a:gd name="T2" fmla="*/ 11 w 36"/>
                <a:gd name="T3" fmla="*/ 54 h 96"/>
                <a:gd name="T4" fmla="*/ 20 w 36"/>
                <a:gd name="T5" fmla="*/ 73 h 96"/>
                <a:gd name="T6" fmla="*/ 36 w 36"/>
                <a:gd name="T7" fmla="*/ 85 h 96"/>
                <a:gd name="T8" fmla="*/ 1 w 36"/>
                <a:gd name="T9" fmla="*/ 49 h 96"/>
                <a:gd name="T10" fmla="*/ 5 w 36"/>
                <a:gd name="T11" fmla="*/ 23 h 96"/>
                <a:gd name="T12" fmla="*/ 19 w 36"/>
                <a:gd name="T13" fmla="*/ 1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96">
                  <a:moveTo>
                    <a:pt x="19" y="10"/>
                  </a:moveTo>
                  <a:cubicBezTo>
                    <a:pt x="8" y="22"/>
                    <a:pt x="7" y="40"/>
                    <a:pt x="11" y="54"/>
                  </a:cubicBezTo>
                  <a:cubicBezTo>
                    <a:pt x="13" y="61"/>
                    <a:pt x="15" y="68"/>
                    <a:pt x="20" y="73"/>
                  </a:cubicBezTo>
                  <a:cubicBezTo>
                    <a:pt x="24" y="78"/>
                    <a:pt x="32" y="80"/>
                    <a:pt x="36" y="85"/>
                  </a:cubicBezTo>
                  <a:cubicBezTo>
                    <a:pt x="26" y="96"/>
                    <a:pt x="2" y="57"/>
                    <a:pt x="1" y="49"/>
                  </a:cubicBezTo>
                  <a:cubicBezTo>
                    <a:pt x="0" y="40"/>
                    <a:pt x="3" y="31"/>
                    <a:pt x="5" y="23"/>
                  </a:cubicBezTo>
                  <a:cubicBezTo>
                    <a:pt x="6" y="19"/>
                    <a:pt x="20" y="0"/>
                    <a:pt x="19" y="1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4" name="Freeform 72"/>
            <p:cNvSpPr>
              <a:spLocks/>
            </p:cNvSpPr>
            <p:nvPr/>
          </p:nvSpPr>
          <p:spPr bwMode="auto">
            <a:xfrm>
              <a:off x="1770" y="1339"/>
              <a:ext cx="133" cy="201"/>
            </a:xfrm>
            <a:custGeom>
              <a:avLst/>
              <a:gdLst>
                <a:gd name="T0" fmla="*/ 5 w 129"/>
                <a:gd name="T1" fmla="*/ 15 h 196"/>
                <a:gd name="T2" fmla="*/ 94 w 129"/>
                <a:gd name="T3" fmla="*/ 82 h 196"/>
                <a:gd name="T4" fmla="*/ 88 w 129"/>
                <a:gd name="T5" fmla="*/ 149 h 196"/>
                <a:gd name="T6" fmla="*/ 71 w 129"/>
                <a:gd name="T7" fmla="*/ 167 h 196"/>
                <a:gd name="T8" fmla="*/ 49 w 129"/>
                <a:gd name="T9" fmla="*/ 187 h 196"/>
                <a:gd name="T10" fmla="*/ 79 w 129"/>
                <a:gd name="T11" fmla="*/ 168 h 196"/>
                <a:gd name="T12" fmla="*/ 111 w 129"/>
                <a:gd name="T13" fmla="*/ 143 h 196"/>
                <a:gd name="T14" fmla="*/ 105 w 129"/>
                <a:gd name="T15" fmla="*/ 49 h 196"/>
                <a:gd name="T16" fmla="*/ 44 w 129"/>
                <a:gd name="T17" fmla="*/ 11 h 196"/>
                <a:gd name="T18" fmla="*/ 4 w 129"/>
                <a:gd name="T19" fmla="*/ 12 h 196"/>
                <a:gd name="T20" fmla="*/ 5 w 129"/>
                <a:gd name="T21" fmla="*/ 14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" h="196">
                  <a:moveTo>
                    <a:pt x="5" y="15"/>
                  </a:moveTo>
                  <a:cubicBezTo>
                    <a:pt x="42" y="17"/>
                    <a:pt x="83" y="46"/>
                    <a:pt x="94" y="82"/>
                  </a:cubicBezTo>
                  <a:cubicBezTo>
                    <a:pt x="101" y="103"/>
                    <a:pt x="99" y="130"/>
                    <a:pt x="88" y="149"/>
                  </a:cubicBezTo>
                  <a:cubicBezTo>
                    <a:pt x="84" y="157"/>
                    <a:pt x="79" y="162"/>
                    <a:pt x="71" y="167"/>
                  </a:cubicBezTo>
                  <a:cubicBezTo>
                    <a:pt x="66" y="170"/>
                    <a:pt x="49" y="179"/>
                    <a:pt x="49" y="187"/>
                  </a:cubicBezTo>
                  <a:cubicBezTo>
                    <a:pt x="50" y="196"/>
                    <a:pt x="74" y="172"/>
                    <a:pt x="79" y="168"/>
                  </a:cubicBezTo>
                  <a:cubicBezTo>
                    <a:pt x="89" y="159"/>
                    <a:pt x="104" y="154"/>
                    <a:pt x="111" y="143"/>
                  </a:cubicBezTo>
                  <a:cubicBezTo>
                    <a:pt x="129" y="116"/>
                    <a:pt x="123" y="74"/>
                    <a:pt x="105" y="49"/>
                  </a:cubicBezTo>
                  <a:cubicBezTo>
                    <a:pt x="91" y="29"/>
                    <a:pt x="67" y="19"/>
                    <a:pt x="44" y="11"/>
                  </a:cubicBezTo>
                  <a:cubicBezTo>
                    <a:pt x="39" y="9"/>
                    <a:pt x="0" y="0"/>
                    <a:pt x="4" y="12"/>
                  </a:cubicBezTo>
                  <a:cubicBezTo>
                    <a:pt x="4" y="13"/>
                    <a:pt x="5" y="13"/>
                    <a:pt x="5" y="14"/>
                  </a:cubicBezTo>
                </a:path>
              </a:pathLst>
            </a:custGeom>
            <a:solidFill>
              <a:srgbClr val="F8F0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5" name="Freeform 73"/>
            <p:cNvSpPr>
              <a:spLocks/>
            </p:cNvSpPr>
            <p:nvPr/>
          </p:nvSpPr>
          <p:spPr bwMode="auto">
            <a:xfrm>
              <a:off x="1848" y="1386"/>
              <a:ext cx="34" cy="125"/>
            </a:xfrm>
            <a:custGeom>
              <a:avLst/>
              <a:gdLst>
                <a:gd name="T0" fmla="*/ 5 w 33"/>
                <a:gd name="T1" fmla="*/ 5 h 121"/>
                <a:gd name="T2" fmla="*/ 21 w 33"/>
                <a:gd name="T3" fmla="*/ 74 h 121"/>
                <a:gd name="T4" fmla="*/ 14 w 33"/>
                <a:gd name="T5" fmla="*/ 101 h 121"/>
                <a:gd name="T6" fmla="*/ 0 w 33"/>
                <a:gd name="T7" fmla="*/ 121 h 121"/>
                <a:gd name="T8" fmla="*/ 26 w 33"/>
                <a:gd name="T9" fmla="*/ 94 h 121"/>
                <a:gd name="T10" fmla="*/ 30 w 33"/>
                <a:gd name="T11" fmla="*/ 53 h 121"/>
                <a:gd name="T12" fmla="*/ 8 w 33"/>
                <a:gd name="T13" fmla="*/ 0 h 121"/>
                <a:gd name="T14" fmla="*/ 6 w 33"/>
                <a:gd name="T15" fmla="*/ 4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121">
                  <a:moveTo>
                    <a:pt x="5" y="5"/>
                  </a:moveTo>
                  <a:cubicBezTo>
                    <a:pt x="22" y="22"/>
                    <a:pt x="25" y="51"/>
                    <a:pt x="21" y="74"/>
                  </a:cubicBezTo>
                  <a:cubicBezTo>
                    <a:pt x="20" y="83"/>
                    <a:pt x="18" y="93"/>
                    <a:pt x="14" y="101"/>
                  </a:cubicBezTo>
                  <a:cubicBezTo>
                    <a:pt x="10" y="108"/>
                    <a:pt x="3" y="114"/>
                    <a:pt x="0" y="121"/>
                  </a:cubicBezTo>
                  <a:cubicBezTo>
                    <a:pt x="9" y="121"/>
                    <a:pt x="22" y="102"/>
                    <a:pt x="26" y="94"/>
                  </a:cubicBezTo>
                  <a:cubicBezTo>
                    <a:pt x="33" y="81"/>
                    <a:pt x="33" y="67"/>
                    <a:pt x="30" y="53"/>
                  </a:cubicBezTo>
                  <a:cubicBezTo>
                    <a:pt x="27" y="36"/>
                    <a:pt x="21" y="11"/>
                    <a:pt x="8" y="0"/>
                  </a:cubicBezTo>
                  <a:cubicBezTo>
                    <a:pt x="6" y="1"/>
                    <a:pt x="6" y="2"/>
                    <a:pt x="6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6" name="Freeform 74"/>
            <p:cNvSpPr>
              <a:spLocks/>
            </p:cNvSpPr>
            <p:nvPr/>
          </p:nvSpPr>
          <p:spPr bwMode="auto">
            <a:xfrm>
              <a:off x="1610" y="1561"/>
              <a:ext cx="189" cy="99"/>
            </a:xfrm>
            <a:custGeom>
              <a:avLst/>
              <a:gdLst>
                <a:gd name="T0" fmla="*/ 13 w 182"/>
                <a:gd name="T1" fmla="*/ 50 h 96"/>
                <a:gd name="T2" fmla="*/ 63 w 182"/>
                <a:gd name="T3" fmla="*/ 68 h 96"/>
                <a:gd name="T4" fmla="*/ 106 w 182"/>
                <a:gd name="T5" fmla="*/ 49 h 96"/>
                <a:gd name="T6" fmla="*/ 144 w 182"/>
                <a:gd name="T7" fmla="*/ 27 h 96"/>
                <a:gd name="T8" fmla="*/ 179 w 182"/>
                <a:gd name="T9" fmla="*/ 0 h 96"/>
                <a:gd name="T10" fmla="*/ 141 w 182"/>
                <a:gd name="T11" fmla="*/ 47 h 96"/>
                <a:gd name="T12" fmla="*/ 89 w 182"/>
                <a:gd name="T13" fmla="*/ 92 h 96"/>
                <a:gd name="T14" fmla="*/ 29 w 182"/>
                <a:gd name="T15" fmla="*/ 78 h 96"/>
                <a:gd name="T16" fmla="*/ 10 w 182"/>
                <a:gd name="T17" fmla="*/ 48 h 96"/>
                <a:gd name="T18" fmla="*/ 16 w 182"/>
                <a:gd name="T19" fmla="*/ 5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2" h="96">
                  <a:moveTo>
                    <a:pt x="13" y="50"/>
                  </a:moveTo>
                  <a:cubicBezTo>
                    <a:pt x="30" y="56"/>
                    <a:pt x="43" y="68"/>
                    <a:pt x="63" y="68"/>
                  </a:cubicBezTo>
                  <a:cubicBezTo>
                    <a:pt x="81" y="68"/>
                    <a:pt x="91" y="57"/>
                    <a:pt x="106" y="49"/>
                  </a:cubicBezTo>
                  <a:cubicBezTo>
                    <a:pt x="118" y="42"/>
                    <a:pt x="133" y="36"/>
                    <a:pt x="144" y="27"/>
                  </a:cubicBezTo>
                  <a:cubicBezTo>
                    <a:pt x="153" y="19"/>
                    <a:pt x="166" y="0"/>
                    <a:pt x="179" y="0"/>
                  </a:cubicBezTo>
                  <a:cubicBezTo>
                    <a:pt x="182" y="21"/>
                    <a:pt x="154" y="36"/>
                    <a:pt x="141" y="47"/>
                  </a:cubicBezTo>
                  <a:cubicBezTo>
                    <a:pt x="121" y="64"/>
                    <a:pt x="116" y="87"/>
                    <a:pt x="89" y="92"/>
                  </a:cubicBezTo>
                  <a:cubicBezTo>
                    <a:pt x="70" y="96"/>
                    <a:pt x="48" y="84"/>
                    <a:pt x="29" y="78"/>
                  </a:cubicBezTo>
                  <a:cubicBezTo>
                    <a:pt x="19" y="75"/>
                    <a:pt x="0" y="60"/>
                    <a:pt x="10" y="48"/>
                  </a:cubicBezTo>
                  <a:cubicBezTo>
                    <a:pt x="12" y="48"/>
                    <a:pt x="14" y="49"/>
                    <a:pt x="16" y="51"/>
                  </a:cubicBezTo>
                </a:path>
              </a:pathLst>
            </a:custGeom>
            <a:solidFill>
              <a:srgbClr val="F2D5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77" name="Freeform 75"/>
            <p:cNvSpPr>
              <a:spLocks/>
            </p:cNvSpPr>
            <p:nvPr/>
          </p:nvSpPr>
          <p:spPr bwMode="auto">
            <a:xfrm>
              <a:off x="1560" y="1332"/>
              <a:ext cx="183" cy="122"/>
            </a:xfrm>
            <a:custGeom>
              <a:avLst/>
              <a:gdLst>
                <a:gd name="T0" fmla="*/ 177 w 177"/>
                <a:gd name="T1" fmla="*/ 19 h 118"/>
                <a:gd name="T2" fmla="*/ 136 w 177"/>
                <a:gd name="T3" fmla="*/ 41 h 118"/>
                <a:gd name="T4" fmla="*/ 79 w 177"/>
                <a:gd name="T5" fmla="*/ 54 h 118"/>
                <a:gd name="T6" fmla="*/ 39 w 177"/>
                <a:gd name="T7" fmla="*/ 77 h 118"/>
                <a:gd name="T8" fmla="*/ 21 w 177"/>
                <a:gd name="T9" fmla="*/ 94 h 118"/>
                <a:gd name="T10" fmla="*/ 1 w 177"/>
                <a:gd name="T11" fmla="*/ 116 h 118"/>
                <a:gd name="T12" fmla="*/ 0 w 177"/>
                <a:gd name="T13" fmla="*/ 118 h 118"/>
                <a:gd name="T14" fmla="*/ 14 w 177"/>
                <a:gd name="T15" fmla="*/ 94 h 118"/>
                <a:gd name="T16" fmla="*/ 22 w 177"/>
                <a:gd name="T17" fmla="*/ 68 h 118"/>
                <a:gd name="T18" fmla="*/ 68 w 177"/>
                <a:gd name="T19" fmla="*/ 33 h 118"/>
                <a:gd name="T20" fmla="*/ 100 w 177"/>
                <a:gd name="T21" fmla="*/ 34 h 118"/>
                <a:gd name="T22" fmla="*/ 133 w 177"/>
                <a:gd name="T23" fmla="*/ 18 h 118"/>
                <a:gd name="T24" fmla="*/ 177 w 177"/>
                <a:gd name="T25" fmla="*/ 2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7" h="118">
                  <a:moveTo>
                    <a:pt x="177" y="19"/>
                  </a:moveTo>
                  <a:cubicBezTo>
                    <a:pt x="157" y="12"/>
                    <a:pt x="148" y="30"/>
                    <a:pt x="136" y="41"/>
                  </a:cubicBezTo>
                  <a:cubicBezTo>
                    <a:pt x="122" y="53"/>
                    <a:pt x="96" y="53"/>
                    <a:pt x="79" y="54"/>
                  </a:cubicBezTo>
                  <a:cubicBezTo>
                    <a:pt x="59" y="55"/>
                    <a:pt x="48" y="60"/>
                    <a:pt x="39" y="77"/>
                  </a:cubicBezTo>
                  <a:cubicBezTo>
                    <a:pt x="34" y="86"/>
                    <a:pt x="30" y="88"/>
                    <a:pt x="21" y="94"/>
                  </a:cubicBezTo>
                  <a:cubicBezTo>
                    <a:pt x="13" y="101"/>
                    <a:pt x="8" y="108"/>
                    <a:pt x="1" y="116"/>
                  </a:cubicBezTo>
                  <a:cubicBezTo>
                    <a:pt x="1" y="116"/>
                    <a:pt x="0" y="118"/>
                    <a:pt x="0" y="118"/>
                  </a:cubicBezTo>
                  <a:cubicBezTo>
                    <a:pt x="0" y="110"/>
                    <a:pt x="10" y="102"/>
                    <a:pt x="14" y="94"/>
                  </a:cubicBezTo>
                  <a:cubicBezTo>
                    <a:pt x="20" y="84"/>
                    <a:pt x="20" y="78"/>
                    <a:pt x="22" y="68"/>
                  </a:cubicBezTo>
                  <a:cubicBezTo>
                    <a:pt x="27" y="49"/>
                    <a:pt x="49" y="32"/>
                    <a:pt x="68" y="33"/>
                  </a:cubicBezTo>
                  <a:cubicBezTo>
                    <a:pt x="79" y="34"/>
                    <a:pt x="89" y="37"/>
                    <a:pt x="100" y="34"/>
                  </a:cubicBezTo>
                  <a:cubicBezTo>
                    <a:pt x="112" y="31"/>
                    <a:pt x="122" y="23"/>
                    <a:pt x="133" y="18"/>
                  </a:cubicBezTo>
                  <a:cubicBezTo>
                    <a:pt x="148" y="10"/>
                    <a:pt x="167" y="0"/>
                    <a:pt x="177" y="20"/>
                  </a:cubicBezTo>
                </a:path>
              </a:pathLst>
            </a:custGeom>
            <a:solidFill>
              <a:srgbClr val="F2D5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</p:grpSp>
      <p:grpSp>
        <p:nvGrpSpPr>
          <p:cNvPr id="78" name="Group 76"/>
          <p:cNvGrpSpPr>
            <a:grpSpLocks/>
          </p:cNvGrpSpPr>
          <p:nvPr/>
        </p:nvGrpSpPr>
        <p:grpSpPr bwMode="auto">
          <a:xfrm>
            <a:off x="43590" y="4327165"/>
            <a:ext cx="1905835" cy="1693866"/>
            <a:chOff x="377" y="962"/>
            <a:chExt cx="2939" cy="2633"/>
          </a:xfrm>
        </p:grpSpPr>
        <p:sp>
          <p:nvSpPr>
            <p:cNvPr id="79" name="Freeform 77"/>
            <p:cNvSpPr>
              <a:spLocks/>
            </p:cNvSpPr>
            <p:nvPr/>
          </p:nvSpPr>
          <p:spPr bwMode="auto">
            <a:xfrm>
              <a:off x="377" y="962"/>
              <a:ext cx="2939" cy="2623"/>
            </a:xfrm>
            <a:custGeom>
              <a:avLst/>
              <a:gdLst>
                <a:gd name="T0" fmla="*/ 155 w 1960"/>
                <a:gd name="T1" fmla="*/ 1561 h 1746"/>
                <a:gd name="T2" fmla="*/ 272 w 1960"/>
                <a:gd name="T3" fmla="*/ 1534 h 1746"/>
                <a:gd name="T4" fmla="*/ 298 w 1960"/>
                <a:gd name="T5" fmla="*/ 1523 h 1746"/>
                <a:gd name="T6" fmla="*/ 771 w 1960"/>
                <a:gd name="T7" fmla="*/ 1196 h 1746"/>
                <a:gd name="T8" fmla="*/ 1024 w 1960"/>
                <a:gd name="T9" fmla="*/ 848 h 1746"/>
                <a:gd name="T10" fmla="*/ 1057 w 1960"/>
                <a:gd name="T11" fmla="*/ 660 h 1746"/>
                <a:gd name="T12" fmla="*/ 1107 w 1960"/>
                <a:gd name="T13" fmla="*/ 7 h 1746"/>
                <a:gd name="T14" fmla="*/ 1845 w 1960"/>
                <a:gd name="T15" fmla="*/ 0 h 1746"/>
                <a:gd name="T16" fmla="*/ 1840 w 1960"/>
                <a:gd name="T17" fmla="*/ 592 h 1746"/>
                <a:gd name="T18" fmla="*/ 1876 w 1960"/>
                <a:gd name="T19" fmla="*/ 1045 h 1746"/>
                <a:gd name="T20" fmla="*/ 1949 w 1960"/>
                <a:gd name="T21" fmla="*/ 1494 h 1746"/>
                <a:gd name="T22" fmla="*/ 1860 w 1960"/>
                <a:gd name="T23" fmla="*/ 1706 h 1746"/>
                <a:gd name="T24" fmla="*/ 1476 w 1960"/>
                <a:gd name="T25" fmla="*/ 1704 h 1746"/>
                <a:gd name="T26" fmla="*/ 964 w 1960"/>
                <a:gd name="T27" fmla="*/ 1685 h 1746"/>
                <a:gd name="T28" fmla="*/ 827 w 1960"/>
                <a:gd name="T29" fmla="*/ 1716 h 1746"/>
                <a:gd name="T30" fmla="*/ 750 w 1960"/>
                <a:gd name="T31" fmla="*/ 1738 h 1746"/>
                <a:gd name="T32" fmla="*/ 483 w 1960"/>
                <a:gd name="T33" fmla="*/ 1739 h 1746"/>
                <a:gd name="T34" fmla="*/ 419 w 1960"/>
                <a:gd name="T35" fmla="*/ 1720 h 1746"/>
                <a:gd name="T36" fmla="*/ 361 w 1960"/>
                <a:gd name="T37" fmla="*/ 1725 h 1746"/>
                <a:gd name="T38" fmla="*/ 318 w 1960"/>
                <a:gd name="T39" fmla="*/ 1738 h 1746"/>
                <a:gd name="T40" fmla="*/ 174 w 1960"/>
                <a:gd name="T41" fmla="*/ 1742 h 1746"/>
                <a:gd name="T42" fmla="*/ 8 w 1960"/>
                <a:gd name="T43" fmla="*/ 1646 h 1746"/>
                <a:gd name="T44" fmla="*/ 19 w 1960"/>
                <a:gd name="T45" fmla="*/ 1580 h 1746"/>
                <a:gd name="T46" fmla="*/ 19 w 1960"/>
                <a:gd name="T47" fmla="*/ 1562 h 1746"/>
                <a:gd name="T48" fmla="*/ 155 w 1960"/>
                <a:gd name="T49" fmla="*/ 1561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60" h="1746">
                  <a:moveTo>
                    <a:pt x="155" y="1561"/>
                  </a:moveTo>
                  <a:cubicBezTo>
                    <a:pt x="160" y="1557"/>
                    <a:pt x="259" y="1534"/>
                    <a:pt x="272" y="1534"/>
                  </a:cubicBezTo>
                  <a:cubicBezTo>
                    <a:pt x="285" y="1533"/>
                    <a:pt x="280" y="1543"/>
                    <a:pt x="298" y="1523"/>
                  </a:cubicBezTo>
                  <a:cubicBezTo>
                    <a:pt x="371" y="1444"/>
                    <a:pt x="691" y="1336"/>
                    <a:pt x="771" y="1196"/>
                  </a:cubicBezTo>
                  <a:cubicBezTo>
                    <a:pt x="850" y="1055"/>
                    <a:pt x="1016" y="875"/>
                    <a:pt x="1024" y="848"/>
                  </a:cubicBezTo>
                  <a:cubicBezTo>
                    <a:pt x="1032" y="821"/>
                    <a:pt x="1052" y="732"/>
                    <a:pt x="1057" y="660"/>
                  </a:cubicBezTo>
                  <a:cubicBezTo>
                    <a:pt x="1062" y="589"/>
                    <a:pt x="1107" y="7"/>
                    <a:pt x="1107" y="7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5" y="0"/>
                    <a:pt x="1805" y="492"/>
                    <a:pt x="1840" y="592"/>
                  </a:cubicBezTo>
                  <a:cubicBezTo>
                    <a:pt x="1923" y="829"/>
                    <a:pt x="1877" y="885"/>
                    <a:pt x="1876" y="1045"/>
                  </a:cubicBezTo>
                  <a:cubicBezTo>
                    <a:pt x="1875" y="1205"/>
                    <a:pt x="1939" y="1433"/>
                    <a:pt x="1949" y="1494"/>
                  </a:cubicBezTo>
                  <a:cubicBezTo>
                    <a:pt x="1960" y="1556"/>
                    <a:pt x="1923" y="1693"/>
                    <a:pt x="1860" y="1706"/>
                  </a:cubicBezTo>
                  <a:cubicBezTo>
                    <a:pt x="1797" y="1720"/>
                    <a:pt x="1517" y="1716"/>
                    <a:pt x="1476" y="1704"/>
                  </a:cubicBezTo>
                  <a:cubicBezTo>
                    <a:pt x="1298" y="1652"/>
                    <a:pt x="1033" y="1682"/>
                    <a:pt x="964" y="1685"/>
                  </a:cubicBezTo>
                  <a:cubicBezTo>
                    <a:pt x="895" y="1688"/>
                    <a:pt x="867" y="1694"/>
                    <a:pt x="827" y="1716"/>
                  </a:cubicBezTo>
                  <a:cubicBezTo>
                    <a:pt x="787" y="1737"/>
                    <a:pt x="750" y="1738"/>
                    <a:pt x="750" y="1738"/>
                  </a:cubicBezTo>
                  <a:cubicBezTo>
                    <a:pt x="750" y="1738"/>
                    <a:pt x="542" y="1742"/>
                    <a:pt x="483" y="1739"/>
                  </a:cubicBezTo>
                  <a:cubicBezTo>
                    <a:pt x="425" y="1737"/>
                    <a:pt x="419" y="1720"/>
                    <a:pt x="419" y="1720"/>
                  </a:cubicBezTo>
                  <a:cubicBezTo>
                    <a:pt x="406" y="1720"/>
                    <a:pt x="361" y="1725"/>
                    <a:pt x="361" y="1725"/>
                  </a:cubicBezTo>
                  <a:cubicBezTo>
                    <a:pt x="361" y="1725"/>
                    <a:pt x="334" y="1738"/>
                    <a:pt x="318" y="1738"/>
                  </a:cubicBezTo>
                  <a:cubicBezTo>
                    <a:pt x="302" y="1738"/>
                    <a:pt x="316" y="1738"/>
                    <a:pt x="174" y="1742"/>
                  </a:cubicBezTo>
                  <a:cubicBezTo>
                    <a:pt x="52" y="1746"/>
                    <a:pt x="15" y="1698"/>
                    <a:pt x="8" y="1646"/>
                  </a:cubicBezTo>
                  <a:cubicBezTo>
                    <a:pt x="0" y="1594"/>
                    <a:pt x="19" y="1580"/>
                    <a:pt x="19" y="1580"/>
                  </a:cubicBezTo>
                  <a:cubicBezTo>
                    <a:pt x="17" y="1573"/>
                    <a:pt x="19" y="1562"/>
                    <a:pt x="19" y="1562"/>
                  </a:cubicBezTo>
                  <a:cubicBezTo>
                    <a:pt x="38" y="1555"/>
                    <a:pt x="155" y="1561"/>
                    <a:pt x="155" y="1561"/>
                  </a:cubicBezTo>
                  <a:close/>
                </a:path>
              </a:pathLst>
            </a:custGeom>
            <a:solidFill>
              <a:srgbClr val="F4D2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80" name="Freeform 78"/>
            <p:cNvSpPr>
              <a:spLocks/>
            </p:cNvSpPr>
            <p:nvPr/>
          </p:nvSpPr>
          <p:spPr bwMode="auto">
            <a:xfrm>
              <a:off x="377" y="963"/>
              <a:ext cx="2938" cy="2623"/>
            </a:xfrm>
            <a:custGeom>
              <a:avLst/>
              <a:gdLst>
                <a:gd name="T0" fmla="*/ 1948 w 1959"/>
                <a:gd name="T1" fmla="*/ 1494 h 1746"/>
                <a:gd name="T2" fmla="*/ 1875 w 1959"/>
                <a:gd name="T3" fmla="*/ 1045 h 1746"/>
                <a:gd name="T4" fmla="*/ 1839 w 1959"/>
                <a:gd name="T5" fmla="*/ 592 h 1746"/>
                <a:gd name="T6" fmla="*/ 1844 w 1959"/>
                <a:gd name="T7" fmla="*/ 0 h 1746"/>
                <a:gd name="T8" fmla="*/ 1790 w 1959"/>
                <a:gd name="T9" fmla="*/ 0 h 1746"/>
                <a:gd name="T10" fmla="*/ 1802 w 1959"/>
                <a:gd name="T11" fmla="*/ 493 h 1746"/>
                <a:gd name="T12" fmla="*/ 1818 w 1959"/>
                <a:gd name="T13" fmla="*/ 892 h 1746"/>
                <a:gd name="T14" fmla="*/ 1776 w 1959"/>
                <a:gd name="T15" fmla="*/ 1140 h 1746"/>
                <a:gd name="T16" fmla="*/ 1742 w 1959"/>
                <a:gd name="T17" fmla="*/ 1418 h 1746"/>
                <a:gd name="T18" fmla="*/ 1620 w 1959"/>
                <a:gd name="T19" fmla="*/ 1552 h 1746"/>
                <a:gd name="T20" fmla="*/ 1308 w 1959"/>
                <a:gd name="T21" fmla="*/ 1459 h 1746"/>
                <a:gd name="T22" fmla="*/ 841 w 1959"/>
                <a:gd name="T23" fmla="*/ 1562 h 1746"/>
                <a:gd name="T24" fmla="*/ 665 w 1959"/>
                <a:gd name="T25" fmla="*/ 1622 h 1746"/>
                <a:gd name="T26" fmla="*/ 498 w 1959"/>
                <a:gd name="T27" fmla="*/ 1580 h 1746"/>
                <a:gd name="T28" fmla="*/ 328 w 1959"/>
                <a:gd name="T29" fmla="*/ 1508 h 1746"/>
                <a:gd name="T30" fmla="*/ 298 w 1959"/>
                <a:gd name="T31" fmla="*/ 1523 h 1746"/>
                <a:gd name="T32" fmla="*/ 271 w 1959"/>
                <a:gd name="T33" fmla="*/ 1534 h 1746"/>
                <a:gd name="T34" fmla="*/ 154 w 1959"/>
                <a:gd name="T35" fmla="*/ 1561 h 1746"/>
                <a:gd name="T36" fmla="*/ 154 w 1959"/>
                <a:gd name="T37" fmla="*/ 1561 h 1746"/>
                <a:gd name="T38" fmla="*/ 19 w 1959"/>
                <a:gd name="T39" fmla="*/ 1562 h 1746"/>
                <a:gd name="T40" fmla="*/ 19 w 1959"/>
                <a:gd name="T41" fmla="*/ 1580 h 1746"/>
                <a:gd name="T42" fmla="*/ 7 w 1959"/>
                <a:gd name="T43" fmla="*/ 1646 h 1746"/>
                <a:gd name="T44" fmla="*/ 173 w 1959"/>
                <a:gd name="T45" fmla="*/ 1742 h 1746"/>
                <a:gd name="T46" fmla="*/ 317 w 1959"/>
                <a:gd name="T47" fmla="*/ 1738 h 1746"/>
                <a:gd name="T48" fmla="*/ 361 w 1959"/>
                <a:gd name="T49" fmla="*/ 1725 h 1746"/>
                <a:gd name="T50" fmla="*/ 418 w 1959"/>
                <a:gd name="T51" fmla="*/ 1720 h 1746"/>
                <a:gd name="T52" fmla="*/ 483 w 1959"/>
                <a:gd name="T53" fmla="*/ 1739 h 1746"/>
                <a:gd name="T54" fmla="*/ 749 w 1959"/>
                <a:gd name="T55" fmla="*/ 1738 h 1746"/>
                <a:gd name="T56" fmla="*/ 826 w 1959"/>
                <a:gd name="T57" fmla="*/ 1716 h 1746"/>
                <a:gd name="T58" fmla="*/ 963 w 1959"/>
                <a:gd name="T59" fmla="*/ 1685 h 1746"/>
                <a:gd name="T60" fmla="*/ 1475 w 1959"/>
                <a:gd name="T61" fmla="*/ 1704 h 1746"/>
                <a:gd name="T62" fmla="*/ 1859 w 1959"/>
                <a:gd name="T63" fmla="*/ 1706 h 1746"/>
                <a:gd name="T64" fmla="*/ 1948 w 1959"/>
                <a:gd name="T65" fmla="*/ 1494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59" h="1746">
                  <a:moveTo>
                    <a:pt x="1948" y="1494"/>
                  </a:moveTo>
                  <a:cubicBezTo>
                    <a:pt x="1938" y="1433"/>
                    <a:pt x="1874" y="1205"/>
                    <a:pt x="1875" y="1045"/>
                  </a:cubicBezTo>
                  <a:cubicBezTo>
                    <a:pt x="1876" y="885"/>
                    <a:pt x="1923" y="810"/>
                    <a:pt x="1839" y="592"/>
                  </a:cubicBezTo>
                  <a:cubicBezTo>
                    <a:pt x="1801" y="493"/>
                    <a:pt x="1844" y="0"/>
                    <a:pt x="1844" y="0"/>
                  </a:cubicBezTo>
                  <a:cubicBezTo>
                    <a:pt x="1790" y="0"/>
                    <a:pt x="1790" y="0"/>
                    <a:pt x="1790" y="0"/>
                  </a:cubicBezTo>
                  <a:cubicBezTo>
                    <a:pt x="1766" y="141"/>
                    <a:pt x="1791" y="415"/>
                    <a:pt x="1802" y="493"/>
                  </a:cubicBezTo>
                  <a:cubicBezTo>
                    <a:pt x="1817" y="598"/>
                    <a:pt x="1837" y="733"/>
                    <a:pt x="1818" y="892"/>
                  </a:cubicBezTo>
                  <a:cubicBezTo>
                    <a:pt x="1812" y="941"/>
                    <a:pt x="1830" y="1071"/>
                    <a:pt x="1776" y="1140"/>
                  </a:cubicBezTo>
                  <a:cubicBezTo>
                    <a:pt x="1698" y="1239"/>
                    <a:pt x="1739" y="1375"/>
                    <a:pt x="1742" y="1418"/>
                  </a:cubicBezTo>
                  <a:cubicBezTo>
                    <a:pt x="1746" y="1480"/>
                    <a:pt x="1744" y="1549"/>
                    <a:pt x="1620" y="1552"/>
                  </a:cubicBezTo>
                  <a:cubicBezTo>
                    <a:pt x="1556" y="1554"/>
                    <a:pt x="1348" y="1476"/>
                    <a:pt x="1308" y="1459"/>
                  </a:cubicBezTo>
                  <a:cubicBezTo>
                    <a:pt x="1137" y="1388"/>
                    <a:pt x="903" y="1531"/>
                    <a:pt x="841" y="1562"/>
                  </a:cubicBezTo>
                  <a:cubicBezTo>
                    <a:pt x="769" y="1597"/>
                    <a:pt x="714" y="1620"/>
                    <a:pt x="665" y="1622"/>
                  </a:cubicBezTo>
                  <a:cubicBezTo>
                    <a:pt x="619" y="1624"/>
                    <a:pt x="498" y="1580"/>
                    <a:pt x="498" y="1580"/>
                  </a:cubicBezTo>
                  <a:cubicBezTo>
                    <a:pt x="498" y="1580"/>
                    <a:pt x="411" y="1517"/>
                    <a:pt x="328" y="1508"/>
                  </a:cubicBezTo>
                  <a:cubicBezTo>
                    <a:pt x="315" y="1513"/>
                    <a:pt x="303" y="1518"/>
                    <a:pt x="298" y="1523"/>
                  </a:cubicBezTo>
                  <a:cubicBezTo>
                    <a:pt x="276" y="1540"/>
                    <a:pt x="285" y="1534"/>
                    <a:pt x="271" y="1534"/>
                  </a:cubicBezTo>
                  <a:cubicBezTo>
                    <a:pt x="258" y="1534"/>
                    <a:pt x="159" y="1557"/>
                    <a:pt x="154" y="1561"/>
                  </a:cubicBezTo>
                  <a:cubicBezTo>
                    <a:pt x="154" y="1561"/>
                    <a:pt x="154" y="1561"/>
                    <a:pt x="154" y="1561"/>
                  </a:cubicBezTo>
                  <a:cubicBezTo>
                    <a:pt x="154" y="1561"/>
                    <a:pt x="37" y="1555"/>
                    <a:pt x="19" y="1562"/>
                  </a:cubicBezTo>
                  <a:cubicBezTo>
                    <a:pt x="19" y="1562"/>
                    <a:pt x="16" y="1573"/>
                    <a:pt x="19" y="1580"/>
                  </a:cubicBezTo>
                  <a:cubicBezTo>
                    <a:pt x="19" y="1580"/>
                    <a:pt x="0" y="1594"/>
                    <a:pt x="7" y="1646"/>
                  </a:cubicBezTo>
                  <a:cubicBezTo>
                    <a:pt x="14" y="1698"/>
                    <a:pt x="51" y="1746"/>
                    <a:pt x="173" y="1742"/>
                  </a:cubicBezTo>
                  <a:cubicBezTo>
                    <a:pt x="315" y="1738"/>
                    <a:pt x="301" y="1738"/>
                    <a:pt x="317" y="1738"/>
                  </a:cubicBezTo>
                  <a:cubicBezTo>
                    <a:pt x="334" y="1738"/>
                    <a:pt x="361" y="1725"/>
                    <a:pt x="361" y="1725"/>
                  </a:cubicBezTo>
                  <a:cubicBezTo>
                    <a:pt x="361" y="1725"/>
                    <a:pt x="405" y="1720"/>
                    <a:pt x="418" y="1720"/>
                  </a:cubicBezTo>
                  <a:cubicBezTo>
                    <a:pt x="418" y="1720"/>
                    <a:pt x="424" y="1737"/>
                    <a:pt x="483" y="1739"/>
                  </a:cubicBezTo>
                  <a:cubicBezTo>
                    <a:pt x="541" y="1742"/>
                    <a:pt x="749" y="1738"/>
                    <a:pt x="749" y="1738"/>
                  </a:cubicBezTo>
                  <a:cubicBezTo>
                    <a:pt x="749" y="1738"/>
                    <a:pt x="786" y="1737"/>
                    <a:pt x="826" y="1716"/>
                  </a:cubicBezTo>
                  <a:cubicBezTo>
                    <a:pt x="866" y="1694"/>
                    <a:pt x="894" y="1688"/>
                    <a:pt x="963" y="1685"/>
                  </a:cubicBezTo>
                  <a:cubicBezTo>
                    <a:pt x="1032" y="1682"/>
                    <a:pt x="1297" y="1652"/>
                    <a:pt x="1475" y="1704"/>
                  </a:cubicBezTo>
                  <a:cubicBezTo>
                    <a:pt x="1516" y="1716"/>
                    <a:pt x="1796" y="1720"/>
                    <a:pt x="1859" y="1706"/>
                  </a:cubicBezTo>
                  <a:cubicBezTo>
                    <a:pt x="1922" y="1693"/>
                    <a:pt x="1959" y="1556"/>
                    <a:pt x="1948" y="1494"/>
                  </a:cubicBezTo>
                  <a:close/>
                </a:path>
              </a:pathLst>
            </a:custGeom>
            <a:solidFill>
              <a:srgbClr val="F2CA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81" name="Freeform 79"/>
            <p:cNvSpPr>
              <a:spLocks/>
            </p:cNvSpPr>
            <p:nvPr/>
          </p:nvSpPr>
          <p:spPr bwMode="auto">
            <a:xfrm>
              <a:off x="939" y="962"/>
              <a:ext cx="2322" cy="2288"/>
            </a:xfrm>
            <a:custGeom>
              <a:avLst/>
              <a:gdLst>
                <a:gd name="T0" fmla="*/ 1501 w 1548"/>
                <a:gd name="T1" fmla="*/ 1045 h 1523"/>
                <a:gd name="T2" fmla="*/ 1465 w 1548"/>
                <a:gd name="T3" fmla="*/ 592 h 1523"/>
                <a:gd name="T4" fmla="*/ 1470 w 1548"/>
                <a:gd name="T5" fmla="*/ 0 h 1523"/>
                <a:gd name="T6" fmla="*/ 732 w 1548"/>
                <a:gd name="T7" fmla="*/ 7 h 1523"/>
                <a:gd name="T8" fmla="*/ 682 w 1548"/>
                <a:gd name="T9" fmla="*/ 660 h 1523"/>
                <a:gd name="T10" fmla="*/ 649 w 1548"/>
                <a:gd name="T11" fmla="*/ 848 h 1523"/>
                <a:gd name="T12" fmla="*/ 396 w 1548"/>
                <a:gd name="T13" fmla="*/ 1196 h 1523"/>
                <a:gd name="T14" fmla="*/ 0 w 1548"/>
                <a:gd name="T15" fmla="*/ 1468 h 1523"/>
                <a:gd name="T16" fmla="*/ 37 w 1548"/>
                <a:gd name="T17" fmla="*/ 1492 h 1523"/>
                <a:gd name="T18" fmla="*/ 257 w 1548"/>
                <a:gd name="T19" fmla="*/ 1473 h 1523"/>
                <a:gd name="T20" fmla="*/ 379 w 1548"/>
                <a:gd name="T21" fmla="*/ 1456 h 1523"/>
                <a:gd name="T22" fmla="*/ 529 w 1548"/>
                <a:gd name="T23" fmla="*/ 1479 h 1523"/>
                <a:gd name="T24" fmla="*/ 944 w 1548"/>
                <a:gd name="T25" fmla="*/ 1376 h 1523"/>
                <a:gd name="T26" fmla="*/ 1244 w 1548"/>
                <a:gd name="T27" fmla="*/ 1450 h 1523"/>
                <a:gd name="T28" fmla="*/ 1432 w 1548"/>
                <a:gd name="T29" fmla="*/ 1251 h 1523"/>
                <a:gd name="T30" fmla="*/ 1510 w 1548"/>
                <a:gd name="T31" fmla="*/ 1175 h 1523"/>
                <a:gd name="T32" fmla="*/ 1501 w 1548"/>
                <a:gd name="T33" fmla="*/ 1045 h 1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48" h="1523">
                  <a:moveTo>
                    <a:pt x="1501" y="1045"/>
                  </a:moveTo>
                  <a:cubicBezTo>
                    <a:pt x="1502" y="885"/>
                    <a:pt x="1548" y="829"/>
                    <a:pt x="1465" y="592"/>
                  </a:cubicBezTo>
                  <a:cubicBezTo>
                    <a:pt x="1442" y="526"/>
                    <a:pt x="1461" y="153"/>
                    <a:pt x="1470" y="0"/>
                  </a:cubicBezTo>
                  <a:cubicBezTo>
                    <a:pt x="1469" y="1"/>
                    <a:pt x="732" y="7"/>
                    <a:pt x="732" y="7"/>
                  </a:cubicBezTo>
                  <a:cubicBezTo>
                    <a:pt x="719" y="171"/>
                    <a:pt x="686" y="606"/>
                    <a:pt x="682" y="660"/>
                  </a:cubicBezTo>
                  <a:cubicBezTo>
                    <a:pt x="677" y="732"/>
                    <a:pt x="657" y="821"/>
                    <a:pt x="649" y="848"/>
                  </a:cubicBezTo>
                  <a:cubicBezTo>
                    <a:pt x="641" y="875"/>
                    <a:pt x="475" y="1055"/>
                    <a:pt x="396" y="1196"/>
                  </a:cubicBezTo>
                  <a:cubicBezTo>
                    <a:pt x="333" y="1306"/>
                    <a:pt x="123" y="1396"/>
                    <a:pt x="0" y="1468"/>
                  </a:cubicBezTo>
                  <a:cubicBezTo>
                    <a:pt x="11" y="1479"/>
                    <a:pt x="25" y="1487"/>
                    <a:pt x="37" y="1492"/>
                  </a:cubicBezTo>
                  <a:cubicBezTo>
                    <a:pt x="122" y="1523"/>
                    <a:pt x="179" y="1502"/>
                    <a:pt x="257" y="1473"/>
                  </a:cubicBezTo>
                  <a:cubicBezTo>
                    <a:pt x="292" y="1460"/>
                    <a:pt x="343" y="1445"/>
                    <a:pt x="379" y="1456"/>
                  </a:cubicBezTo>
                  <a:cubicBezTo>
                    <a:pt x="447" y="1478"/>
                    <a:pt x="436" y="1505"/>
                    <a:pt x="529" y="1479"/>
                  </a:cubicBezTo>
                  <a:cubicBezTo>
                    <a:pt x="675" y="1440"/>
                    <a:pt x="786" y="1380"/>
                    <a:pt x="944" y="1376"/>
                  </a:cubicBezTo>
                  <a:cubicBezTo>
                    <a:pt x="1066" y="1373"/>
                    <a:pt x="1123" y="1440"/>
                    <a:pt x="1244" y="1450"/>
                  </a:cubicBezTo>
                  <a:cubicBezTo>
                    <a:pt x="1384" y="1462"/>
                    <a:pt x="1389" y="1346"/>
                    <a:pt x="1432" y="1251"/>
                  </a:cubicBezTo>
                  <a:cubicBezTo>
                    <a:pt x="1452" y="1209"/>
                    <a:pt x="1478" y="1191"/>
                    <a:pt x="1510" y="1175"/>
                  </a:cubicBezTo>
                  <a:cubicBezTo>
                    <a:pt x="1504" y="1130"/>
                    <a:pt x="1501" y="1085"/>
                    <a:pt x="1501" y="1045"/>
                  </a:cubicBezTo>
                  <a:close/>
                </a:path>
              </a:pathLst>
            </a:custGeom>
            <a:solidFill>
              <a:srgbClr val="F2CA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82" name="Freeform 80"/>
            <p:cNvSpPr>
              <a:spLocks/>
            </p:cNvSpPr>
            <p:nvPr/>
          </p:nvSpPr>
          <p:spPr bwMode="auto">
            <a:xfrm>
              <a:off x="1008" y="962"/>
              <a:ext cx="2218" cy="2265"/>
            </a:xfrm>
            <a:custGeom>
              <a:avLst/>
              <a:gdLst>
                <a:gd name="T0" fmla="*/ 1433 w 1479"/>
                <a:gd name="T1" fmla="*/ 1037 h 1508"/>
                <a:gd name="T2" fmla="*/ 1399 w 1479"/>
                <a:gd name="T3" fmla="*/ 591 h 1508"/>
                <a:gd name="T4" fmla="*/ 1404 w 1479"/>
                <a:gd name="T5" fmla="*/ 0 h 1508"/>
                <a:gd name="T6" fmla="*/ 699 w 1479"/>
                <a:gd name="T7" fmla="*/ 6 h 1508"/>
                <a:gd name="T8" fmla="*/ 652 w 1479"/>
                <a:gd name="T9" fmla="*/ 658 h 1508"/>
                <a:gd name="T10" fmla="*/ 620 w 1479"/>
                <a:gd name="T11" fmla="*/ 843 h 1508"/>
                <a:gd name="T12" fmla="*/ 378 w 1479"/>
                <a:gd name="T13" fmla="*/ 1185 h 1508"/>
                <a:gd name="T14" fmla="*/ 0 w 1479"/>
                <a:gd name="T15" fmla="*/ 1453 h 1508"/>
                <a:gd name="T16" fmla="*/ 35 w 1479"/>
                <a:gd name="T17" fmla="*/ 1477 h 1508"/>
                <a:gd name="T18" fmla="*/ 255 w 1479"/>
                <a:gd name="T19" fmla="*/ 1434 h 1508"/>
                <a:gd name="T20" fmla="*/ 359 w 1479"/>
                <a:gd name="T21" fmla="*/ 1439 h 1508"/>
                <a:gd name="T22" fmla="*/ 535 w 1479"/>
                <a:gd name="T23" fmla="*/ 1440 h 1508"/>
                <a:gd name="T24" fmla="*/ 907 w 1479"/>
                <a:gd name="T25" fmla="*/ 1334 h 1508"/>
                <a:gd name="T26" fmla="*/ 1188 w 1479"/>
                <a:gd name="T27" fmla="*/ 1436 h 1508"/>
                <a:gd name="T28" fmla="*/ 1384 w 1479"/>
                <a:gd name="T29" fmla="*/ 1257 h 1508"/>
                <a:gd name="T30" fmla="*/ 1443 w 1479"/>
                <a:gd name="T31" fmla="*/ 1165 h 1508"/>
                <a:gd name="T32" fmla="*/ 1433 w 1479"/>
                <a:gd name="T33" fmla="*/ 1037 h 1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79" h="1508">
                  <a:moveTo>
                    <a:pt x="1433" y="1037"/>
                  </a:moveTo>
                  <a:cubicBezTo>
                    <a:pt x="1435" y="880"/>
                    <a:pt x="1479" y="824"/>
                    <a:pt x="1399" y="591"/>
                  </a:cubicBezTo>
                  <a:cubicBezTo>
                    <a:pt x="1377" y="526"/>
                    <a:pt x="1395" y="151"/>
                    <a:pt x="1404" y="0"/>
                  </a:cubicBezTo>
                  <a:cubicBezTo>
                    <a:pt x="1403" y="1"/>
                    <a:pt x="699" y="6"/>
                    <a:pt x="699" y="6"/>
                  </a:cubicBezTo>
                  <a:cubicBezTo>
                    <a:pt x="687" y="169"/>
                    <a:pt x="655" y="605"/>
                    <a:pt x="652" y="658"/>
                  </a:cubicBezTo>
                  <a:cubicBezTo>
                    <a:pt x="647" y="729"/>
                    <a:pt x="628" y="816"/>
                    <a:pt x="620" y="843"/>
                  </a:cubicBezTo>
                  <a:cubicBezTo>
                    <a:pt x="612" y="869"/>
                    <a:pt x="454" y="1047"/>
                    <a:pt x="378" y="1185"/>
                  </a:cubicBezTo>
                  <a:cubicBezTo>
                    <a:pt x="318" y="1294"/>
                    <a:pt x="117" y="1383"/>
                    <a:pt x="0" y="1453"/>
                  </a:cubicBezTo>
                  <a:cubicBezTo>
                    <a:pt x="11" y="1464"/>
                    <a:pt x="24" y="1472"/>
                    <a:pt x="35" y="1477"/>
                  </a:cubicBezTo>
                  <a:cubicBezTo>
                    <a:pt x="117" y="1508"/>
                    <a:pt x="180" y="1462"/>
                    <a:pt x="255" y="1434"/>
                  </a:cubicBezTo>
                  <a:cubicBezTo>
                    <a:pt x="288" y="1422"/>
                    <a:pt x="325" y="1428"/>
                    <a:pt x="359" y="1439"/>
                  </a:cubicBezTo>
                  <a:cubicBezTo>
                    <a:pt x="424" y="1460"/>
                    <a:pt x="446" y="1465"/>
                    <a:pt x="535" y="1440"/>
                  </a:cubicBezTo>
                  <a:cubicBezTo>
                    <a:pt x="674" y="1401"/>
                    <a:pt x="756" y="1338"/>
                    <a:pt x="907" y="1334"/>
                  </a:cubicBezTo>
                  <a:cubicBezTo>
                    <a:pt x="1023" y="1331"/>
                    <a:pt x="1072" y="1426"/>
                    <a:pt x="1188" y="1436"/>
                  </a:cubicBezTo>
                  <a:cubicBezTo>
                    <a:pt x="1322" y="1447"/>
                    <a:pt x="1343" y="1350"/>
                    <a:pt x="1384" y="1257"/>
                  </a:cubicBezTo>
                  <a:cubicBezTo>
                    <a:pt x="1403" y="1215"/>
                    <a:pt x="1416" y="1198"/>
                    <a:pt x="1443" y="1165"/>
                  </a:cubicBezTo>
                  <a:cubicBezTo>
                    <a:pt x="1449" y="1118"/>
                    <a:pt x="1433" y="1077"/>
                    <a:pt x="1433" y="1037"/>
                  </a:cubicBezTo>
                  <a:close/>
                </a:path>
              </a:pathLst>
            </a:custGeom>
            <a:solidFill>
              <a:srgbClr val="F1C0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83" name="Freeform 81"/>
            <p:cNvSpPr>
              <a:spLocks/>
            </p:cNvSpPr>
            <p:nvPr/>
          </p:nvSpPr>
          <p:spPr bwMode="auto">
            <a:xfrm>
              <a:off x="1059" y="962"/>
              <a:ext cx="2148" cy="2244"/>
            </a:xfrm>
            <a:custGeom>
              <a:avLst/>
              <a:gdLst>
                <a:gd name="T0" fmla="*/ 1388 w 1432"/>
                <a:gd name="T1" fmla="*/ 1034 h 1494"/>
                <a:gd name="T2" fmla="*/ 1355 w 1432"/>
                <a:gd name="T3" fmla="*/ 598 h 1494"/>
                <a:gd name="T4" fmla="*/ 1361 w 1432"/>
                <a:gd name="T5" fmla="*/ 0 h 1494"/>
                <a:gd name="T6" fmla="*/ 677 w 1432"/>
                <a:gd name="T7" fmla="*/ 6 h 1494"/>
                <a:gd name="T8" fmla="*/ 631 w 1432"/>
                <a:gd name="T9" fmla="*/ 664 h 1494"/>
                <a:gd name="T10" fmla="*/ 600 w 1432"/>
                <a:gd name="T11" fmla="*/ 844 h 1494"/>
                <a:gd name="T12" fmla="*/ 366 w 1432"/>
                <a:gd name="T13" fmla="*/ 1179 h 1494"/>
                <a:gd name="T14" fmla="*/ 0 w 1432"/>
                <a:gd name="T15" fmla="*/ 1441 h 1494"/>
                <a:gd name="T16" fmla="*/ 34 w 1432"/>
                <a:gd name="T17" fmla="*/ 1464 h 1494"/>
                <a:gd name="T18" fmla="*/ 249 w 1432"/>
                <a:gd name="T19" fmla="*/ 1406 h 1494"/>
                <a:gd name="T20" fmla="*/ 354 w 1432"/>
                <a:gd name="T21" fmla="*/ 1418 h 1494"/>
                <a:gd name="T22" fmla="*/ 508 w 1432"/>
                <a:gd name="T23" fmla="*/ 1401 h 1494"/>
                <a:gd name="T24" fmla="*/ 877 w 1432"/>
                <a:gd name="T25" fmla="*/ 1295 h 1494"/>
                <a:gd name="T26" fmla="*/ 1150 w 1432"/>
                <a:gd name="T27" fmla="*/ 1402 h 1494"/>
                <a:gd name="T28" fmla="*/ 1331 w 1432"/>
                <a:gd name="T29" fmla="*/ 1240 h 1494"/>
                <a:gd name="T30" fmla="*/ 1397 w 1432"/>
                <a:gd name="T31" fmla="*/ 1159 h 1494"/>
                <a:gd name="T32" fmla="*/ 1388 w 1432"/>
                <a:gd name="T33" fmla="*/ 1034 h 1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32" h="1494">
                  <a:moveTo>
                    <a:pt x="1388" y="1034"/>
                  </a:moveTo>
                  <a:cubicBezTo>
                    <a:pt x="1389" y="880"/>
                    <a:pt x="1432" y="826"/>
                    <a:pt x="1355" y="598"/>
                  </a:cubicBezTo>
                  <a:cubicBezTo>
                    <a:pt x="1333" y="534"/>
                    <a:pt x="1352" y="148"/>
                    <a:pt x="1361" y="0"/>
                  </a:cubicBezTo>
                  <a:cubicBezTo>
                    <a:pt x="1359" y="1"/>
                    <a:pt x="677" y="6"/>
                    <a:pt x="677" y="6"/>
                  </a:cubicBezTo>
                  <a:cubicBezTo>
                    <a:pt x="665" y="165"/>
                    <a:pt x="634" y="612"/>
                    <a:pt x="631" y="664"/>
                  </a:cubicBezTo>
                  <a:cubicBezTo>
                    <a:pt x="627" y="733"/>
                    <a:pt x="608" y="819"/>
                    <a:pt x="600" y="844"/>
                  </a:cubicBezTo>
                  <a:cubicBezTo>
                    <a:pt x="593" y="870"/>
                    <a:pt x="440" y="1044"/>
                    <a:pt x="366" y="1179"/>
                  </a:cubicBezTo>
                  <a:cubicBezTo>
                    <a:pt x="308" y="1285"/>
                    <a:pt x="114" y="1372"/>
                    <a:pt x="0" y="1441"/>
                  </a:cubicBezTo>
                  <a:cubicBezTo>
                    <a:pt x="11" y="1452"/>
                    <a:pt x="23" y="1460"/>
                    <a:pt x="34" y="1464"/>
                  </a:cubicBezTo>
                  <a:cubicBezTo>
                    <a:pt x="113" y="1494"/>
                    <a:pt x="177" y="1434"/>
                    <a:pt x="249" y="1406"/>
                  </a:cubicBezTo>
                  <a:cubicBezTo>
                    <a:pt x="281" y="1394"/>
                    <a:pt x="321" y="1407"/>
                    <a:pt x="354" y="1418"/>
                  </a:cubicBezTo>
                  <a:cubicBezTo>
                    <a:pt x="417" y="1439"/>
                    <a:pt x="421" y="1425"/>
                    <a:pt x="508" y="1401"/>
                  </a:cubicBezTo>
                  <a:cubicBezTo>
                    <a:pt x="642" y="1363"/>
                    <a:pt x="731" y="1299"/>
                    <a:pt x="877" y="1295"/>
                  </a:cubicBezTo>
                  <a:cubicBezTo>
                    <a:pt x="990" y="1292"/>
                    <a:pt x="1038" y="1392"/>
                    <a:pt x="1150" y="1402"/>
                  </a:cubicBezTo>
                  <a:cubicBezTo>
                    <a:pt x="1280" y="1413"/>
                    <a:pt x="1291" y="1331"/>
                    <a:pt x="1331" y="1240"/>
                  </a:cubicBezTo>
                  <a:cubicBezTo>
                    <a:pt x="1349" y="1199"/>
                    <a:pt x="1371" y="1185"/>
                    <a:pt x="1397" y="1159"/>
                  </a:cubicBezTo>
                  <a:cubicBezTo>
                    <a:pt x="1400" y="1115"/>
                    <a:pt x="1388" y="1073"/>
                    <a:pt x="1388" y="1034"/>
                  </a:cubicBezTo>
                  <a:close/>
                </a:path>
              </a:pathLst>
            </a:custGeom>
            <a:solidFill>
              <a:srgbClr val="EFBB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84" name="Freeform 82"/>
            <p:cNvSpPr>
              <a:spLocks/>
            </p:cNvSpPr>
            <p:nvPr/>
          </p:nvSpPr>
          <p:spPr bwMode="auto">
            <a:xfrm>
              <a:off x="1111" y="962"/>
              <a:ext cx="2076" cy="2226"/>
            </a:xfrm>
            <a:custGeom>
              <a:avLst/>
              <a:gdLst>
                <a:gd name="T0" fmla="*/ 1341 w 1384"/>
                <a:gd name="T1" fmla="*/ 1019 h 1482"/>
                <a:gd name="T2" fmla="*/ 1309 w 1384"/>
                <a:gd name="T3" fmla="*/ 593 h 1482"/>
                <a:gd name="T4" fmla="*/ 1315 w 1384"/>
                <a:gd name="T5" fmla="*/ 0 h 1482"/>
                <a:gd name="T6" fmla="*/ 656 w 1384"/>
                <a:gd name="T7" fmla="*/ 6 h 1482"/>
                <a:gd name="T8" fmla="*/ 610 w 1384"/>
                <a:gd name="T9" fmla="*/ 658 h 1482"/>
                <a:gd name="T10" fmla="*/ 581 w 1384"/>
                <a:gd name="T11" fmla="*/ 834 h 1482"/>
                <a:gd name="T12" fmla="*/ 354 w 1384"/>
                <a:gd name="T13" fmla="*/ 1182 h 1482"/>
                <a:gd name="T14" fmla="*/ 0 w 1384"/>
                <a:gd name="T15" fmla="*/ 1434 h 1482"/>
                <a:gd name="T16" fmla="*/ 30 w 1384"/>
                <a:gd name="T17" fmla="*/ 1453 h 1482"/>
                <a:gd name="T18" fmla="*/ 220 w 1384"/>
                <a:gd name="T19" fmla="*/ 1371 h 1482"/>
                <a:gd name="T20" fmla="*/ 339 w 1384"/>
                <a:gd name="T21" fmla="*/ 1385 h 1482"/>
                <a:gd name="T22" fmla="*/ 497 w 1384"/>
                <a:gd name="T23" fmla="*/ 1377 h 1482"/>
                <a:gd name="T24" fmla="*/ 851 w 1384"/>
                <a:gd name="T25" fmla="*/ 1261 h 1482"/>
                <a:gd name="T26" fmla="*/ 1109 w 1384"/>
                <a:gd name="T27" fmla="*/ 1365 h 1482"/>
                <a:gd name="T28" fmla="*/ 1280 w 1384"/>
                <a:gd name="T29" fmla="*/ 1213 h 1482"/>
                <a:gd name="T30" fmla="*/ 1350 w 1384"/>
                <a:gd name="T31" fmla="*/ 1142 h 1482"/>
                <a:gd name="T32" fmla="*/ 1341 w 1384"/>
                <a:gd name="T33" fmla="*/ 1019 h 1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84" h="1482">
                  <a:moveTo>
                    <a:pt x="1341" y="1019"/>
                  </a:moveTo>
                  <a:cubicBezTo>
                    <a:pt x="1342" y="869"/>
                    <a:pt x="1384" y="816"/>
                    <a:pt x="1309" y="593"/>
                  </a:cubicBezTo>
                  <a:cubicBezTo>
                    <a:pt x="1288" y="531"/>
                    <a:pt x="1306" y="145"/>
                    <a:pt x="1315" y="0"/>
                  </a:cubicBezTo>
                  <a:cubicBezTo>
                    <a:pt x="1314" y="1"/>
                    <a:pt x="656" y="6"/>
                    <a:pt x="656" y="6"/>
                  </a:cubicBezTo>
                  <a:cubicBezTo>
                    <a:pt x="645" y="161"/>
                    <a:pt x="614" y="607"/>
                    <a:pt x="610" y="658"/>
                  </a:cubicBezTo>
                  <a:cubicBezTo>
                    <a:pt x="606" y="725"/>
                    <a:pt x="588" y="809"/>
                    <a:pt x="581" y="834"/>
                  </a:cubicBezTo>
                  <a:cubicBezTo>
                    <a:pt x="574" y="859"/>
                    <a:pt x="425" y="1049"/>
                    <a:pt x="354" y="1182"/>
                  </a:cubicBezTo>
                  <a:cubicBezTo>
                    <a:pt x="299" y="1285"/>
                    <a:pt x="110" y="1367"/>
                    <a:pt x="0" y="1434"/>
                  </a:cubicBezTo>
                  <a:cubicBezTo>
                    <a:pt x="11" y="1444"/>
                    <a:pt x="19" y="1448"/>
                    <a:pt x="30" y="1453"/>
                  </a:cubicBezTo>
                  <a:cubicBezTo>
                    <a:pt x="106" y="1482"/>
                    <a:pt x="150" y="1398"/>
                    <a:pt x="220" y="1371"/>
                  </a:cubicBezTo>
                  <a:cubicBezTo>
                    <a:pt x="251" y="1359"/>
                    <a:pt x="307" y="1375"/>
                    <a:pt x="339" y="1385"/>
                  </a:cubicBezTo>
                  <a:cubicBezTo>
                    <a:pt x="400" y="1406"/>
                    <a:pt x="413" y="1401"/>
                    <a:pt x="497" y="1377"/>
                  </a:cubicBezTo>
                  <a:cubicBezTo>
                    <a:pt x="627" y="1340"/>
                    <a:pt x="710" y="1265"/>
                    <a:pt x="851" y="1261"/>
                  </a:cubicBezTo>
                  <a:cubicBezTo>
                    <a:pt x="959" y="1258"/>
                    <a:pt x="1000" y="1355"/>
                    <a:pt x="1109" y="1365"/>
                  </a:cubicBezTo>
                  <a:cubicBezTo>
                    <a:pt x="1234" y="1376"/>
                    <a:pt x="1241" y="1302"/>
                    <a:pt x="1280" y="1213"/>
                  </a:cubicBezTo>
                  <a:cubicBezTo>
                    <a:pt x="1297" y="1173"/>
                    <a:pt x="1323" y="1173"/>
                    <a:pt x="1350" y="1142"/>
                  </a:cubicBezTo>
                  <a:cubicBezTo>
                    <a:pt x="1352" y="1110"/>
                    <a:pt x="1341" y="1057"/>
                    <a:pt x="1341" y="1019"/>
                  </a:cubicBezTo>
                  <a:close/>
                </a:path>
              </a:pathLst>
            </a:custGeom>
            <a:solidFill>
              <a:srgbClr val="F0B3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85" name="Freeform 83"/>
            <p:cNvSpPr>
              <a:spLocks/>
            </p:cNvSpPr>
            <p:nvPr/>
          </p:nvSpPr>
          <p:spPr bwMode="auto">
            <a:xfrm>
              <a:off x="1174" y="962"/>
              <a:ext cx="1986" cy="2172"/>
            </a:xfrm>
            <a:custGeom>
              <a:avLst/>
              <a:gdLst>
                <a:gd name="T0" fmla="*/ 1284 w 1324"/>
                <a:gd name="T1" fmla="*/ 1009 h 1446"/>
                <a:gd name="T2" fmla="*/ 1253 w 1324"/>
                <a:gd name="T3" fmla="*/ 596 h 1446"/>
                <a:gd name="T4" fmla="*/ 1259 w 1324"/>
                <a:gd name="T5" fmla="*/ 0 h 1446"/>
                <a:gd name="T6" fmla="*/ 629 w 1324"/>
                <a:gd name="T7" fmla="*/ 6 h 1446"/>
                <a:gd name="T8" fmla="*/ 585 w 1324"/>
                <a:gd name="T9" fmla="*/ 658 h 1446"/>
                <a:gd name="T10" fmla="*/ 557 w 1324"/>
                <a:gd name="T11" fmla="*/ 829 h 1446"/>
                <a:gd name="T12" fmla="*/ 341 w 1324"/>
                <a:gd name="T13" fmla="*/ 1166 h 1446"/>
                <a:gd name="T14" fmla="*/ 0 w 1324"/>
                <a:gd name="T15" fmla="*/ 1432 h 1446"/>
                <a:gd name="T16" fmla="*/ 30 w 1324"/>
                <a:gd name="T17" fmla="*/ 1442 h 1446"/>
                <a:gd name="T18" fmla="*/ 183 w 1324"/>
                <a:gd name="T19" fmla="*/ 1349 h 1446"/>
                <a:gd name="T20" fmla="*/ 326 w 1324"/>
                <a:gd name="T21" fmla="*/ 1361 h 1446"/>
                <a:gd name="T22" fmla="*/ 479 w 1324"/>
                <a:gd name="T23" fmla="*/ 1359 h 1446"/>
                <a:gd name="T24" fmla="*/ 815 w 1324"/>
                <a:gd name="T25" fmla="*/ 1243 h 1446"/>
                <a:gd name="T26" fmla="*/ 1063 w 1324"/>
                <a:gd name="T27" fmla="*/ 1340 h 1446"/>
                <a:gd name="T28" fmla="*/ 1230 w 1324"/>
                <a:gd name="T29" fmla="*/ 1199 h 1446"/>
                <a:gd name="T30" fmla="*/ 1292 w 1324"/>
                <a:gd name="T31" fmla="*/ 1127 h 1446"/>
                <a:gd name="T32" fmla="*/ 1284 w 1324"/>
                <a:gd name="T33" fmla="*/ 1009 h 1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24" h="1446">
                  <a:moveTo>
                    <a:pt x="1284" y="1009"/>
                  </a:moveTo>
                  <a:cubicBezTo>
                    <a:pt x="1285" y="863"/>
                    <a:pt x="1324" y="811"/>
                    <a:pt x="1253" y="596"/>
                  </a:cubicBezTo>
                  <a:cubicBezTo>
                    <a:pt x="1233" y="535"/>
                    <a:pt x="1251" y="140"/>
                    <a:pt x="1259" y="0"/>
                  </a:cubicBezTo>
                  <a:cubicBezTo>
                    <a:pt x="1258" y="1"/>
                    <a:pt x="629" y="6"/>
                    <a:pt x="629" y="6"/>
                  </a:cubicBezTo>
                  <a:cubicBezTo>
                    <a:pt x="618" y="156"/>
                    <a:pt x="588" y="609"/>
                    <a:pt x="585" y="658"/>
                  </a:cubicBezTo>
                  <a:cubicBezTo>
                    <a:pt x="581" y="723"/>
                    <a:pt x="564" y="804"/>
                    <a:pt x="557" y="829"/>
                  </a:cubicBezTo>
                  <a:cubicBezTo>
                    <a:pt x="550" y="853"/>
                    <a:pt x="408" y="1038"/>
                    <a:pt x="341" y="1166"/>
                  </a:cubicBezTo>
                  <a:cubicBezTo>
                    <a:pt x="287" y="1266"/>
                    <a:pt x="105" y="1367"/>
                    <a:pt x="0" y="1432"/>
                  </a:cubicBezTo>
                  <a:cubicBezTo>
                    <a:pt x="10" y="1442"/>
                    <a:pt x="19" y="1441"/>
                    <a:pt x="30" y="1442"/>
                  </a:cubicBezTo>
                  <a:cubicBezTo>
                    <a:pt x="82" y="1446"/>
                    <a:pt x="116" y="1375"/>
                    <a:pt x="183" y="1349"/>
                  </a:cubicBezTo>
                  <a:cubicBezTo>
                    <a:pt x="213" y="1337"/>
                    <a:pt x="295" y="1351"/>
                    <a:pt x="326" y="1361"/>
                  </a:cubicBezTo>
                  <a:cubicBezTo>
                    <a:pt x="384" y="1381"/>
                    <a:pt x="399" y="1382"/>
                    <a:pt x="479" y="1359"/>
                  </a:cubicBezTo>
                  <a:cubicBezTo>
                    <a:pt x="603" y="1323"/>
                    <a:pt x="680" y="1247"/>
                    <a:pt x="815" y="1243"/>
                  </a:cubicBezTo>
                  <a:cubicBezTo>
                    <a:pt x="919" y="1240"/>
                    <a:pt x="959" y="1331"/>
                    <a:pt x="1063" y="1340"/>
                  </a:cubicBezTo>
                  <a:cubicBezTo>
                    <a:pt x="1182" y="1350"/>
                    <a:pt x="1193" y="1286"/>
                    <a:pt x="1230" y="1199"/>
                  </a:cubicBezTo>
                  <a:cubicBezTo>
                    <a:pt x="1246" y="1161"/>
                    <a:pt x="1265" y="1169"/>
                    <a:pt x="1292" y="1127"/>
                  </a:cubicBezTo>
                  <a:cubicBezTo>
                    <a:pt x="1297" y="1070"/>
                    <a:pt x="1284" y="1045"/>
                    <a:pt x="1284" y="1009"/>
                  </a:cubicBezTo>
                  <a:close/>
                </a:path>
              </a:pathLst>
            </a:custGeom>
            <a:solidFill>
              <a:srgbClr val="EFAC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86" name="Freeform 84"/>
            <p:cNvSpPr>
              <a:spLocks/>
            </p:cNvSpPr>
            <p:nvPr/>
          </p:nvSpPr>
          <p:spPr bwMode="auto">
            <a:xfrm>
              <a:off x="1398" y="963"/>
              <a:ext cx="1741" cy="2037"/>
            </a:xfrm>
            <a:custGeom>
              <a:avLst/>
              <a:gdLst>
                <a:gd name="T0" fmla="*/ 1122 w 1161"/>
                <a:gd name="T1" fmla="*/ 1006 h 1356"/>
                <a:gd name="T2" fmla="*/ 1092 w 1161"/>
                <a:gd name="T3" fmla="*/ 617 h 1356"/>
                <a:gd name="T4" fmla="*/ 1094 w 1161"/>
                <a:gd name="T5" fmla="*/ 0 h 1356"/>
                <a:gd name="T6" fmla="*/ 497 w 1161"/>
                <a:gd name="T7" fmla="*/ 5 h 1356"/>
                <a:gd name="T8" fmla="*/ 451 w 1161"/>
                <a:gd name="T9" fmla="*/ 676 h 1356"/>
                <a:gd name="T10" fmla="*/ 423 w 1161"/>
                <a:gd name="T11" fmla="*/ 837 h 1356"/>
                <a:gd name="T12" fmla="*/ 215 w 1161"/>
                <a:gd name="T13" fmla="*/ 1155 h 1356"/>
                <a:gd name="T14" fmla="*/ 64 w 1161"/>
                <a:gd name="T15" fmla="*/ 1328 h 1356"/>
                <a:gd name="T16" fmla="*/ 205 w 1161"/>
                <a:gd name="T17" fmla="*/ 1337 h 1356"/>
                <a:gd name="T18" fmla="*/ 345 w 1161"/>
                <a:gd name="T19" fmla="*/ 1334 h 1356"/>
                <a:gd name="T20" fmla="*/ 671 w 1161"/>
                <a:gd name="T21" fmla="*/ 1228 h 1356"/>
                <a:gd name="T22" fmla="*/ 906 w 1161"/>
                <a:gd name="T23" fmla="*/ 1308 h 1356"/>
                <a:gd name="T24" fmla="*/ 1068 w 1161"/>
                <a:gd name="T25" fmla="*/ 1192 h 1356"/>
                <a:gd name="T26" fmla="*/ 1130 w 1161"/>
                <a:gd name="T27" fmla="*/ 1118 h 1356"/>
                <a:gd name="T28" fmla="*/ 1122 w 1161"/>
                <a:gd name="T29" fmla="*/ 1006 h 1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1" h="1356">
                  <a:moveTo>
                    <a:pt x="1122" y="1006"/>
                  </a:moveTo>
                  <a:cubicBezTo>
                    <a:pt x="1123" y="869"/>
                    <a:pt x="1161" y="820"/>
                    <a:pt x="1092" y="617"/>
                  </a:cubicBezTo>
                  <a:cubicBezTo>
                    <a:pt x="1073" y="560"/>
                    <a:pt x="1086" y="132"/>
                    <a:pt x="1094" y="0"/>
                  </a:cubicBezTo>
                  <a:cubicBezTo>
                    <a:pt x="1093" y="1"/>
                    <a:pt x="497" y="5"/>
                    <a:pt x="497" y="5"/>
                  </a:cubicBezTo>
                  <a:cubicBezTo>
                    <a:pt x="487" y="147"/>
                    <a:pt x="453" y="629"/>
                    <a:pt x="451" y="676"/>
                  </a:cubicBezTo>
                  <a:cubicBezTo>
                    <a:pt x="447" y="737"/>
                    <a:pt x="430" y="814"/>
                    <a:pt x="423" y="837"/>
                  </a:cubicBezTo>
                  <a:cubicBezTo>
                    <a:pt x="417" y="860"/>
                    <a:pt x="281" y="1034"/>
                    <a:pt x="215" y="1155"/>
                  </a:cubicBezTo>
                  <a:cubicBezTo>
                    <a:pt x="164" y="1250"/>
                    <a:pt x="0" y="1352"/>
                    <a:pt x="64" y="1328"/>
                  </a:cubicBezTo>
                  <a:cubicBezTo>
                    <a:pt x="92" y="1317"/>
                    <a:pt x="175" y="1327"/>
                    <a:pt x="205" y="1337"/>
                  </a:cubicBezTo>
                  <a:cubicBezTo>
                    <a:pt x="261" y="1356"/>
                    <a:pt x="268" y="1356"/>
                    <a:pt x="345" y="1334"/>
                  </a:cubicBezTo>
                  <a:cubicBezTo>
                    <a:pt x="464" y="1300"/>
                    <a:pt x="542" y="1231"/>
                    <a:pt x="671" y="1228"/>
                  </a:cubicBezTo>
                  <a:cubicBezTo>
                    <a:pt x="771" y="1225"/>
                    <a:pt x="806" y="1300"/>
                    <a:pt x="906" y="1308"/>
                  </a:cubicBezTo>
                  <a:cubicBezTo>
                    <a:pt x="1021" y="1318"/>
                    <a:pt x="1032" y="1273"/>
                    <a:pt x="1068" y="1192"/>
                  </a:cubicBezTo>
                  <a:cubicBezTo>
                    <a:pt x="1083" y="1155"/>
                    <a:pt x="1105" y="1157"/>
                    <a:pt x="1130" y="1118"/>
                  </a:cubicBezTo>
                  <a:cubicBezTo>
                    <a:pt x="1140" y="1088"/>
                    <a:pt x="1121" y="1041"/>
                    <a:pt x="1122" y="1006"/>
                  </a:cubicBezTo>
                  <a:close/>
                </a:path>
              </a:pathLst>
            </a:custGeom>
            <a:solidFill>
              <a:srgbClr val="EDA5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87" name="Freeform 85"/>
            <p:cNvSpPr>
              <a:spLocks/>
            </p:cNvSpPr>
            <p:nvPr/>
          </p:nvSpPr>
          <p:spPr bwMode="auto">
            <a:xfrm>
              <a:off x="1453" y="963"/>
              <a:ext cx="1653" cy="2006"/>
            </a:xfrm>
            <a:custGeom>
              <a:avLst/>
              <a:gdLst>
                <a:gd name="T0" fmla="*/ 1065 w 1102"/>
                <a:gd name="T1" fmla="*/ 998 h 1335"/>
                <a:gd name="T2" fmla="*/ 1037 w 1102"/>
                <a:gd name="T3" fmla="*/ 619 h 1335"/>
                <a:gd name="T4" fmla="*/ 1034 w 1102"/>
                <a:gd name="T5" fmla="*/ 0 h 1335"/>
                <a:gd name="T6" fmla="*/ 474 w 1102"/>
                <a:gd name="T7" fmla="*/ 5 h 1335"/>
                <a:gd name="T8" fmla="*/ 428 w 1102"/>
                <a:gd name="T9" fmla="*/ 677 h 1335"/>
                <a:gd name="T10" fmla="*/ 402 w 1102"/>
                <a:gd name="T11" fmla="*/ 833 h 1335"/>
                <a:gd name="T12" fmla="*/ 205 w 1102"/>
                <a:gd name="T13" fmla="*/ 1143 h 1335"/>
                <a:gd name="T14" fmla="*/ 60 w 1102"/>
                <a:gd name="T15" fmla="*/ 1311 h 1335"/>
                <a:gd name="T16" fmla="*/ 195 w 1102"/>
                <a:gd name="T17" fmla="*/ 1316 h 1335"/>
                <a:gd name="T18" fmla="*/ 323 w 1102"/>
                <a:gd name="T19" fmla="*/ 1308 h 1335"/>
                <a:gd name="T20" fmla="*/ 638 w 1102"/>
                <a:gd name="T21" fmla="*/ 1214 h 1335"/>
                <a:gd name="T22" fmla="*/ 856 w 1102"/>
                <a:gd name="T23" fmla="*/ 1274 h 1335"/>
                <a:gd name="T24" fmla="*/ 1015 w 1102"/>
                <a:gd name="T25" fmla="*/ 1184 h 1335"/>
                <a:gd name="T26" fmla="*/ 1076 w 1102"/>
                <a:gd name="T27" fmla="*/ 1111 h 1335"/>
                <a:gd name="T28" fmla="*/ 1065 w 1102"/>
                <a:gd name="T29" fmla="*/ 998 h 1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02" h="1335">
                  <a:moveTo>
                    <a:pt x="1065" y="998"/>
                  </a:moveTo>
                  <a:cubicBezTo>
                    <a:pt x="1066" y="865"/>
                    <a:pt x="1102" y="817"/>
                    <a:pt x="1037" y="619"/>
                  </a:cubicBezTo>
                  <a:cubicBezTo>
                    <a:pt x="1019" y="564"/>
                    <a:pt x="1027" y="128"/>
                    <a:pt x="1034" y="0"/>
                  </a:cubicBezTo>
                  <a:cubicBezTo>
                    <a:pt x="1033" y="1"/>
                    <a:pt x="474" y="5"/>
                    <a:pt x="474" y="5"/>
                  </a:cubicBezTo>
                  <a:cubicBezTo>
                    <a:pt x="464" y="143"/>
                    <a:pt x="431" y="631"/>
                    <a:pt x="428" y="677"/>
                  </a:cubicBezTo>
                  <a:cubicBezTo>
                    <a:pt x="424" y="736"/>
                    <a:pt x="408" y="811"/>
                    <a:pt x="402" y="833"/>
                  </a:cubicBezTo>
                  <a:cubicBezTo>
                    <a:pt x="396" y="856"/>
                    <a:pt x="266" y="1025"/>
                    <a:pt x="205" y="1143"/>
                  </a:cubicBezTo>
                  <a:cubicBezTo>
                    <a:pt x="156" y="1235"/>
                    <a:pt x="0" y="1335"/>
                    <a:pt x="60" y="1311"/>
                  </a:cubicBezTo>
                  <a:cubicBezTo>
                    <a:pt x="88" y="1300"/>
                    <a:pt x="168" y="1307"/>
                    <a:pt x="195" y="1316"/>
                  </a:cubicBezTo>
                  <a:cubicBezTo>
                    <a:pt x="249" y="1334"/>
                    <a:pt x="250" y="1329"/>
                    <a:pt x="323" y="1308"/>
                  </a:cubicBezTo>
                  <a:cubicBezTo>
                    <a:pt x="436" y="1275"/>
                    <a:pt x="515" y="1217"/>
                    <a:pt x="638" y="1214"/>
                  </a:cubicBezTo>
                  <a:cubicBezTo>
                    <a:pt x="732" y="1211"/>
                    <a:pt x="761" y="1265"/>
                    <a:pt x="856" y="1274"/>
                  </a:cubicBezTo>
                  <a:cubicBezTo>
                    <a:pt x="965" y="1283"/>
                    <a:pt x="981" y="1264"/>
                    <a:pt x="1015" y="1184"/>
                  </a:cubicBezTo>
                  <a:cubicBezTo>
                    <a:pt x="1030" y="1149"/>
                    <a:pt x="1056" y="1144"/>
                    <a:pt x="1076" y="1111"/>
                  </a:cubicBezTo>
                  <a:cubicBezTo>
                    <a:pt x="1094" y="1065"/>
                    <a:pt x="1065" y="1032"/>
                    <a:pt x="1065" y="998"/>
                  </a:cubicBezTo>
                  <a:close/>
                </a:path>
              </a:pathLst>
            </a:custGeom>
            <a:solidFill>
              <a:srgbClr val="EEA0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88" name="Freeform 86"/>
            <p:cNvSpPr>
              <a:spLocks/>
            </p:cNvSpPr>
            <p:nvPr/>
          </p:nvSpPr>
          <p:spPr bwMode="auto">
            <a:xfrm>
              <a:off x="1516" y="965"/>
              <a:ext cx="1557" cy="1969"/>
            </a:xfrm>
            <a:custGeom>
              <a:avLst/>
              <a:gdLst>
                <a:gd name="T0" fmla="*/ 1003 w 1038"/>
                <a:gd name="T1" fmla="*/ 982 h 1311"/>
                <a:gd name="T2" fmla="*/ 977 w 1038"/>
                <a:gd name="T3" fmla="*/ 612 h 1311"/>
                <a:gd name="T4" fmla="*/ 972 w 1038"/>
                <a:gd name="T5" fmla="*/ 0 h 1311"/>
                <a:gd name="T6" fmla="*/ 445 w 1038"/>
                <a:gd name="T7" fmla="*/ 3 h 1311"/>
                <a:gd name="T8" fmla="*/ 403 w 1038"/>
                <a:gd name="T9" fmla="*/ 668 h 1311"/>
                <a:gd name="T10" fmla="*/ 379 w 1038"/>
                <a:gd name="T11" fmla="*/ 821 h 1311"/>
                <a:gd name="T12" fmla="*/ 193 w 1038"/>
                <a:gd name="T13" fmla="*/ 1123 h 1311"/>
                <a:gd name="T14" fmla="*/ 58 w 1038"/>
                <a:gd name="T15" fmla="*/ 1288 h 1311"/>
                <a:gd name="T16" fmla="*/ 188 w 1038"/>
                <a:gd name="T17" fmla="*/ 1285 h 1311"/>
                <a:gd name="T18" fmla="*/ 305 w 1038"/>
                <a:gd name="T19" fmla="*/ 1284 h 1311"/>
                <a:gd name="T20" fmla="*/ 601 w 1038"/>
                <a:gd name="T21" fmla="*/ 1192 h 1311"/>
                <a:gd name="T22" fmla="*/ 806 w 1038"/>
                <a:gd name="T23" fmla="*/ 1251 h 1311"/>
                <a:gd name="T24" fmla="*/ 956 w 1038"/>
                <a:gd name="T25" fmla="*/ 1164 h 1311"/>
                <a:gd name="T26" fmla="*/ 1014 w 1038"/>
                <a:gd name="T27" fmla="*/ 1092 h 1311"/>
                <a:gd name="T28" fmla="*/ 1003 w 1038"/>
                <a:gd name="T29" fmla="*/ 982 h 1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38" h="1311">
                  <a:moveTo>
                    <a:pt x="1003" y="982"/>
                  </a:moveTo>
                  <a:cubicBezTo>
                    <a:pt x="1004" y="851"/>
                    <a:pt x="1038" y="805"/>
                    <a:pt x="977" y="612"/>
                  </a:cubicBezTo>
                  <a:cubicBezTo>
                    <a:pt x="960" y="558"/>
                    <a:pt x="965" y="126"/>
                    <a:pt x="972" y="0"/>
                  </a:cubicBezTo>
                  <a:cubicBezTo>
                    <a:pt x="971" y="1"/>
                    <a:pt x="445" y="3"/>
                    <a:pt x="445" y="3"/>
                  </a:cubicBezTo>
                  <a:cubicBezTo>
                    <a:pt x="436" y="138"/>
                    <a:pt x="406" y="623"/>
                    <a:pt x="403" y="668"/>
                  </a:cubicBezTo>
                  <a:cubicBezTo>
                    <a:pt x="400" y="726"/>
                    <a:pt x="385" y="799"/>
                    <a:pt x="379" y="821"/>
                  </a:cubicBezTo>
                  <a:cubicBezTo>
                    <a:pt x="373" y="843"/>
                    <a:pt x="251" y="1008"/>
                    <a:pt x="193" y="1123"/>
                  </a:cubicBezTo>
                  <a:cubicBezTo>
                    <a:pt x="147" y="1213"/>
                    <a:pt x="0" y="1311"/>
                    <a:pt x="58" y="1288"/>
                  </a:cubicBezTo>
                  <a:cubicBezTo>
                    <a:pt x="83" y="1277"/>
                    <a:pt x="162" y="1275"/>
                    <a:pt x="188" y="1285"/>
                  </a:cubicBezTo>
                  <a:cubicBezTo>
                    <a:pt x="238" y="1302"/>
                    <a:pt x="236" y="1305"/>
                    <a:pt x="305" y="1284"/>
                  </a:cubicBezTo>
                  <a:cubicBezTo>
                    <a:pt x="411" y="1252"/>
                    <a:pt x="485" y="1196"/>
                    <a:pt x="601" y="1192"/>
                  </a:cubicBezTo>
                  <a:cubicBezTo>
                    <a:pt x="690" y="1190"/>
                    <a:pt x="717" y="1243"/>
                    <a:pt x="806" y="1251"/>
                  </a:cubicBezTo>
                  <a:cubicBezTo>
                    <a:pt x="909" y="1261"/>
                    <a:pt x="924" y="1241"/>
                    <a:pt x="956" y="1164"/>
                  </a:cubicBezTo>
                  <a:cubicBezTo>
                    <a:pt x="970" y="1129"/>
                    <a:pt x="994" y="1124"/>
                    <a:pt x="1014" y="1092"/>
                  </a:cubicBezTo>
                  <a:cubicBezTo>
                    <a:pt x="1030" y="1047"/>
                    <a:pt x="1003" y="1015"/>
                    <a:pt x="1003" y="982"/>
                  </a:cubicBezTo>
                  <a:close/>
                </a:path>
              </a:pathLst>
            </a:custGeom>
            <a:solidFill>
              <a:srgbClr val="EC9A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89" name="Freeform 87"/>
            <p:cNvSpPr>
              <a:spLocks/>
            </p:cNvSpPr>
            <p:nvPr/>
          </p:nvSpPr>
          <p:spPr bwMode="auto">
            <a:xfrm>
              <a:off x="389" y="3328"/>
              <a:ext cx="227" cy="99"/>
            </a:xfrm>
            <a:custGeom>
              <a:avLst/>
              <a:gdLst>
                <a:gd name="T0" fmla="*/ 8 w 152"/>
                <a:gd name="T1" fmla="*/ 9 h 66"/>
                <a:gd name="T2" fmla="*/ 47 w 152"/>
                <a:gd name="T3" fmla="*/ 66 h 66"/>
                <a:gd name="T4" fmla="*/ 145 w 152"/>
                <a:gd name="T5" fmla="*/ 33 h 66"/>
                <a:gd name="T6" fmla="*/ 143 w 152"/>
                <a:gd name="T7" fmla="*/ 2 h 66"/>
                <a:gd name="T8" fmla="*/ 8 w 152"/>
                <a:gd name="T9" fmla="*/ 9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2" h="66">
                  <a:moveTo>
                    <a:pt x="8" y="9"/>
                  </a:moveTo>
                  <a:cubicBezTo>
                    <a:pt x="8" y="9"/>
                    <a:pt x="0" y="46"/>
                    <a:pt x="47" y="66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33"/>
                    <a:pt x="152" y="21"/>
                    <a:pt x="143" y="2"/>
                  </a:cubicBezTo>
                  <a:cubicBezTo>
                    <a:pt x="143" y="2"/>
                    <a:pt x="32" y="0"/>
                    <a:pt x="8" y="9"/>
                  </a:cubicBezTo>
                  <a:close/>
                </a:path>
              </a:pathLst>
            </a:custGeom>
            <a:solidFill>
              <a:srgbClr val="F0B1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90" name="Freeform 88"/>
            <p:cNvSpPr>
              <a:spLocks/>
            </p:cNvSpPr>
            <p:nvPr/>
          </p:nvSpPr>
          <p:spPr bwMode="auto">
            <a:xfrm>
              <a:off x="384" y="3204"/>
              <a:ext cx="2932" cy="391"/>
            </a:xfrm>
            <a:custGeom>
              <a:avLst/>
              <a:gdLst>
                <a:gd name="T0" fmla="*/ 1944 w 1955"/>
                <a:gd name="T1" fmla="*/ 1 h 260"/>
                <a:gd name="T2" fmla="*/ 1944 w 1955"/>
                <a:gd name="T3" fmla="*/ 0 h 260"/>
                <a:gd name="T4" fmla="*/ 1854 w 1955"/>
                <a:gd name="T5" fmla="*/ 178 h 260"/>
                <a:gd name="T6" fmla="*/ 1471 w 1955"/>
                <a:gd name="T7" fmla="*/ 155 h 260"/>
                <a:gd name="T8" fmla="*/ 1110 w 1955"/>
                <a:gd name="T9" fmla="*/ 127 h 260"/>
                <a:gd name="T10" fmla="*/ 873 w 1955"/>
                <a:gd name="T11" fmla="*/ 197 h 260"/>
                <a:gd name="T12" fmla="*/ 771 w 1955"/>
                <a:gd name="T13" fmla="*/ 212 h 260"/>
                <a:gd name="T14" fmla="*/ 480 w 1955"/>
                <a:gd name="T15" fmla="*/ 199 h 260"/>
                <a:gd name="T16" fmla="*/ 392 w 1955"/>
                <a:gd name="T17" fmla="*/ 199 h 260"/>
                <a:gd name="T18" fmla="*/ 360 w 1955"/>
                <a:gd name="T19" fmla="*/ 207 h 260"/>
                <a:gd name="T20" fmla="*/ 310 w 1955"/>
                <a:gd name="T21" fmla="*/ 221 h 260"/>
                <a:gd name="T22" fmla="*/ 167 w 1955"/>
                <a:gd name="T23" fmla="*/ 215 h 260"/>
                <a:gd name="T24" fmla="*/ 4 w 1955"/>
                <a:gd name="T25" fmla="*/ 105 h 260"/>
                <a:gd name="T26" fmla="*/ 3 w 1955"/>
                <a:gd name="T27" fmla="*/ 153 h 260"/>
                <a:gd name="T28" fmla="*/ 169 w 1955"/>
                <a:gd name="T29" fmla="*/ 249 h 260"/>
                <a:gd name="T30" fmla="*/ 313 w 1955"/>
                <a:gd name="T31" fmla="*/ 245 h 260"/>
                <a:gd name="T32" fmla="*/ 356 w 1955"/>
                <a:gd name="T33" fmla="*/ 232 h 260"/>
                <a:gd name="T34" fmla="*/ 414 w 1955"/>
                <a:gd name="T35" fmla="*/ 227 h 260"/>
                <a:gd name="T36" fmla="*/ 478 w 1955"/>
                <a:gd name="T37" fmla="*/ 246 h 260"/>
                <a:gd name="T38" fmla="*/ 745 w 1955"/>
                <a:gd name="T39" fmla="*/ 245 h 260"/>
                <a:gd name="T40" fmla="*/ 822 w 1955"/>
                <a:gd name="T41" fmla="*/ 223 h 260"/>
                <a:gd name="T42" fmla="*/ 959 w 1955"/>
                <a:gd name="T43" fmla="*/ 192 h 260"/>
                <a:gd name="T44" fmla="*/ 1471 w 1955"/>
                <a:gd name="T45" fmla="*/ 211 h 260"/>
                <a:gd name="T46" fmla="*/ 1855 w 1955"/>
                <a:gd name="T47" fmla="*/ 213 h 260"/>
                <a:gd name="T48" fmla="*/ 1944 w 1955"/>
                <a:gd name="T49" fmla="*/ 1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55" h="260">
                  <a:moveTo>
                    <a:pt x="1944" y="1"/>
                  </a:moveTo>
                  <a:cubicBezTo>
                    <a:pt x="1944" y="1"/>
                    <a:pt x="1944" y="0"/>
                    <a:pt x="1944" y="0"/>
                  </a:cubicBezTo>
                  <a:cubicBezTo>
                    <a:pt x="1936" y="65"/>
                    <a:pt x="1935" y="131"/>
                    <a:pt x="1854" y="178"/>
                  </a:cubicBezTo>
                  <a:cubicBezTo>
                    <a:pt x="1714" y="260"/>
                    <a:pt x="1507" y="179"/>
                    <a:pt x="1471" y="155"/>
                  </a:cubicBezTo>
                  <a:cubicBezTo>
                    <a:pt x="1315" y="50"/>
                    <a:pt x="1247" y="110"/>
                    <a:pt x="1110" y="127"/>
                  </a:cubicBezTo>
                  <a:cubicBezTo>
                    <a:pt x="1041" y="136"/>
                    <a:pt x="913" y="175"/>
                    <a:pt x="873" y="197"/>
                  </a:cubicBezTo>
                  <a:cubicBezTo>
                    <a:pt x="833" y="218"/>
                    <a:pt x="771" y="212"/>
                    <a:pt x="771" y="212"/>
                  </a:cubicBezTo>
                  <a:cubicBezTo>
                    <a:pt x="771" y="212"/>
                    <a:pt x="541" y="255"/>
                    <a:pt x="480" y="199"/>
                  </a:cubicBezTo>
                  <a:cubicBezTo>
                    <a:pt x="412" y="232"/>
                    <a:pt x="392" y="199"/>
                    <a:pt x="392" y="199"/>
                  </a:cubicBezTo>
                  <a:cubicBezTo>
                    <a:pt x="379" y="199"/>
                    <a:pt x="360" y="207"/>
                    <a:pt x="360" y="207"/>
                  </a:cubicBezTo>
                  <a:cubicBezTo>
                    <a:pt x="360" y="207"/>
                    <a:pt x="326" y="221"/>
                    <a:pt x="310" y="221"/>
                  </a:cubicBezTo>
                  <a:cubicBezTo>
                    <a:pt x="294" y="221"/>
                    <a:pt x="307" y="196"/>
                    <a:pt x="167" y="215"/>
                  </a:cubicBezTo>
                  <a:cubicBezTo>
                    <a:pt x="53" y="231"/>
                    <a:pt x="14" y="154"/>
                    <a:pt x="4" y="105"/>
                  </a:cubicBezTo>
                  <a:cubicBezTo>
                    <a:pt x="1" y="116"/>
                    <a:pt x="0" y="131"/>
                    <a:pt x="3" y="153"/>
                  </a:cubicBezTo>
                  <a:cubicBezTo>
                    <a:pt x="10" y="205"/>
                    <a:pt x="47" y="253"/>
                    <a:pt x="169" y="249"/>
                  </a:cubicBezTo>
                  <a:cubicBezTo>
                    <a:pt x="311" y="245"/>
                    <a:pt x="297" y="245"/>
                    <a:pt x="313" y="245"/>
                  </a:cubicBezTo>
                  <a:cubicBezTo>
                    <a:pt x="329" y="245"/>
                    <a:pt x="356" y="232"/>
                    <a:pt x="356" y="232"/>
                  </a:cubicBezTo>
                  <a:cubicBezTo>
                    <a:pt x="356" y="232"/>
                    <a:pt x="401" y="227"/>
                    <a:pt x="414" y="227"/>
                  </a:cubicBezTo>
                  <a:cubicBezTo>
                    <a:pt x="414" y="227"/>
                    <a:pt x="420" y="244"/>
                    <a:pt x="478" y="246"/>
                  </a:cubicBezTo>
                  <a:cubicBezTo>
                    <a:pt x="537" y="249"/>
                    <a:pt x="745" y="245"/>
                    <a:pt x="745" y="245"/>
                  </a:cubicBezTo>
                  <a:cubicBezTo>
                    <a:pt x="745" y="245"/>
                    <a:pt x="782" y="244"/>
                    <a:pt x="822" y="223"/>
                  </a:cubicBezTo>
                  <a:cubicBezTo>
                    <a:pt x="862" y="201"/>
                    <a:pt x="890" y="195"/>
                    <a:pt x="959" y="192"/>
                  </a:cubicBezTo>
                  <a:cubicBezTo>
                    <a:pt x="1028" y="189"/>
                    <a:pt x="1293" y="159"/>
                    <a:pt x="1471" y="211"/>
                  </a:cubicBezTo>
                  <a:cubicBezTo>
                    <a:pt x="1512" y="223"/>
                    <a:pt x="1792" y="227"/>
                    <a:pt x="1855" y="213"/>
                  </a:cubicBezTo>
                  <a:cubicBezTo>
                    <a:pt x="1918" y="200"/>
                    <a:pt x="1955" y="63"/>
                    <a:pt x="1944" y="1"/>
                  </a:cubicBezTo>
                  <a:close/>
                </a:path>
              </a:pathLst>
            </a:custGeom>
            <a:solidFill>
              <a:srgbClr val="F0B1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91" name="Freeform 89"/>
            <p:cNvSpPr>
              <a:spLocks/>
            </p:cNvSpPr>
            <p:nvPr/>
          </p:nvSpPr>
          <p:spPr bwMode="auto">
            <a:xfrm>
              <a:off x="386" y="3230"/>
              <a:ext cx="2921" cy="355"/>
            </a:xfrm>
            <a:custGeom>
              <a:avLst/>
              <a:gdLst>
                <a:gd name="T0" fmla="*/ 1854 w 1948"/>
                <a:gd name="T1" fmla="*/ 180 h 236"/>
                <a:gd name="T2" fmla="*/ 1791 w 1948"/>
                <a:gd name="T3" fmla="*/ 187 h 236"/>
                <a:gd name="T4" fmla="*/ 1617 w 1948"/>
                <a:gd name="T5" fmla="*/ 188 h 236"/>
                <a:gd name="T6" fmla="*/ 1470 w 1948"/>
                <a:gd name="T7" fmla="*/ 178 h 236"/>
                <a:gd name="T8" fmla="*/ 958 w 1948"/>
                <a:gd name="T9" fmla="*/ 159 h 236"/>
                <a:gd name="T10" fmla="*/ 914 w 1948"/>
                <a:gd name="T11" fmla="*/ 162 h 236"/>
                <a:gd name="T12" fmla="*/ 872 w 1948"/>
                <a:gd name="T13" fmla="*/ 180 h 236"/>
                <a:gd name="T14" fmla="*/ 809 w 1948"/>
                <a:gd name="T15" fmla="*/ 195 h 236"/>
                <a:gd name="T16" fmla="*/ 744 w 1948"/>
                <a:gd name="T17" fmla="*/ 212 h 236"/>
                <a:gd name="T18" fmla="*/ 477 w 1948"/>
                <a:gd name="T19" fmla="*/ 213 h 236"/>
                <a:gd name="T20" fmla="*/ 414 w 1948"/>
                <a:gd name="T21" fmla="*/ 196 h 236"/>
                <a:gd name="T22" fmla="*/ 409 w 1948"/>
                <a:gd name="T23" fmla="*/ 194 h 236"/>
                <a:gd name="T24" fmla="*/ 355 w 1948"/>
                <a:gd name="T25" fmla="*/ 199 h 236"/>
                <a:gd name="T26" fmla="*/ 312 w 1948"/>
                <a:gd name="T27" fmla="*/ 212 h 236"/>
                <a:gd name="T28" fmla="*/ 168 w 1948"/>
                <a:gd name="T29" fmla="*/ 216 h 236"/>
                <a:gd name="T30" fmla="*/ 2 w 1948"/>
                <a:gd name="T31" fmla="*/ 120 h 236"/>
                <a:gd name="T32" fmla="*/ 0 w 1948"/>
                <a:gd name="T33" fmla="*/ 106 h 236"/>
                <a:gd name="T34" fmla="*/ 2 w 1948"/>
                <a:gd name="T35" fmla="*/ 136 h 236"/>
                <a:gd name="T36" fmla="*/ 168 w 1948"/>
                <a:gd name="T37" fmla="*/ 232 h 236"/>
                <a:gd name="T38" fmla="*/ 312 w 1948"/>
                <a:gd name="T39" fmla="*/ 228 h 236"/>
                <a:gd name="T40" fmla="*/ 355 w 1948"/>
                <a:gd name="T41" fmla="*/ 215 h 236"/>
                <a:gd name="T42" fmla="*/ 413 w 1948"/>
                <a:gd name="T43" fmla="*/ 210 h 236"/>
                <a:gd name="T44" fmla="*/ 477 w 1948"/>
                <a:gd name="T45" fmla="*/ 229 h 236"/>
                <a:gd name="T46" fmla="*/ 744 w 1948"/>
                <a:gd name="T47" fmla="*/ 228 h 236"/>
                <a:gd name="T48" fmla="*/ 821 w 1948"/>
                <a:gd name="T49" fmla="*/ 206 h 236"/>
                <a:gd name="T50" fmla="*/ 958 w 1948"/>
                <a:gd name="T51" fmla="*/ 175 h 236"/>
                <a:gd name="T52" fmla="*/ 1470 w 1948"/>
                <a:gd name="T53" fmla="*/ 194 h 236"/>
                <a:gd name="T54" fmla="*/ 1854 w 1948"/>
                <a:gd name="T55" fmla="*/ 196 h 236"/>
                <a:gd name="T56" fmla="*/ 1945 w 1948"/>
                <a:gd name="T57" fmla="*/ 0 h 236"/>
                <a:gd name="T58" fmla="*/ 1854 w 1948"/>
                <a:gd name="T59" fmla="*/ 18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48" h="236">
                  <a:moveTo>
                    <a:pt x="1854" y="180"/>
                  </a:moveTo>
                  <a:cubicBezTo>
                    <a:pt x="1841" y="183"/>
                    <a:pt x="1819" y="185"/>
                    <a:pt x="1791" y="187"/>
                  </a:cubicBezTo>
                  <a:cubicBezTo>
                    <a:pt x="1733" y="201"/>
                    <a:pt x="1671" y="198"/>
                    <a:pt x="1617" y="188"/>
                  </a:cubicBezTo>
                  <a:cubicBezTo>
                    <a:pt x="1548" y="186"/>
                    <a:pt x="1487" y="183"/>
                    <a:pt x="1470" y="178"/>
                  </a:cubicBezTo>
                  <a:cubicBezTo>
                    <a:pt x="1292" y="126"/>
                    <a:pt x="1027" y="156"/>
                    <a:pt x="958" y="159"/>
                  </a:cubicBezTo>
                  <a:cubicBezTo>
                    <a:pt x="941" y="160"/>
                    <a:pt x="927" y="161"/>
                    <a:pt x="914" y="162"/>
                  </a:cubicBezTo>
                  <a:cubicBezTo>
                    <a:pt x="896" y="168"/>
                    <a:pt x="882" y="175"/>
                    <a:pt x="872" y="180"/>
                  </a:cubicBezTo>
                  <a:cubicBezTo>
                    <a:pt x="853" y="190"/>
                    <a:pt x="829" y="194"/>
                    <a:pt x="809" y="195"/>
                  </a:cubicBezTo>
                  <a:cubicBezTo>
                    <a:pt x="774" y="211"/>
                    <a:pt x="744" y="212"/>
                    <a:pt x="744" y="212"/>
                  </a:cubicBezTo>
                  <a:cubicBezTo>
                    <a:pt x="744" y="212"/>
                    <a:pt x="536" y="216"/>
                    <a:pt x="477" y="213"/>
                  </a:cubicBezTo>
                  <a:cubicBezTo>
                    <a:pt x="431" y="212"/>
                    <a:pt x="417" y="200"/>
                    <a:pt x="414" y="196"/>
                  </a:cubicBezTo>
                  <a:cubicBezTo>
                    <a:pt x="412" y="195"/>
                    <a:pt x="410" y="195"/>
                    <a:pt x="409" y="194"/>
                  </a:cubicBezTo>
                  <a:cubicBezTo>
                    <a:pt x="392" y="195"/>
                    <a:pt x="355" y="199"/>
                    <a:pt x="355" y="199"/>
                  </a:cubicBezTo>
                  <a:cubicBezTo>
                    <a:pt x="355" y="199"/>
                    <a:pt x="328" y="212"/>
                    <a:pt x="312" y="212"/>
                  </a:cubicBezTo>
                  <a:cubicBezTo>
                    <a:pt x="296" y="212"/>
                    <a:pt x="310" y="212"/>
                    <a:pt x="168" y="216"/>
                  </a:cubicBezTo>
                  <a:cubicBezTo>
                    <a:pt x="46" y="220"/>
                    <a:pt x="9" y="172"/>
                    <a:pt x="2" y="120"/>
                  </a:cubicBezTo>
                  <a:cubicBezTo>
                    <a:pt x="1" y="115"/>
                    <a:pt x="1" y="110"/>
                    <a:pt x="0" y="106"/>
                  </a:cubicBezTo>
                  <a:cubicBezTo>
                    <a:pt x="0" y="114"/>
                    <a:pt x="0" y="124"/>
                    <a:pt x="2" y="136"/>
                  </a:cubicBezTo>
                  <a:cubicBezTo>
                    <a:pt x="9" y="188"/>
                    <a:pt x="46" y="236"/>
                    <a:pt x="168" y="232"/>
                  </a:cubicBezTo>
                  <a:cubicBezTo>
                    <a:pt x="310" y="228"/>
                    <a:pt x="296" y="228"/>
                    <a:pt x="312" y="228"/>
                  </a:cubicBezTo>
                  <a:cubicBezTo>
                    <a:pt x="328" y="228"/>
                    <a:pt x="355" y="215"/>
                    <a:pt x="355" y="215"/>
                  </a:cubicBezTo>
                  <a:cubicBezTo>
                    <a:pt x="355" y="215"/>
                    <a:pt x="400" y="210"/>
                    <a:pt x="413" y="210"/>
                  </a:cubicBezTo>
                  <a:cubicBezTo>
                    <a:pt x="413" y="210"/>
                    <a:pt x="419" y="227"/>
                    <a:pt x="477" y="229"/>
                  </a:cubicBezTo>
                  <a:cubicBezTo>
                    <a:pt x="536" y="232"/>
                    <a:pt x="744" y="228"/>
                    <a:pt x="744" y="228"/>
                  </a:cubicBezTo>
                  <a:cubicBezTo>
                    <a:pt x="744" y="228"/>
                    <a:pt x="781" y="227"/>
                    <a:pt x="821" y="206"/>
                  </a:cubicBezTo>
                  <a:cubicBezTo>
                    <a:pt x="861" y="184"/>
                    <a:pt x="889" y="178"/>
                    <a:pt x="958" y="175"/>
                  </a:cubicBezTo>
                  <a:cubicBezTo>
                    <a:pt x="1027" y="172"/>
                    <a:pt x="1292" y="142"/>
                    <a:pt x="1470" y="194"/>
                  </a:cubicBezTo>
                  <a:cubicBezTo>
                    <a:pt x="1511" y="206"/>
                    <a:pt x="1791" y="210"/>
                    <a:pt x="1854" y="196"/>
                  </a:cubicBezTo>
                  <a:cubicBezTo>
                    <a:pt x="1912" y="184"/>
                    <a:pt x="1948" y="67"/>
                    <a:pt x="1945" y="0"/>
                  </a:cubicBezTo>
                  <a:cubicBezTo>
                    <a:pt x="1942" y="68"/>
                    <a:pt x="1907" y="169"/>
                    <a:pt x="1854" y="180"/>
                  </a:cubicBezTo>
                  <a:close/>
                </a:path>
              </a:pathLst>
            </a:custGeom>
            <a:solidFill>
              <a:srgbClr val="EE95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92" name="Freeform 90"/>
            <p:cNvSpPr>
              <a:spLocks/>
            </p:cNvSpPr>
            <p:nvPr/>
          </p:nvSpPr>
          <p:spPr bwMode="auto">
            <a:xfrm>
              <a:off x="377" y="962"/>
              <a:ext cx="2939" cy="2623"/>
            </a:xfrm>
            <a:custGeom>
              <a:avLst/>
              <a:gdLst>
                <a:gd name="T0" fmla="*/ 1845 w 1960"/>
                <a:gd name="T1" fmla="*/ 0 h 1746"/>
                <a:gd name="T2" fmla="*/ 1840 w 1960"/>
                <a:gd name="T3" fmla="*/ 592 h 1746"/>
                <a:gd name="T4" fmla="*/ 1876 w 1960"/>
                <a:gd name="T5" fmla="*/ 1045 h 1746"/>
                <a:gd name="T6" fmla="*/ 1949 w 1960"/>
                <a:gd name="T7" fmla="*/ 1494 h 1746"/>
                <a:gd name="T8" fmla="*/ 1860 w 1960"/>
                <a:gd name="T9" fmla="*/ 1706 h 1746"/>
                <a:gd name="T10" fmla="*/ 1476 w 1960"/>
                <a:gd name="T11" fmla="*/ 1704 h 1746"/>
                <a:gd name="T12" fmla="*/ 964 w 1960"/>
                <a:gd name="T13" fmla="*/ 1685 h 1746"/>
                <a:gd name="T14" fmla="*/ 827 w 1960"/>
                <a:gd name="T15" fmla="*/ 1716 h 1746"/>
                <a:gd name="T16" fmla="*/ 750 w 1960"/>
                <a:gd name="T17" fmla="*/ 1738 h 1746"/>
                <a:gd name="T18" fmla="*/ 483 w 1960"/>
                <a:gd name="T19" fmla="*/ 1739 h 1746"/>
                <a:gd name="T20" fmla="*/ 419 w 1960"/>
                <a:gd name="T21" fmla="*/ 1720 h 1746"/>
                <a:gd name="T22" fmla="*/ 361 w 1960"/>
                <a:gd name="T23" fmla="*/ 1725 h 1746"/>
                <a:gd name="T24" fmla="*/ 318 w 1960"/>
                <a:gd name="T25" fmla="*/ 1738 h 1746"/>
                <a:gd name="T26" fmla="*/ 174 w 1960"/>
                <a:gd name="T27" fmla="*/ 1742 h 1746"/>
                <a:gd name="T28" fmla="*/ 8 w 1960"/>
                <a:gd name="T29" fmla="*/ 1646 h 1746"/>
                <a:gd name="T30" fmla="*/ 19 w 1960"/>
                <a:gd name="T31" fmla="*/ 1580 h 1746"/>
                <a:gd name="T32" fmla="*/ 19 w 1960"/>
                <a:gd name="T33" fmla="*/ 1562 h 1746"/>
                <a:gd name="T34" fmla="*/ 155 w 1960"/>
                <a:gd name="T35" fmla="*/ 1561 h 1746"/>
                <a:gd name="T36" fmla="*/ 155 w 1960"/>
                <a:gd name="T37" fmla="*/ 1561 h 1746"/>
                <a:gd name="T38" fmla="*/ 272 w 1960"/>
                <a:gd name="T39" fmla="*/ 1534 h 1746"/>
                <a:gd name="T40" fmla="*/ 298 w 1960"/>
                <a:gd name="T41" fmla="*/ 1523 h 1746"/>
                <a:gd name="T42" fmla="*/ 771 w 1960"/>
                <a:gd name="T43" fmla="*/ 1196 h 1746"/>
                <a:gd name="T44" fmla="*/ 1024 w 1960"/>
                <a:gd name="T45" fmla="*/ 848 h 1746"/>
                <a:gd name="T46" fmla="*/ 1057 w 1960"/>
                <a:gd name="T47" fmla="*/ 660 h 1746"/>
                <a:gd name="T48" fmla="*/ 1107 w 1960"/>
                <a:gd name="T49" fmla="*/ 7 h 1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60" h="1746">
                  <a:moveTo>
                    <a:pt x="1845" y="0"/>
                  </a:moveTo>
                  <a:cubicBezTo>
                    <a:pt x="1845" y="0"/>
                    <a:pt x="1803" y="492"/>
                    <a:pt x="1840" y="592"/>
                  </a:cubicBezTo>
                  <a:cubicBezTo>
                    <a:pt x="1923" y="817"/>
                    <a:pt x="1877" y="885"/>
                    <a:pt x="1876" y="1045"/>
                  </a:cubicBezTo>
                  <a:cubicBezTo>
                    <a:pt x="1875" y="1205"/>
                    <a:pt x="1939" y="1433"/>
                    <a:pt x="1949" y="1494"/>
                  </a:cubicBezTo>
                  <a:cubicBezTo>
                    <a:pt x="1960" y="1556"/>
                    <a:pt x="1923" y="1693"/>
                    <a:pt x="1860" y="1706"/>
                  </a:cubicBezTo>
                  <a:cubicBezTo>
                    <a:pt x="1797" y="1720"/>
                    <a:pt x="1517" y="1716"/>
                    <a:pt x="1476" y="1704"/>
                  </a:cubicBezTo>
                  <a:cubicBezTo>
                    <a:pt x="1298" y="1652"/>
                    <a:pt x="1033" y="1682"/>
                    <a:pt x="964" y="1685"/>
                  </a:cubicBezTo>
                  <a:cubicBezTo>
                    <a:pt x="895" y="1688"/>
                    <a:pt x="867" y="1694"/>
                    <a:pt x="827" y="1716"/>
                  </a:cubicBezTo>
                  <a:cubicBezTo>
                    <a:pt x="787" y="1737"/>
                    <a:pt x="750" y="1738"/>
                    <a:pt x="750" y="1738"/>
                  </a:cubicBezTo>
                  <a:cubicBezTo>
                    <a:pt x="750" y="1738"/>
                    <a:pt x="542" y="1742"/>
                    <a:pt x="483" y="1739"/>
                  </a:cubicBezTo>
                  <a:cubicBezTo>
                    <a:pt x="425" y="1737"/>
                    <a:pt x="419" y="1720"/>
                    <a:pt x="419" y="1720"/>
                  </a:cubicBezTo>
                  <a:cubicBezTo>
                    <a:pt x="406" y="1720"/>
                    <a:pt x="361" y="1725"/>
                    <a:pt x="361" y="1725"/>
                  </a:cubicBezTo>
                  <a:cubicBezTo>
                    <a:pt x="361" y="1725"/>
                    <a:pt x="334" y="1738"/>
                    <a:pt x="318" y="1738"/>
                  </a:cubicBezTo>
                  <a:cubicBezTo>
                    <a:pt x="302" y="1738"/>
                    <a:pt x="316" y="1738"/>
                    <a:pt x="174" y="1742"/>
                  </a:cubicBezTo>
                  <a:cubicBezTo>
                    <a:pt x="52" y="1746"/>
                    <a:pt x="15" y="1698"/>
                    <a:pt x="8" y="1646"/>
                  </a:cubicBezTo>
                  <a:cubicBezTo>
                    <a:pt x="0" y="1594"/>
                    <a:pt x="19" y="1580"/>
                    <a:pt x="19" y="1580"/>
                  </a:cubicBezTo>
                  <a:cubicBezTo>
                    <a:pt x="17" y="1573"/>
                    <a:pt x="19" y="1562"/>
                    <a:pt x="19" y="1562"/>
                  </a:cubicBezTo>
                  <a:cubicBezTo>
                    <a:pt x="38" y="1555"/>
                    <a:pt x="155" y="1561"/>
                    <a:pt x="155" y="1561"/>
                  </a:cubicBezTo>
                  <a:cubicBezTo>
                    <a:pt x="155" y="1561"/>
                    <a:pt x="155" y="1561"/>
                    <a:pt x="155" y="1561"/>
                  </a:cubicBezTo>
                  <a:cubicBezTo>
                    <a:pt x="160" y="1557"/>
                    <a:pt x="259" y="1534"/>
                    <a:pt x="272" y="1534"/>
                  </a:cubicBezTo>
                  <a:cubicBezTo>
                    <a:pt x="285" y="1533"/>
                    <a:pt x="279" y="1542"/>
                    <a:pt x="298" y="1523"/>
                  </a:cubicBezTo>
                  <a:cubicBezTo>
                    <a:pt x="389" y="1430"/>
                    <a:pt x="691" y="1336"/>
                    <a:pt x="771" y="1196"/>
                  </a:cubicBezTo>
                  <a:cubicBezTo>
                    <a:pt x="850" y="1055"/>
                    <a:pt x="1016" y="875"/>
                    <a:pt x="1024" y="848"/>
                  </a:cubicBezTo>
                  <a:cubicBezTo>
                    <a:pt x="1032" y="821"/>
                    <a:pt x="1052" y="732"/>
                    <a:pt x="1057" y="660"/>
                  </a:cubicBezTo>
                  <a:cubicBezTo>
                    <a:pt x="1066" y="522"/>
                    <a:pt x="1067" y="522"/>
                    <a:pt x="1107" y="7"/>
                  </a:cubicBezTo>
                </a:path>
              </a:pathLst>
            </a:custGeom>
            <a:noFill/>
            <a:ln w="9525" cap="rnd">
              <a:solidFill>
                <a:srgbClr val="343434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93" name="Freeform 91"/>
            <p:cNvSpPr>
              <a:spLocks/>
            </p:cNvSpPr>
            <p:nvPr/>
          </p:nvSpPr>
          <p:spPr bwMode="auto">
            <a:xfrm>
              <a:off x="1672" y="3374"/>
              <a:ext cx="545" cy="138"/>
            </a:xfrm>
            <a:custGeom>
              <a:avLst/>
              <a:gdLst>
                <a:gd name="T0" fmla="*/ 0 w 363"/>
                <a:gd name="T1" fmla="*/ 92 h 92"/>
                <a:gd name="T2" fmla="*/ 363 w 363"/>
                <a:gd name="T3" fmla="*/ 0 h 92"/>
                <a:gd name="T4" fmla="*/ 0 w 363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3" h="92">
                  <a:moveTo>
                    <a:pt x="0" y="92"/>
                  </a:moveTo>
                  <a:cubicBezTo>
                    <a:pt x="0" y="92"/>
                    <a:pt x="90" y="16"/>
                    <a:pt x="363" y="0"/>
                  </a:cubicBezTo>
                  <a:cubicBezTo>
                    <a:pt x="363" y="0"/>
                    <a:pt x="167" y="12"/>
                    <a:pt x="0" y="92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94" name="Freeform 92"/>
            <p:cNvSpPr>
              <a:spLocks/>
            </p:cNvSpPr>
            <p:nvPr/>
          </p:nvSpPr>
          <p:spPr bwMode="auto">
            <a:xfrm>
              <a:off x="405" y="3307"/>
              <a:ext cx="220" cy="108"/>
            </a:xfrm>
            <a:custGeom>
              <a:avLst/>
              <a:gdLst>
                <a:gd name="T0" fmla="*/ 0 w 147"/>
                <a:gd name="T1" fmla="*/ 18 h 72"/>
                <a:gd name="T2" fmla="*/ 43 w 147"/>
                <a:gd name="T3" fmla="*/ 72 h 72"/>
                <a:gd name="T4" fmla="*/ 132 w 147"/>
                <a:gd name="T5" fmla="*/ 46 h 72"/>
                <a:gd name="T6" fmla="*/ 136 w 147"/>
                <a:gd name="T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7" h="72">
                  <a:moveTo>
                    <a:pt x="0" y="18"/>
                  </a:moveTo>
                  <a:cubicBezTo>
                    <a:pt x="0" y="18"/>
                    <a:pt x="2" y="53"/>
                    <a:pt x="43" y="72"/>
                  </a:cubicBezTo>
                  <a:cubicBezTo>
                    <a:pt x="43" y="72"/>
                    <a:pt x="125" y="47"/>
                    <a:pt x="132" y="46"/>
                  </a:cubicBezTo>
                  <a:cubicBezTo>
                    <a:pt x="132" y="46"/>
                    <a:pt x="147" y="22"/>
                    <a:pt x="136" y="0"/>
                  </a:cubicBezTo>
                </a:path>
              </a:pathLst>
            </a:custGeom>
            <a:noFill/>
            <a:ln w="9525" cap="rnd">
              <a:solidFill>
                <a:srgbClr val="34343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95" name="Freeform 93"/>
            <p:cNvSpPr>
              <a:spLocks/>
            </p:cNvSpPr>
            <p:nvPr/>
          </p:nvSpPr>
          <p:spPr bwMode="auto">
            <a:xfrm>
              <a:off x="813" y="3274"/>
              <a:ext cx="19" cy="22"/>
            </a:xfrm>
            <a:custGeom>
              <a:avLst/>
              <a:gdLst>
                <a:gd name="T0" fmla="*/ 0 w 13"/>
                <a:gd name="T1" fmla="*/ 0 h 15"/>
                <a:gd name="T2" fmla="*/ 11 w 13"/>
                <a:gd name="T3" fmla="*/ 15 h 15"/>
                <a:gd name="T4" fmla="*/ 0 w 1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5">
                  <a:moveTo>
                    <a:pt x="0" y="0"/>
                  </a:moveTo>
                  <a:cubicBezTo>
                    <a:pt x="0" y="0"/>
                    <a:pt x="9" y="7"/>
                    <a:pt x="11" y="15"/>
                  </a:cubicBezTo>
                  <a:cubicBezTo>
                    <a:pt x="11" y="15"/>
                    <a:pt x="13" y="7"/>
                    <a:pt x="0" y="0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96" name="Freeform 94"/>
            <p:cNvSpPr>
              <a:spLocks/>
            </p:cNvSpPr>
            <p:nvPr/>
          </p:nvSpPr>
          <p:spPr bwMode="auto">
            <a:xfrm>
              <a:off x="401" y="3299"/>
              <a:ext cx="220" cy="111"/>
            </a:xfrm>
            <a:custGeom>
              <a:avLst/>
              <a:gdLst>
                <a:gd name="T0" fmla="*/ 5 w 147"/>
                <a:gd name="T1" fmla="*/ 8 h 74"/>
                <a:gd name="T2" fmla="*/ 46 w 147"/>
                <a:gd name="T3" fmla="*/ 74 h 74"/>
                <a:gd name="T4" fmla="*/ 132 w 147"/>
                <a:gd name="T5" fmla="*/ 48 h 74"/>
                <a:gd name="T6" fmla="*/ 138 w 147"/>
                <a:gd name="T7" fmla="*/ 8 h 74"/>
                <a:gd name="T8" fmla="*/ 5 w 147"/>
                <a:gd name="T9" fmla="*/ 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74">
                  <a:moveTo>
                    <a:pt x="5" y="8"/>
                  </a:moveTo>
                  <a:cubicBezTo>
                    <a:pt x="5" y="8"/>
                    <a:pt x="0" y="53"/>
                    <a:pt x="46" y="74"/>
                  </a:cubicBezTo>
                  <a:cubicBezTo>
                    <a:pt x="132" y="48"/>
                    <a:pt x="132" y="48"/>
                    <a:pt x="132" y="48"/>
                  </a:cubicBezTo>
                  <a:cubicBezTo>
                    <a:pt x="132" y="48"/>
                    <a:pt x="147" y="28"/>
                    <a:pt x="138" y="8"/>
                  </a:cubicBezTo>
                  <a:cubicBezTo>
                    <a:pt x="138" y="8"/>
                    <a:pt x="30" y="0"/>
                    <a:pt x="5" y="8"/>
                  </a:cubicBezTo>
                  <a:close/>
                </a:path>
              </a:pathLst>
            </a:custGeom>
            <a:solidFill>
              <a:srgbClr val="EF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97" name="Freeform 95"/>
            <p:cNvSpPr>
              <a:spLocks/>
            </p:cNvSpPr>
            <p:nvPr/>
          </p:nvSpPr>
          <p:spPr bwMode="auto">
            <a:xfrm>
              <a:off x="592" y="3311"/>
              <a:ext cx="30" cy="60"/>
            </a:xfrm>
            <a:custGeom>
              <a:avLst/>
              <a:gdLst>
                <a:gd name="T0" fmla="*/ 10 w 20"/>
                <a:gd name="T1" fmla="*/ 1 h 40"/>
                <a:gd name="T2" fmla="*/ 4 w 20"/>
                <a:gd name="T3" fmla="*/ 40 h 40"/>
                <a:gd name="T4" fmla="*/ 0 w 20"/>
                <a:gd name="T5" fmla="*/ 0 h 40"/>
                <a:gd name="T6" fmla="*/ 10 w 20"/>
                <a:gd name="T7" fmla="*/ 1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40">
                  <a:moveTo>
                    <a:pt x="10" y="1"/>
                  </a:moveTo>
                  <a:cubicBezTo>
                    <a:pt x="10" y="1"/>
                    <a:pt x="20" y="19"/>
                    <a:pt x="4" y="40"/>
                  </a:cubicBezTo>
                  <a:cubicBezTo>
                    <a:pt x="4" y="40"/>
                    <a:pt x="7" y="8"/>
                    <a:pt x="0" y="0"/>
                  </a:cubicBezTo>
                  <a:lnTo>
                    <a:pt x="10" y="1"/>
                  </a:lnTo>
                  <a:close/>
                </a:path>
              </a:pathLst>
            </a:custGeom>
            <a:solidFill>
              <a:srgbClr val="F9E9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98" name="Freeform 96"/>
            <p:cNvSpPr>
              <a:spLocks/>
            </p:cNvSpPr>
            <p:nvPr/>
          </p:nvSpPr>
          <p:spPr bwMode="auto">
            <a:xfrm>
              <a:off x="393" y="3308"/>
              <a:ext cx="99" cy="102"/>
            </a:xfrm>
            <a:custGeom>
              <a:avLst/>
              <a:gdLst>
                <a:gd name="T0" fmla="*/ 11 w 66"/>
                <a:gd name="T1" fmla="*/ 1 h 68"/>
                <a:gd name="T2" fmla="*/ 51 w 66"/>
                <a:gd name="T3" fmla="*/ 68 h 68"/>
                <a:gd name="T4" fmla="*/ 66 w 66"/>
                <a:gd name="T5" fmla="*/ 64 h 68"/>
                <a:gd name="T6" fmla="*/ 25 w 66"/>
                <a:gd name="T7" fmla="*/ 0 h 68"/>
                <a:gd name="T8" fmla="*/ 11 w 66"/>
                <a:gd name="T9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8">
                  <a:moveTo>
                    <a:pt x="11" y="1"/>
                  </a:moveTo>
                  <a:cubicBezTo>
                    <a:pt x="11" y="1"/>
                    <a:pt x="0" y="42"/>
                    <a:pt x="51" y="68"/>
                  </a:cubicBezTo>
                  <a:cubicBezTo>
                    <a:pt x="66" y="64"/>
                    <a:pt x="66" y="64"/>
                    <a:pt x="66" y="64"/>
                  </a:cubicBezTo>
                  <a:cubicBezTo>
                    <a:pt x="66" y="64"/>
                    <a:pt x="8" y="24"/>
                    <a:pt x="25" y="0"/>
                  </a:cubicBezTo>
                  <a:lnTo>
                    <a:pt x="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99" name="Freeform 97"/>
            <p:cNvSpPr>
              <a:spLocks/>
            </p:cNvSpPr>
            <p:nvPr/>
          </p:nvSpPr>
          <p:spPr bwMode="auto">
            <a:xfrm>
              <a:off x="1101" y="3440"/>
              <a:ext cx="114" cy="120"/>
            </a:xfrm>
            <a:custGeom>
              <a:avLst/>
              <a:gdLst>
                <a:gd name="T0" fmla="*/ 0 w 76"/>
                <a:gd name="T1" fmla="*/ 46 h 80"/>
                <a:gd name="T2" fmla="*/ 5 w 76"/>
                <a:gd name="T3" fmla="*/ 36 h 80"/>
                <a:gd name="T4" fmla="*/ 18 w 76"/>
                <a:gd name="T5" fmla="*/ 22 h 80"/>
                <a:gd name="T6" fmla="*/ 76 w 76"/>
                <a:gd name="T7" fmla="*/ 0 h 80"/>
                <a:gd name="T8" fmla="*/ 60 w 76"/>
                <a:gd name="T9" fmla="*/ 9 h 80"/>
                <a:gd name="T10" fmla="*/ 46 w 76"/>
                <a:gd name="T11" fmla="*/ 19 h 80"/>
                <a:gd name="T12" fmla="*/ 37 w 76"/>
                <a:gd name="T13" fmla="*/ 46 h 80"/>
                <a:gd name="T14" fmla="*/ 48 w 76"/>
                <a:gd name="T15" fmla="*/ 69 h 80"/>
                <a:gd name="T16" fmla="*/ 9 w 76"/>
                <a:gd name="T17" fmla="*/ 5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80">
                  <a:moveTo>
                    <a:pt x="0" y="46"/>
                  </a:moveTo>
                  <a:cubicBezTo>
                    <a:pt x="3" y="43"/>
                    <a:pt x="3" y="39"/>
                    <a:pt x="5" y="36"/>
                  </a:cubicBezTo>
                  <a:cubicBezTo>
                    <a:pt x="8" y="30"/>
                    <a:pt x="13" y="25"/>
                    <a:pt x="18" y="22"/>
                  </a:cubicBezTo>
                  <a:cubicBezTo>
                    <a:pt x="35" y="9"/>
                    <a:pt x="54" y="2"/>
                    <a:pt x="76" y="0"/>
                  </a:cubicBezTo>
                  <a:cubicBezTo>
                    <a:pt x="71" y="0"/>
                    <a:pt x="64" y="6"/>
                    <a:pt x="60" y="9"/>
                  </a:cubicBezTo>
                  <a:cubicBezTo>
                    <a:pt x="55" y="12"/>
                    <a:pt x="50" y="15"/>
                    <a:pt x="46" y="19"/>
                  </a:cubicBezTo>
                  <a:cubicBezTo>
                    <a:pt x="39" y="26"/>
                    <a:pt x="34" y="36"/>
                    <a:pt x="37" y="46"/>
                  </a:cubicBezTo>
                  <a:cubicBezTo>
                    <a:pt x="39" y="52"/>
                    <a:pt x="50" y="61"/>
                    <a:pt x="48" y="69"/>
                  </a:cubicBezTo>
                  <a:cubicBezTo>
                    <a:pt x="45" y="80"/>
                    <a:pt x="15" y="60"/>
                    <a:pt x="9" y="58"/>
                  </a:cubicBezTo>
                </a:path>
              </a:pathLst>
            </a:custGeom>
            <a:solidFill>
              <a:srgbClr val="F0B1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00" name="Freeform 98"/>
            <p:cNvSpPr>
              <a:spLocks/>
            </p:cNvSpPr>
            <p:nvPr/>
          </p:nvSpPr>
          <p:spPr bwMode="auto">
            <a:xfrm>
              <a:off x="498" y="3305"/>
              <a:ext cx="94" cy="93"/>
            </a:xfrm>
            <a:custGeom>
              <a:avLst/>
              <a:gdLst>
                <a:gd name="T0" fmla="*/ 46 w 63"/>
                <a:gd name="T1" fmla="*/ 4 h 62"/>
                <a:gd name="T2" fmla="*/ 60 w 63"/>
                <a:gd name="T3" fmla="*/ 6 h 62"/>
                <a:gd name="T4" fmla="*/ 62 w 63"/>
                <a:gd name="T5" fmla="*/ 25 h 62"/>
                <a:gd name="T6" fmla="*/ 40 w 63"/>
                <a:gd name="T7" fmla="*/ 49 h 62"/>
                <a:gd name="T8" fmla="*/ 10 w 63"/>
                <a:gd name="T9" fmla="*/ 42 h 62"/>
                <a:gd name="T10" fmla="*/ 16 w 63"/>
                <a:gd name="T11" fmla="*/ 21 h 62"/>
                <a:gd name="T12" fmla="*/ 15 w 63"/>
                <a:gd name="T13" fmla="*/ 5 h 62"/>
                <a:gd name="T14" fmla="*/ 46 w 63"/>
                <a:gd name="T15" fmla="*/ 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3" h="62">
                  <a:moveTo>
                    <a:pt x="46" y="4"/>
                  </a:moveTo>
                  <a:cubicBezTo>
                    <a:pt x="50" y="6"/>
                    <a:pt x="57" y="2"/>
                    <a:pt x="60" y="6"/>
                  </a:cubicBezTo>
                  <a:cubicBezTo>
                    <a:pt x="63" y="10"/>
                    <a:pt x="62" y="21"/>
                    <a:pt x="62" y="25"/>
                  </a:cubicBezTo>
                  <a:cubicBezTo>
                    <a:pt x="63" y="41"/>
                    <a:pt x="55" y="44"/>
                    <a:pt x="40" y="49"/>
                  </a:cubicBezTo>
                  <a:cubicBezTo>
                    <a:pt x="32" y="52"/>
                    <a:pt x="0" y="62"/>
                    <a:pt x="10" y="42"/>
                  </a:cubicBezTo>
                  <a:cubicBezTo>
                    <a:pt x="14" y="34"/>
                    <a:pt x="21" y="30"/>
                    <a:pt x="16" y="21"/>
                  </a:cubicBezTo>
                  <a:cubicBezTo>
                    <a:pt x="14" y="16"/>
                    <a:pt x="11" y="10"/>
                    <a:pt x="15" y="5"/>
                  </a:cubicBezTo>
                  <a:cubicBezTo>
                    <a:pt x="20" y="0"/>
                    <a:pt x="25" y="2"/>
                    <a:pt x="46" y="4"/>
                  </a:cubicBezTo>
                </a:path>
              </a:pathLst>
            </a:custGeom>
            <a:solidFill>
              <a:srgbClr val="E1C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01" name="Freeform 99"/>
            <p:cNvSpPr>
              <a:spLocks/>
            </p:cNvSpPr>
            <p:nvPr/>
          </p:nvSpPr>
          <p:spPr bwMode="auto">
            <a:xfrm>
              <a:off x="583" y="3335"/>
              <a:ext cx="53" cy="60"/>
            </a:xfrm>
            <a:custGeom>
              <a:avLst/>
              <a:gdLst>
                <a:gd name="T0" fmla="*/ 0 w 35"/>
                <a:gd name="T1" fmla="*/ 40 h 40"/>
                <a:gd name="T2" fmla="*/ 12 w 35"/>
                <a:gd name="T3" fmla="*/ 35 h 40"/>
                <a:gd name="T4" fmla="*/ 23 w 35"/>
                <a:gd name="T5" fmla="*/ 24 h 40"/>
                <a:gd name="T6" fmla="*/ 30 w 35"/>
                <a:gd name="T7" fmla="*/ 0 h 40"/>
                <a:gd name="T8" fmla="*/ 30 w 35"/>
                <a:gd name="T9" fmla="*/ 30 h 40"/>
                <a:gd name="T10" fmla="*/ 3 w 35"/>
                <a:gd name="T11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0">
                  <a:moveTo>
                    <a:pt x="0" y="40"/>
                  </a:moveTo>
                  <a:cubicBezTo>
                    <a:pt x="3" y="36"/>
                    <a:pt x="8" y="37"/>
                    <a:pt x="12" y="35"/>
                  </a:cubicBezTo>
                  <a:cubicBezTo>
                    <a:pt x="16" y="33"/>
                    <a:pt x="21" y="28"/>
                    <a:pt x="23" y="24"/>
                  </a:cubicBezTo>
                  <a:cubicBezTo>
                    <a:pt x="29" y="17"/>
                    <a:pt x="27" y="7"/>
                    <a:pt x="30" y="0"/>
                  </a:cubicBezTo>
                  <a:cubicBezTo>
                    <a:pt x="34" y="8"/>
                    <a:pt x="35" y="22"/>
                    <a:pt x="30" y="30"/>
                  </a:cubicBezTo>
                  <a:cubicBezTo>
                    <a:pt x="24" y="39"/>
                    <a:pt x="12" y="38"/>
                    <a:pt x="3" y="40"/>
                  </a:cubicBezTo>
                </a:path>
              </a:pathLst>
            </a:custGeom>
            <a:solidFill>
              <a:srgbClr val="F0B1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02" name="Freeform 100"/>
            <p:cNvSpPr>
              <a:spLocks/>
            </p:cNvSpPr>
            <p:nvPr/>
          </p:nvSpPr>
          <p:spPr bwMode="auto">
            <a:xfrm>
              <a:off x="501" y="3367"/>
              <a:ext cx="145" cy="64"/>
            </a:xfrm>
            <a:custGeom>
              <a:avLst/>
              <a:gdLst>
                <a:gd name="T0" fmla="*/ 6 w 97"/>
                <a:gd name="T1" fmla="*/ 36 h 43"/>
                <a:gd name="T2" fmla="*/ 19 w 97"/>
                <a:gd name="T3" fmla="*/ 30 h 43"/>
                <a:gd name="T4" fmla="*/ 32 w 97"/>
                <a:gd name="T5" fmla="*/ 25 h 43"/>
                <a:gd name="T6" fmla="*/ 53 w 97"/>
                <a:gd name="T7" fmla="*/ 24 h 43"/>
                <a:gd name="T8" fmla="*/ 81 w 97"/>
                <a:gd name="T9" fmla="*/ 18 h 43"/>
                <a:gd name="T10" fmla="*/ 96 w 97"/>
                <a:gd name="T11" fmla="*/ 0 h 43"/>
                <a:gd name="T12" fmla="*/ 86 w 97"/>
                <a:gd name="T13" fmla="*/ 25 h 43"/>
                <a:gd name="T14" fmla="*/ 51 w 97"/>
                <a:gd name="T15" fmla="*/ 37 h 43"/>
                <a:gd name="T16" fmla="*/ 15 w 97"/>
                <a:gd name="T17" fmla="*/ 41 h 43"/>
                <a:gd name="T18" fmla="*/ 4 w 97"/>
                <a:gd name="T19" fmla="*/ 42 h 43"/>
                <a:gd name="T20" fmla="*/ 6 w 97"/>
                <a:gd name="T21" fmla="*/ 37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7" h="43">
                  <a:moveTo>
                    <a:pt x="6" y="36"/>
                  </a:moveTo>
                  <a:cubicBezTo>
                    <a:pt x="11" y="36"/>
                    <a:pt x="14" y="32"/>
                    <a:pt x="19" y="30"/>
                  </a:cubicBezTo>
                  <a:cubicBezTo>
                    <a:pt x="23" y="28"/>
                    <a:pt x="27" y="27"/>
                    <a:pt x="32" y="25"/>
                  </a:cubicBezTo>
                  <a:cubicBezTo>
                    <a:pt x="39" y="23"/>
                    <a:pt x="46" y="23"/>
                    <a:pt x="53" y="24"/>
                  </a:cubicBezTo>
                  <a:cubicBezTo>
                    <a:pt x="62" y="26"/>
                    <a:pt x="73" y="24"/>
                    <a:pt x="81" y="18"/>
                  </a:cubicBezTo>
                  <a:cubicBezTo>
                    <a:pt x="88" y="13"/>
                    <a:pt x="89" y="4"/>
                    <a:pt x="96" y="0"/>
                  </a:cubicBezTo>
                  <a:cubicBezTo>
                    <a:pt x="97" y="8"/>
                    <a:pt x="91" y="19"/>
                    <a:pt x="86" y="25"/>
                  </a:cubicBezTo>
                  <a:cubicBezTo>
                    <a:pt x="76" y="35"/>
                    <a:pt x="65" y="38"/>
                    <a:pt x="51" y="37"/>
                  </a:cubicBezTo>
                  <a:cubicBezTo>
                    <a:pt x="38" y="35"/>
                    <a:pt x="27" y="37"/>
                    <a:pt x="15" y="41"/>
                  </a:cubicBezTo>
                  <a:cubicBezTo>
                    <a:pt x="13" y="42"/>
                    <a:pt x="7" y="43"/>
                    <a:pt x="4" y="42"/>
                  </a:cubicBezTo>
                  <a:cubicBezTo>
                    <a:pt x="0" y="41"/>
                    <a:pt x="3" y="38"/>
                    <a:pt x="6" y="37"/>
                  </a:cubicBezTo>
                </a:path>
              </a:pathLst>
            </a:custGeom>
            <a:solidFill>
              <a:srgbClr val="F4D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03" name="Freeform 101"/>
            <p:cNvSpPr>
              <a:spLocks/>
            </p:cNvSpPr>
            <p:nvPr/>
          </p:nvSpPr>
          <p:spPr bwMode="auto">
            <a:xfrm>
              <a:off x="558" y="3403"/>
              <a:ext cx="61" cy="18"/>
            </a:xfrm>
            <a:custGeom>
              <a:avLst/>
              <a:gdLst>
                <a:gd name="T0" fmla="*/ 0 w 41"/>
                <a:gd name="T1" fmla="*/ 5 h 12"/>
                <a:gd name="T2" fmla="*/ 41 w 41"/>
                <a:gd name="T3" fmla="*/ 0 h 12"/>
                <a:gd name="T4" fmla="*/ 0 w 41"/>
                <a:gd name="T5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12">
                  <a:moveTo>
                    <a:pt x="0" y="5"/>
                  </a:moveTo>
                  <a:cubicBezTo>
                    <a:pt x="13" y="3"/>
                    <a:pt x="30" y="8"/>
                    <a:pt x="41" y="0"/>
                  </a:cubicBezTo>
                  <a:cubicBezTo>
                    <a:pt x="30" y="12"/>
                    <a:pt x="13" y="5"/>
                    <a:pt x="0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04" name="Freeform 102"/>
            <p:cNvSpPr>
              <a:spLocks/>
            </p:cNvSpPr>
            <p:nvPr/>
          </p:nvSpPr>
          <p:spPr bwMode="auto">
            <a:xfrm>
              <a:off x="570" y="3343"/>
              <a:ext cx="48" cy="46"/>
            </a:xfrm>
            <a:custGeom>
              <a:avLst/>
              <a:gdLst>
                <a:gd name="T0" fmla="*/ 1 w 32"/>
                <a:gd name="T1" fmla="*/ 30 h 31"/>
                <a:gd name="T2" fmla="*/ 21 w 32"/>
                <a:gd name="T3" fmla="*/ 24 h 31"/>
                <a:gd name="T4" fmla="*/ 32 w 32"/>
                <a:gd name="T5" fmla="*/ 0 h 31"/>
                <a:gd name="T6" fmla="*/ 24 w 32"/>
                <a:gd name="T7" fmla="*/ 26 h 31"/>
                <a:gd name="T8" fmla="*/ 0 w 32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31">
                  <a:moveTo>
                    <a:pt x="1" y="30"/>
                  </a:moveTo>
                  <a:cubicBezTo>
                    <a:pt x="7" y="30"/>
                    <a:pt x="16" y="28"/>
                    <a:pt x="21" y="24"/>
                  </a:cubicBezTo>
                  <a:cubicBezTo>
                    <a:pt x="29" y="19"/>
                    <a:pt x="30" y="7"/>
                    <a:pt x="32" y="0"/>
                  </a:cubicBezTo>
                  <a:cubicBezTo>
                    <a:pt x="32" y="8"/>
                    <a:pt x="31" y="20"/>
                    <a:pt x="24" y="26"/>
                  </a:cubicBezTo>
                  <a:cubicBezTo>
                    <a:pt x="18" y="30"/>
                    <a:pt x="7" y="31"/>
                    <a:pt x="0" y="31"/>
                  </a:cubicBezTo>
                </a:path>
              </a:pathLst>
            </a:custGeom>
            <a:solidFill>
              <a:srgbClr val="D85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05" name="Freeform 103"/>
            <p:cNvSpPr>
              <a:spLocks/>
            </p:cNvSpPr>
            <p:nvPr/>
          </p:nvSpPr>
          <p:spPr bwMode="auto">
            <a:xfrm>
              <a:off x="437" y="3418"/>
              <a:ext cx="44" cy="30"/>
            </a:xfrm>
            <a:custGeom>
              <a:avLst/>
              <a:gdLst>
                <a:gd name="T0" fmla="*/ 30 w 30"/>
                <a:gd name="T1" fmla="*/ 1 h 20"/>
                <a:gd name="T2" fmla="*/ 22 w 30"/>
                <a:gd name="T3" fmla="*/ 3 h 20"/>
                <a:gd name="T4" fmla="*/ 15 w 30"/>
                <a:gd name="T5" fmla="*/ 6 h 20"/>
                <a:gd name="T6" fmla="*/ 0 w 30"/>
                <a:gd name="T7" fmla="*/ 20 h 20"/>
                <a:gd name="T8" fmla="*/ 3 w 30"/>
                <a:gd name="T9" fmla="*/ 10 h 20"/>
                <a:gd name="T10" fmla="*/ 8 w 30"/>
                <a:gd name="T11" fmla="*/ 3 h 20"/>
                <a:gd name="T12" fmla="*/ 17 w 30"/>
                <a:gd name="T13" fmla="*/ 2 h 20"/>
                <a:gd name="T14" fmla="*/ 26 w 30"/>
                <a:gd name="T15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" h="20">
                  <a:moveTo>
                    <a:pt x="30" y="1"/>
                  </a:moveTo>
                  <a:cubicBezTo>
                    <a:pt x="28" y="0"/>
                    <a:pt x="24" y="2"/>
                    <a:pt x="22" y="3"/>
                  </a:cubicBezTo>
                  <a:cubicBezTo>
                    <a:pt x="19" y="4"/>
                    <a:pt x="17" y="5"/>
                    <a:pt x="15" y="6"/>
                  </a:cubicBezTo>
                  <a:cubicBezTo>
                    <a:pt x="8" y="9"/>
                    <a:pt x="2" y="14"/>
                    <a:pt x="0" y="20"/>
                  </a:cubicBezTo>
                  <a:cubicBezTo>
                    <a:pt x="0" y="17"/>
                    <a:pt x="2" y="14"/>
                    <a:pt x="3" y="10"/>
                  </a:cubicBezTo>
                  <a:cubicBezTo>
                    <a:pt x="4" y="7"/>
                    <a:pt x="5" y="4"/>
                    <a:pt x="8" y="3"/>
                  </a:cubicBezTo>
                  <a:cubicBezTo>
                    <a:pt x="10" y="2"/>
                    <a:pt x="14" y="2"/>
                    <a:pt x="17" y="2"/>
                  </a:cubicBezTo>
                  <a:cubicBezTo>
                    <a:pt x="20" y="2"/>
                    <a:pt x="24" y="1"/>
                    <a:pt x="26" y="1"/>
                  </a:cubicBezTo>
                </a:path>
              </a:pathLst>
            </a:custGeom>
            <a:solidFill>
              <a:srgbClr val="F0B1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06" name="Freeform 104"/>
            <p:cNvSpPr>
              <a:spLocks/>
            </p:cNvSpPr>
            <p:nvPr/>
          </p:nvSpPr>
          <p:spPr bwMode="auto">
            <a:xfrm>
              <a:off x="413" y="3394"/>
              <a:ext cx="30" cy="58"/>
            </a:xfrm>
            <a:custGeom>
              <a:avLst/>
              <a:gdLst>
                <a:gd name="T0" fmla="*/ 0 w 20"/>
                <a:gd name="T1" fmla="*/ 0 h 39"/>
                <a:gd name="T2" fmla="*/ 12 w 20"/>
                <a:gd name="T3" fmla="*/ 12 h 39"/>
                <a:gd name="T4" fmla="*/ 19 w 20"/>
                <a:gd name="T5" fmla="*/ 18 h 39"/>
                <a:gd name="T6" fmla="*/ 18 w 20"/>
                <a:gd name="T7" fmla="*/ 22 h 39"/>
                <a:gd name="T8" fmla="*/ 15 w 20"/>
                <a:gd name="T9" fmla="*/ 30 h 39"/>
                <a:gd name="T10" fmla="*/ 14 w 20"/>
                <a:gd name="T11" fmla="*/ 39 h 39"/>
                <a:gd name="T12" fmla="*/ 11 w 20"/>
                <a:gd name="T13" fmla="*/ 30 h 39"/>
                <a:gd name="T14" fmla="*/ 10 w 20"/>
                <a:gd name="T15" fmla="*/ 18 h 39"/>
                <a:gd name="T16" fmla="*/ 3 w 20"/>
                <a:gd name="T17" fmla="*/ 9 h 39"/>
                <a:gd name="T18" fmla="*/ 0 w 20"/>
                <a:gd name="T1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39">
                  <a:moveTo>
                    <a:pt x="0" y="0"/>
                  </a:moveTo>
                  <a:cubicBezTo>
                    <a:pt x="2" y="6"/>
                    <a:pt x="7" y="9"/>
                    <a:pt x="12" y="12"/>
                  </a:cubicBezTo>
                  <a:cubicBezTo>
                    <a:pt x="14" y="13"/>
                    <a:pt x="18" y="15"/>
                    <a:pt x="19" y="18"/>
                  </a:cubicBezTo>
                  <a:cubicBezTo>
                    <a:pt x="20" y="19"/>
                    <a:pt x="19" y="20"/>
                    <a:pt x="18" y="22"/>
                  </a:cubicBezTo>
                  <a:cubicBezTo>
                    <a:pt x="16" y="24"/>
                    <a:pt x="15" y="27"/>
                    <a:pt x="15" y="30"/>
                  </a:cubicBezTo>
                  <a:cubicBezTo>
                    <a:pt x="14" y="33"/>
                    <a:pt x="13" y="36"/>
                    <a:pt x="14" y="39"/>
                  </a:cubicBezTo>
                  <a:cubicBezTo>
                    <a:pt x="12" y="37"/>
                    <a:pt x="11" y="33"/>
                    <a:pt x="11" y="30"/>
                  </a:cubicBezTo>
                  <a:cubicBezTo>
                    <a:pt x="11" y="26"/>
                    <a:pt x="12" y="22"/>
                    <a:pt x="10" y="18"/>
                  </a:cubicBezTo>
                  <a:cubicBezTo>
                    <a:pt x="9" y="15"/>
                    <a:pt x="5" y="12"/>
                    <a:pt x="3" y="9"/>
                  </a:cubicBezTo>
                  <a:cubicBezTo>
                    <a:pt x="2" y="6"/>
                    <a:pt x="1" y="3"/>
                    <a:pt x="0" y="0"/>
                  </a:cubicBezTo>
                </a:path>
              </a:pathLst>
            </a:custGeom>
            <a:solidFill>
              <a:srgbClr val="F4D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07" name="Freeform 105"/>
            <p:cNvSpPr>
              <a:spLocks/>
            </p:cNvSpPr>
            <p:nvPr/>
          </p:nvSpPr>
          <p:spPr bwMode="auto">
            <a:xfrm>
              <a:off x="458" y="3412"/>
              <a:ext cx="37" cy="10"/>
            </a:xfrm>
            <a:custGeom>
              <a:avLst/>
              <a:gdLst>
                <a:gd name="T0" fmla="*/ 1 w 25"/>
                <a:gd name="T1" fmla="*/ 2 h 7"/>
                <a:gd name="T2" fmla="*/ 0 w 25"/>
                <a:gd name="T3" fmla="*/ 1 h 7"/>
                <a:gd name="T4" fmla="*/ 25 w 25"/>
                <a:gd name="T5" fmla="*/ 0 h 7"/>
                <a:gd name="T6" fmla="*/ 11 w 25"/>
                <a:gd name="T7" fmla="*/ 5 h 7"/>
                <a:gd name="T8" fmla="*/ 4 w 25"/>
                <a:gd name="T9" fmla="*/ 7 h 7"/>
                <a:gd name="T10" fmla="*/ 0 w 25"/>
                <a:gd name="T11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7">
                  <a:moveTo>
                    <a:pt x="1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8" y="7"/>
                    <a:pt x="17" y="4"/>
                    <a:pt x="25" y="0"/>
                  </a:cubicBezTo>
                  <a:cubicBezTo>
                    <a:pt x="22" y="3"/>
                    <a:pt x="15" y="4"/>
                    <a:pt x="11" y="5"/>
                  </a:cubicBezTo>
                  <a:cubicBezTo>
                    <a:pt x="9" y="6"/>
                    <a:pt x="6" y="7"/>
                    <a:pt x="4" y="7"/>
                  </a:cubicBezTo>
                  <a:cubicBezTo>
                    <a:pt x="1" y="7"/>
                    <a:pt x="0" y="4"/>
                    <a:pt x="0" y="2"/>
                  </a:cubicBezTo>
                </a:path>
              </a:pathLst>
            </a:custGeom>
            <a:solidFill>
              <a:srgbClr val="D85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08" name="Freeform 106"/>
            <p:cNvSpPr>
              <a:spLocks/>
            </p:cNvSpPr>
            <p:nvPr/>
          </p:nvSpPr>
          <p:spPr bwMode="auto">
            <a:xfrm>
              <a:off x="447" y="3392"/>
              <a:ext cx="399" cy="132"/>
            </a:xfrm>
            <a:custGeom>
              <a:avLst/>
              <a:gdLst>
                <a:gd name="T0" fmla="*/ 14 w 266"/>
                <a:gd name="T1" fmla="*/ 30 h 88"/>
                <a:gd name="T2" fmla="*/ 1 w 266"/>
                <a:gd name="T3" fmla="*/ 44 h 88"/>
                <a:gd name="T4" fmla="*/ 22 w 266"/>
                <a:gd name="T5" fmla="*/ 68 h 88"/>
                <a:gd name="T6" fmla="*/ 50 w 266"/>
                <a:gd name="T7" fmla="*/ 81 h 88"/>
                <a:gd name="T8" fmla="*/ 78 w 266"/>
                <a:gd name="T9" fmla="*/ 87 h 88"/>
                <a:gd name="T10" fmla="*/ 104 w 266"/>
                <a:gd name="T11" fmla="*/ 83 h 88"/>
                <a:gd name="T12" fmla="*/ 138 w 266"/>
                <a:gd name="T13" fmla="*/ 81 h 88"/>
                <a:gd name="T14" fmla="*/ 191 w 266"/>
                <a:gd name="T15" fmla="*/ 75 h 88"/>
                <a:gd name="T16" fmla="*/ 238 w 266"/>
                <a:gd name="T17" fmla="*/ 71 h 88"/>
                <a:gd name="T18" fmla="*/ 265 w 266"/>
                <a:gd name="T19" fmla="*/ 66 h 88"/>
                <a:gd name="T20" fmla="*/ 248 w 266"/>
                <a:gd name="T21" fmla="*/ 51 h 88"/>
                <a:gd name="T22" fmla="*/ 219 w 266"/>
                <a:gd name="T23" fmla="*/ 39 h 88"/>
                <a:gd name="T24" fmla="*/ 210 w 266"/>
                <a:gd name="T25" fmla="*/ 29 h 88"/>
                <a:gd name="T26" fmla="*/ 205 w 266"/>
                <a:gd name="T27" fmla="*/ 13 h 88"/>
                <a:gd name="T28" fmla="*/ 174 w 266"/>
                <a:gd name="T29" fmla="*/ 9 h 88"/>
                <a:gd name="T30" fmla="*/ 120 w 266"/>
                <a:gd name="T31" fmla="*/ 34 h 88"/>
                <a:gd name="T32" fmla="*/ 54 w 266"/>
                <a:gd name="T33" fmla="*/ 54 h 88"/>
                <a:gd name="T34" fmla="*/ 34 w 266"/>
                <a:gd name="T35" fmla="*/ 45 h 88"/>
                <a:gd name="T36" fmla="*/ 30 w 266"/>
                <a:gd name="T37" fmla="*/ 34 h 88"/>
                <a:gd name="T38" fmla="*/ 20 w 266"/>
                <a:gd name="T39" fmla="*/ 27 h 88"/>
                <a:gd name="T40" fmla="*/ 15 w 266"/>
                <a:gd name="T41" fmla="*/ 29 h 88"/>
                <a:gd name="T42" fmla="*/ 9 w 266"/>
                <a:gd name="T43" fmla="*/ 3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6" h="88">
                  <a:moveTo>
                    <a:pt x="14" y="30"/>
                  </a:moveTo>
                  <a:cubicBezTo>
                    <a:pt x="5" y="29"/>
                    <a:pt x="0" y="36"/>
                    <a:pt x="1" y="44"/>
                  </a:cubicBezTo>
                  <a:cubicBezTo>
                    <a:pt x="3" y="53"/>
                    <a:pt x="15" y="62"/>
                    <a:pt x="22" y="68"/>
                  </a:cubicBezTo>
                  <a:cubicBezTo>
                    <a:pt x="31" y="74"/>
                    <a:pt x="40" y="76"/>
                    <a:pt x="50" y="81"/>
                  </a:cubicBezTo>
                  <a:cubicBezTo>
                    <a:pt x="59" y="85"/>
                    <a:pt x="69" y="87"/>
                    <a:pt x="78" y="87"/>
                  </a:cubicBezTo>
                  <a:cubicBezTo>
                    <a:pt x="87" y="88"/>
                    <a:pt x="96" y="85"/>
                    <a:pt x="104" y="83"/>
                  </a:cubicBezTo>
                  <a:cubicBezTo>
                    <a:pt x="115" y="81"/>
                    <a:pt x="127" y="81"/>
                    <a:pt x="138" y="81"/>
                  </a:cubicBezTo>
                  <a:cubicBezTo>
                    <a:pt x="156" y="81"/>
                    <a:pt x="173" y="77"/>
                    <a:pt x="191" y="75"/>
                  </a:cubicBezTo>
                  <a:cubicBezTo>
                    <a:pt x="207" y="73"/>
                    <a:pt x="222" y="67"/>
                    <a:pt x="238" y="71"/>
                  </a:cubicBezTo>
                  <a:cubicBezTo>
                    <a:pt x="245" y="73"/>
                    <a:pt x="266" y="82"/>
                    <a:pt x="265" y="66"/>
                  </a:cubicBezTo>
                  <a:cubicBezTo>
                    <a:pt x="264" y="60"/>
                    <a:pt x="254" y="54"/>
                    <a:pt x="248" y="51"/>
                  </a:cubicBezTo>
                  <a:cubicBezTo>
                    <a:pt x="238" y="48"/>
                    <a:pt x="228" y="47"/>
                    <a:pt x="219" y="39"/>
                  </a:cubicBezTo>
                  <a:cubicBezTo>
                    <a:pt x="216" y="36"/>
                    <a:pt x="212" y="33"/>
                    <a:pt x="210" y="29"/>
                  </a:cubicBezTo>
                  <a:cubicBezTo>
                    <a:pt x="207" y="24"/>
                    <a:pt x="207" y="18"/>
                    <a:pt x="205" y="13"/>
                  </a:cubicBezTo>
                  <a:cubicBezTo>
                    <a:pt x="200" y="0"/>
                    <a:pt x="184" y="5"/>
                    <a:pt x="174" y="9"/>
                  </a:cubicBezTo>
                  <a:cubicBezTo>
                    <a:pt x="156" y="17"/>
                    <a:pt x="138" y="25"/>
                    <a:pt x="120" y="34"/>
                  </a:cubicBezTo>
                  <a:cubicBezTo>
                    <a:pt x="100" y="44"/>
                    <a:pt x="78" y="57"/>
                    <a:pt x="54" y="54"/>
                  </a:cubicBezTo>
                  <a:cubicBezTo>
                    <a:pt x="47" y="52"/>
                    <a:pt x="39" y="50"/>
                    <a:pt x="34" y="45"/>
                  </a:cubicBezTo>
                  <a:cubicBezTo>
                    <a:pt x="31" y="41"/>
                    <a:pt x="32" y="38"/>
                    <a:pt x="30" y="34"/>
                  </a:cubicBezTo>
                  <a:cubicBezTo>
                    <a:pt x="28" y="30"/>
                    <a:pt x="25" y="27"/>
                    <a:pt x="20" y="27"/>
                  </a:cubicBezTo>
                  <a:cubicBezTo>
                    <a:pt x="18" y="26"/>
                    <a:pt x="16" y="26"/>
                    <a:pt x="15" y="29"/>
                  </a:cubicBezTo>
                  <a:cubicBezTo>
                    <a:pt x="13" y="29"/>
                    <a:pt x="11" y="29"/>
                    <a:pt x="9" y="30"/>
                  </a:cubicBezTo>
                </a:path>
              </a:pathLst>
            </a:custGeom>
            <a:solidFill>
              <a:srgbClr val="F4D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09" name="Freeform 107"/>
            <p:cNvSpPr>
              <a:spLocks/>
            </p:cNvSpPr>
            <p:nvPr/>
          </p:nvSpPr>
          <p:spPr bwMode="auto">
            <a:xfrm>
              <a:off x="438" y="3416"/>
              <a:ext cx="66" cy="38"/>
            </a:xfrm>
            <a:custGeom>
              <a:avLst/>
              <a:gdLst>
                <a:gd name="T0" fmla="*/ 2 w 44"/>
                <a:gd name="T1" fmla="*/ 24 h 25"/>
                <a:gd name="T2" fmla="*/ 6 w 44"/>
                <a:gd name="T3" fmla="*/ 13 h 25"/>
                <a:gd name="T4" fmla="*/ 18 w 44"/>
                <a:gd name="T5" fmla="*/ 7 h 25"/>
                <a:gd name="T6" fmla="*/ 31 w 44"/>
                <a:gd name="T7" fmla="*/ 3 h 25"/>
                <a:gd name="T8" fmla="*/ 44 w 44"/>
                <a:gd name="T9" fmla="*/ 0 h 25"/>
                <a:gd name="T10" fmla="*/ 30 w 44"/>
                <a:gd name="T11" fmla="*/ 5 h 25"/>
                <a:gd name="T12" fmla="*/ 16 w 44"/>
                <a:gd name="T13" fmla="*/ 10 h 25"/>
                <a:gd name="T14" fmla="*/ 7 w 44"/>
                <a:gd name="T15" fmla="*/ 19 h 25"/>
                <a:gd name="T16" fmla="*/ 1 w 44"/>
                <a:gd name="T1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25">
                  <a:moveTo>
                    <a:pt x="2" y="24"/>
                  </a:moveTo>
                  <a:cubicBezTo>
                    <a:pt x="0" y="20"/>
                    <a:pt x="4" y="15"/>
                    <a:pt x="6" y="13"/>
                  </a:cubicBezTo>
                  <a:cubicBezTo>
                    <a:pt x="9" y="10"/>
                    <a:pt x="14" y="8"/>
                    <a:pt x="18" y="7"/>
                  </a:cubicBezTo>
                  <a:cubicBezTo>
                    <a:pt x="22" y="5"/>
                    <a:pt x="26" y="4"/>
                    <a:pt x="31" y="3"/>
                  </a:cubicBezTo>
                  <a:cubicBezTo>
                    <a:pt x="35" y="2"/>
                    <a:pt x="40" y="2"/>
                    <a:pt x="44" y="0"/>
                  </a:cubicBezTo>
                  <a:cubicBezTo>
                    <a:pt x="39" y="2"/>
                    <a:pt x="35" y="4"/>
                    <a:pt x="30" y="5"/>
                  </a:cubicBezTo>
                  <a:cubicBezTo>
                    <a:pt x="26" y="7"/>
                    <a:pt x="21" y="7"/>
                    <a:pt x="16" y="10"/>
                  </a:cubicBezTo>
                  <a:cubicBezTo>
                    <a:pt x="13" y="13"/>
                    <a:pt x="10" y="15"/>
                    <a:pt x="7" y="19"/>
                  </a:cubicBezTo>
                  <a:cubicBezTo>
                    <a:pt x="5" y="21"/>
                    <a:pt x="4" y="24"/>
                    <a:pt x="1" y="2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10" name="Freeform 108"/>
            <p:cNvSpPr>
              <a:spLocks/>
            </p:cNvSpPr>
            <p:nvPr/>
          </p:nvSpPr>
          <p:spPr bwMode="auto">
            <a:xfrm>
              <a:off x="763" y="3272"/>
              <a:ext cx="72" cy="56"/>
            </a:xfrm>
            <a:custGeom>
              <a:avLst/>
              <a:gdLst>
                <a:gd name="T0" fmla="*/ 0 w 48"/>
                <a:gd name="T1" fmla="*/ 5 h 37"/>
                <a:gd name="T2" fmla="*/ 28 w 48"/>
                <a:gd name="T3" fmla="*/ 5 h 37"/>
                <a:gd name="T4" fmla="*/ 48 w 48"/>
                <a:gd name="T5" fmla="*/ 37 h 37"/>
                <a:gd name="T6" fmla="*/ 30 w 48"/>
                <a:gd name="T7" fmla="*/ 11 h 37"/>
                <a:gd name="T8" fmla="*/ 4 w 48"/>
                <a:gd name="T9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7">
                  <a:moveTo>
                    <a:pt x="0" y="5"/>
                  </a:moveTo>
                  <a:cubicBezTo>
                    <a:pt x="9" y="4"/>
                    <a:pt x="19" y="0"/>
                    <a:pt x="28" y="5"/>
                  </a:cubicBezTo>
                  <a:cubicBezTo>
                    <a:pt x="40" y="10"/>
                    <a:pt x="42" y="27"/>
                    <a:pt x="48" y="37"/>
                  </a:cubicBezTo>
                  <a:cubicBezTo>
                    <a:pt x="39" y="34"/>
                    <a:pt x="37" y="17"/>
                    <a:pt x="30" y="11"/>
                  </a:cubicBezTo>
                  <a:cubicBezTo>
                    <a:pt x="24" y="7"/>
                    <a:pt x="11" y="3"/>
                    <a:pt x="4" y="4"/>
                  </a:cubicBezTo>
                </a:path>
              </a:pathLst>
            </a:custGeom>
            <a:solidFill>
              <a:srgbClr val="F4D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11" name="Freeform 109"/>
            <p:cNvSpPr>
              <a:spLocks/>
            </p:cNvSpPr>
            <p:nvPr/>
          </p:nvSpPr>
          <p:spPr bwMode="auto">
            <a:xfrm>
              <a:off x="837" y="3269"/>
              <a:ext cx="360" cy="248"/>
            </a:xfrm>
            <a:custGeom>
              <a:avLst/>
              <a:gdLst>
                <a:gd name="T0" fmla="*/ 84 w 240"/>
                <a:gd name="T1" fmla="*/ 134 h 165"/>
                <a:gd name="T2" fmla="*/ 117 w 240"/>
                <a:gd name="T3" fmla="*/ 162 h 165"/>
                <a:gd name="T4" fmla="*/ 161 w 240"/>
                <a:gd name="T5" fmla="*/ 150 h 165"/>
                <a:gd name="T6" fmla="*/ 205 w 240"/>
                <a:gd name="T7" fmla="*/ 116 h 165"/>
                <a:gd name="T8" fmla="*/ 240 w 240"/>
                <a:gd name="T9" fmla="*/ 105 h 165"/>
                <a:gd name="T10" fmla="*/ 216 w 240"/>
                <a:gd name="T11" fmla="*/ 99 h 165"/>
                <a:gd name="T12" fmla="*/ 170 w 240"/>
                <a:gd name="T13" fmla="*/ 99 h 165"/>
                <a:gd name="T14" fmla="*/ 105 w 240"/>
                <a:gd name="T15" fmla="*/ 46 h 165"/>
                <a:gd name="T16" fmla="*/ 48 w 240"/>
                <a:gd name="T17" fmla="*/ 15 h 165"/>
                <a:gd name="T18" fmla="*/ 20 w 240"/>
                <a:gd name="T19" fmla="*/ 6 h 165"/>
                <a:gd name="T20" fmla="*/ 1 w 240"/>
                <a:gd name="T21" fmla="*/ 3 h 165"/>
                <a:gd name="T22" fmla="*/ 13 w 240"/>
                <a:gd name="T23" fmla="*/ 20 h 165"/>
                <a:gd name="T24" fmla="*/ 31 w 240"/>
                <a:gd name="T25" fmla="*/ 50 h 165"/>
                <a:gd name="T26" fmla="*/ 54 w 240"/>
                <a:gd name="T27" fmla="*/ 96 h 165"/>
                <a:gd name="T28" fmla="*/ 88 w 240"/>
                <a:gd name="T29" fmla="*/ 14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0" h="165">
                  <a:moveTo>
                    <a:pt x="84" y="134"/>
                  </a:moveTo>
                  <a:cubicBezTo>
                    <a:pt x="94" y="145"/>
                    <a:pt x="102" y="160"/>
                    <a:pt x="117" y="162"/>
                  </a:cubicBezTo>
                  <a:cubicBezTo>
                    <a:pt x="132" y="165"/>
                    <a:pt x="149" y="157"/>
                    <a:pt x="161" y="150"/>
                  </a:cubicBezTo>
                  <a:cubicBezTo>
                    <a:pt x="176" y="140"/>
                    <a:pt x="189" y="125"/>
                    <a:pt x="205" y="116"/>
                  </a:cubicBezTo>
                  <a:cubicBezTo>
                    <a:pt x="214" y="112"/>
                    <a:pt x="230" y="102"/>
                    <a:pt x="240" y="105"/>
                  </a:cubicBezTo>
                  <a:cubicBezTo>
                    <a:pt x="236" y="99"/>
                    <a:pt x="223" y="99"/>
                    <a:pt x="216" y="99"/>
                  </a:cubicBezTo>
                  <a:cubicBezTo>
                    <a:pt x="200" y="100"/>
                    <a:pt x="186" y="102"/>
                    <a:pt x="170" y="99"/>
                  </a:cubicBezTo>
                  <a:cubicBezTo>
                    <a:pt x="137" y="93"/>
                    <a:pt x="122" y="72"/>
                    <a:pt x="105" y="46"/>
                  </a:cubicBezTo>
                  <a:cubicBezTo>
                    <a:pt x="90" y="22"/>
                    <a:pt x="72" y="20"/>
                    <a:pt x="48" y="15"/>
                  </a:cubicBezTo>
                  <a:cubicBezTo>
                    <a:pt x="38" y="13"/>
                    <a:pt x="29" y="10"/>
                    <a:pt x="20" y="6"/>
                  </a:cubicBezTo>
                  <a:cubicBezTo>
                    <a:pt x="13" y="3"/>
                    <a:pt x="8" y="0"/>
                    <a:pt x="1" y="3"/>
                  </a:cubicBezTo>
                  <a:cubicBezTo>
                    <a:pt x="0" y="9"/>
                    <a:pt x="10" y="16"/>
                    <a:pt x="13" y="20"/>
                  </a:cubicBezTo>
                  <a:cubicBezTo>
                    <a:pt x="20" y="30"/>
                    <a:pt x="25" y="40"/>
                    <a:pt x="31" y="50"/>
                  </a:cubicBezTo>
                  <a:cubicBezTo>
                    <a:pt x="39" y="65"/>
                    <a:pt x="44" y="82"/>
                    <a:pt x="54" y="96"/>
                  </a:cubicBezTo>
                  <a:cubicBezTo>
                    <a:pt x="64" y="112"/>
                    <a:pt x="75" y="128"/>
                    <a:pt x="88" y="140"/>
                  </a:cubicBezTo>
                </a:path>
              </a:pathLst>
            </a:custGeom>
            <a:solidFill>
              <a:srgbClr val="F2CA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12" name="Freeform 110"/>
            <p:cNvSpPr>
              <a:spLocks/>
            </p:cNvSpPr>
            <p:nvPr/>
          </p:nvSpPr>
          <p:spPr bwMode="auto">
            <a:xfrm>
              <a:off x="855" y="3284"/>
              <a:ext cx="325" cy="225"/>
            </a:xfrm>
            <a:custGeom>
              <a:avLst/>
              <a:gdLst>
                <a:gd name="T0" fmla="*/ 76 w 217"/>
                <a:gd name="T1" fmla="*/ 122 h 150"/>
                <a:gd name="T2" fmla="*/ 106 w 217"/>
                <a:gd name="T3" fmla="*/ 147 h 150"/>
                <a:gd name="T4" fmla="*/ 146 w 217"/>
                <a:gd name="T5" fmla="*/ 136 h 150"/>
                <a:gd name="T6" fmla="*/ 185 w 217"/>
                <a:gd name="T7" fmla="*/ 106 h 150"/>
                <a:gd name="T8" fmla="*/ 217 w 217"/>
                <a:gd name="T9" fmla="*/ 96 h 150"/>
                <a:gd name="T10" fmla="*/ 195 w 217"/>
                <a:gd name="T11" fmla="*/ 94 h 150"/>
                <a:gd name="T12" fmla="*/ 154 w 217"/>
                <a:gd name="T13" fmla="*/ 90 h 150"/>
                <a:gd name="T14" fmla="*/ 95 w 217"/>
                <a:gd name="T15" fmla="*/ 42 h 150"/>
                <a:gd name="T16" fmla="*/ 43 w 217"/>
                <a:gd name="T17" fmla="*/ 13 h 150"/>
                <a:gd name="T18" fmla="*/ 17 w 217"/>
                <a:gd name="T19" fmla="*/ 5 h 150"/>
                <a:gd name="T20" fmla="*/ 0 w 217"/>
                <a:gd name="T21" fmla="*/ 3 h 150"/>
                <a:gd name="T22" fmla="*/ 11 w 217"/>
                <a:gd name="T23" fmla="*/ 19 h 150"/>
                <a:gd name="T24" fmla="*/ 27 w 217"/>
                <a:gd name="T25" fmla="*/ 46 h 150"/>
                <a:gd name="T26" fmla="*/ 48 w 217"/>
                <a:gd name="T27" fmla="*/ 87 h 150"/>
                <a:gd name="T28" fmla="*/ 79 w 217"/>
                <a:gd name="T29" fmla="*/ 12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7" h="150">
                  <a:moveTo>
                    <a:pt x="76" y="122"/>
                  </a:moveTo>
                  <a:cubicBezTo>
                    <a:pt x="84" y="132"/>
                    <a:pt x="92" y="145"/>
                    <a:pt x="106" y="147"/>
                  </a:cubicBezTo>
                  <a:cubicBezTo>
                    <a:pt x="119" y="150"/>
                    <a:pt x="135" y="143"/>
                    <a:pt x="146" y="136"/>
                  </a:cubicBezTo>
                  <a:cubicBezTo>
                    <a:pt x="160" y="127"/>
                    <a:pt x="171" y="113"/>
                    <a:pt x="185" y="106"/>
                  </a:cubicBezTo>
                  <a:cubicBezTo>
                    <a:pt x="194" y="102"/>
                    <a:pt x="208" y="93"/>
                    <a:pt x="217" y="96"/>
                  </a:cubicBezTo>
                  <a:cubicBezTo>
                    <a:pt x="214" y="90"/>
                    <a:pt x="201" y="94"/>
                    <a:pt x="195" y="94"/>
                  </a:cubicBezTo>
                  <a:cubicBezTo>
                    <a:pt x="180" y="94"/>
                    <a:pt x="168" y="93"/>
                    <a:pt x="154" y="90"/>
                  </a:cubicBezTo>
                  <a:cubicBezTo>
                    <a:pt x="124" y="85"/>
                    <a:pt x="110" y="65"/>
                    <a:pt x="95" y="42"/>
                  </a:cubicBezTo>
                  <a:cubicBezTo>
                    <a:pt x="81" y="20"/>
                    <a:pt x="65" y="18"/>
                    <a:pt x="43" y="13"/>
                  </a:cubicBezTo>
                  <a:cubicBezTo>
                    <a:pt x="34" y="12"/>
                    <a:pt x="25" y="9"/>
                    <a:pt x="17" y="5"/>
                  </a:cubicBezTo>
                  <a:cubicBezTo>
                    <a:pt x="11" y="3"/>
                    <a:pt x="7" y="0"/>
                    <a:pt x="0" y="3"/>
                  </a:cubicBezTo>
                  <a:cubicBezTo>
                    <a:pt x="0" y="8"/>
                    <a:pt x="8" y="15"/>
                    <a:pt x="11" y="19"/>
                  </a:cubicBezTo>
                  <a:cubicBezTo>
                    <a:pt x="17" y="27"/>
                    <a:pt x="22" y="36"/>
                    <a:pt x="27" y="46"/>
                  </a:cubicBezTo>
                  <a:cubicBezTo>
                    <a:pt x="35" y="59"/>
                    <a:pt x="40" y="74"/>
                    <a:pt x="48" y="87"/>
                  </a:cubicBezTo>
                  <a:cubicBezTo>
                    <a:pt x="57" y="102"/>
                    <a:pt x="67" y="116"/>
                    <a:pt x="79" y="127"/>
                  </a:cubicBezTo>
                </a:path>
              </a:pathLst>
            </a:custGeom>
            <a:solidFill>
              <a:srgbClr val="F3D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13" name="Freeform 111"/>
            <p:cNvSpPr>
              <a:spLocks/>
            </p:cNvSpPr>
            <p:nvPr/>
          </p:nvSpPr>
          <p:spPr bwMode="auto">
            <a:xfrm>
              <a:off x="870" y="3295"/>
              <a:ext cx="282" cy="204"/>
            </a:xfrm>
            <a:custGeom>
              <a:avLst/>
              <a:gdLst>
                <a:gd name="T0" fmla="*/ 67 w 188"/>
                <a:gd name="T1" fmla="*/ 110 h 136"/>
                <a:gd name="T2" fmla="*/ 92 w 188"/>
                <a:gd name="T3" fmla="*/ 133 h 136"/>
                <a:gd name="T4" fmla="*/ 128 w 188"/>
                <a:gd name="T5" fmla="*/ 125 h 136"/>
                <a:gd name="T6" fmla="*/ 165 w 188"/>
                <a:gd name="T7" fmla="*/ 101 h 136"/>
                <a:gd name="T8" fmla="*/ 188 w 188"/>
                <a:gd name="T9" fmla="*/ 90 h 136"/>
                <a:gd name="T10" fmla="*/ 169 w 188"/>
                <a:gd name="T11" fmla="*/ 91 h 136"/>
                <a:gd name="T12" fmla="*/ 134 w 188"/>
                <a:gd name="T13" fmla="*/ 87 h 136"/>
                <a:gd name="T14" fmla="*/ 85 w 188"/>
                <a:gd name="T15" fmla="*/ 43 h 136"/>
                <a:gd name="T16" fmla="*/ 43 w 188"/>
                <a:gd name="T17" fmla="*/ 14 h 136"/>
                <a:gd name="T18" fmla="*/ 21 w 188"/>
                <a:gd name="T19" fmla="*/ 6 h 136"/>
                <a:gd name="T20" fmla="*/ 1 w 188"/>
                <a:gd name="T21" fmla="*/ 2 h 136"/>
                <a:gd name="T22" fmla="*/ 15 w 188"/>
                <a:gd name="T23" fmla="*/ 17 h 136"/>
                <a:gd name="T24" fmla="*/ 28 w 188"/>
                <a:gd name="T25" fmla="*/ 41 h 136"/>
                <a:gd name="T26" fmla="*/ 45 w 188"/>
                <a:gd name="T27" fmla="*/ 79 h 136"/>
                <a:gd name="T28" fmla="*/ 70 w 188"/>
                <a:gd name="T29" fmla="*/ 115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36">
                  <a:moveTo>
                    <a:pt x="67" y="110"/>
                  </a:moveTo>
                  <a:cubicBezTo>
                    <a:pt x="74" y="119"/>
                    <a:pt x="81" y="130"/>
                    <a:pt x="92" y="133"/>
                  </a:cubicBezTo>
                  <a:cubicBezTo>
                    <a:pt x="104" y="136"/>
                    <a:pt x="118" y="131"/>
                    <a:pt x="128" y="125"/>
                  </a:cubicBezTo>
                  <a:cubicBezTo>
                    <a:pt x="141" y="118"/>
                    <a:pt x="152" y="107"/>
                    <a:pt x="165" y="101"/>
                  </a:cubicBezTo>
                  <a:cubicBezTo>
                    <a:pt x="173" y="98"/>
                    <a:pt x="178" y="92"/>
                    <a:pt x="188" y="90"/>
                  </a:cubicBezTo>
                  <a:cubicBezTo>
                    <a:pt x="181" y="89"/>
                    <a:pt x="174" y="91"/>
                    <a:pt x="169" y="91"/>
                  </a:cubicBezTo>
                  <a:cubicBezTo>
                    <a:pt x="156" y="91"/>
                    <a:pt x="147" y="91"/>
                    <a:pt x="134" y="87"/>
                  </a:cubicBezTo>
                  <a:cubicBezTo>
                    <a:pt x="108" y="81"/>
                    <a:pt x="97" y="65"/>
                    <a:pt x="85" y="43"/>
                  </a:cubicBezTo>
                  <a:cubicBezTo>
                    <a:pt x="74" y="24"/>
                    <a:pt x="63" y="20"/>
                    <a:pt x="43" y="14"/>
                  </a:cubicBezTo>
                  <a:cubicBezTo>
                    <a:pt x="36" y="12"/>
                    <a:pt x="28" y="10"/>
                    <a:pt x="21" y="6"/>
                  </a:cubicBezTo>
                  <a:cubicBezTo>
                    <a:pt x="16" y="4"/>
                    <a:pt x="6" y="0"/>
                    <a:pt x="1" y="2"/>
                  </a:cubicBezTo>
                  <a:cubicBezTo>
                    <a:pt x="0" y="6"/>
                    <a:pt x="13" y="14"/>
                    <a:pt x="15" y="17"/>
                  </a:cubicBezTo>
                  <a:cubicBezTo>
                    <a:pt x="20" y="25"/>
                    <a:pt x="24" y="33"/>
                    <a:pt x="28" y="41"/>
                  </a:cubicBezTo>
                  <a:cubicBezTo>
                    <a:pt x="34" y="54"/>
                    <a:pt x="38" y="67"/>
                    <a:pt x="45" y="79"/>
                  </a:cubicBezTo>
                  <a:cubicBezTo>
                    <a:pt x="52" y="91"/>
                    <a:pt x="60" y="104"/>
                    <a:pt x="70" y="115"/>
                  </a:cubicBezTo>
                </a:path>
              </a:pathLst>
            </a:custGeom>
            <a:solidFill>
              <a:srgbClr val="F4D3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14" name="Freeform 112"/>
            <p:cNvSpPr>
              <a:spLocks/>
            </p:cNvSpPr>
            <p:nvPr/>
          </p:nvSpPr>
          <p:spPr bwMode="auto">
            <a:xfrm>
              <a:off x="886" y="3302"/>
              <a:ext cx="264" cy="192"/>
            </a:xfrm>
            <a:custGeom>
              <a:avLst/>
              <a:gdLst>
                <a:gd name="T0" fmla="*/ 63 w 176"/>
                <a:gd name="T1" fmla="*/ 103 h 128"/>
                <a:gd name="T2" fmla="*/ 87 w 176"/>
                <a:gd name="T3" fmla="*/ 125 h 128"/>
                <a:gd name="T4" fmla="*/ 116 w 176"/>
                <a:gd name="T5" fmla="*/ 114 h 128"/>
                <a:gd name="T6" fmla="*/ 151 w 176"/>
                <a:gd name="T7" fmla="*/ 93 h 128"/>
                <a:gd name="T8" fmla="*/ 176 w 176"/>
                <a:gd name="T9" fmla="*/ 85 h 128"/>
                <a:gd name="T10" fmla="*/ 157 w 176"/>
                <a:gd name="T11" fmla="*/ 89 h 128"/>
                <a:gd name="T12" fmla="*/ 123 w 176"/>
                <a:gd name="T13" fmla="*/ 89 h 128"/>
                <a:gd name="T14" fmla="*/ 74 w 176"/>
                <a:gd name="T15" fmla="*/ 47 h 128"/>
                <a:gd name="T16" fmla="*/ 40 w 176"/>
                <a:gd name="T17" fmla="*/ 16 h 128"/>
                <a:gd name="T18" fmla="*/ 18 w 176"/>
                <a:gd name="T19" fmla="*/ 9 h 128"/>
                <a:gd name="T20" fmla="*/ 1 w 176"/>
                <a:gd name="T21" fmla="*/ 2 h 128"/>
                <a:gd name="T22" fmla="*/ 14 w 176"/>
                <a:gd name="T23" fmla="*/ 17 h 128"/>
                <a:gd name="T24" fmla="*/ 26 w 176"/>
                <a:gd name="T25" fmla="*/ 39 h 128"/>
                <a:gd name="T26" fmla="*/ 42 w 176"/>
                <a:gd name="T27" fmla="*/ 74 h 128"/>
                <a:gd name="T28" fmla="*/ 65 w 176"/>
                <a:gd name="T29" fmla="*/ 10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6" h="128">
                  <a:moveTo>
                    <a:pt x="63" y="103"/>
                  </a:moveTo>
                  <a:cubicBezTo>
                    <a:pt x="70" y="112"/>
                    <a:pt x="76" y="123"/>
                    <a:pt x="87" y="125"/>
                  </a:cubicBezTo>
                  <a:cubicBezTo>
                    <a:pt x="98" y="128"/>
                    <a:pt x="107" y="119"/>
                    <a:pt x="116" y="114"/>
                  </a:cubicBezTo>
                  <a:cubicBezTo>
                    <a:pt x="128" y="107"/>
                    <a:pt x="139" y="99"/>
                    <a:pt x="151" y="93"/>
                  </a:cubicBezTo>
                  <a:cubicBezTo>
                    <a:pt x="158" y="90"/>
                    <a:pt x="167" y="86"/>
                    <a:pt x="176" y="85"/>
                  </a:cubicBezTo>
                  <a:cubicBezTo>
                    <a:pt x="170" y="83"/>
                    <a:pt x="162" y="89"/>
                    <a:pt x="157" y="89"/>
                  </a:cubicBezTo>
                  <a:cubicBezTo>
                    <a:pt x="145" y="88"/>
                    <a:pt x="135" y="92"/>
                    <a:pt x="123" y="89"/>
                  </a:cubicBezTo>
                  <a:cubicBezTo>
                    <a:pt x="99" y="84"/>
                    <a:pt x="85" y="66"/>
                    <a:pt x="74" y="47"/>
                  </a:cubicBezTo>
                  <a:cubicBezTo>
                    <a:pt x="63" y="29"/>
                    <a:pt x="58" y="21"/>
                    <a:pt x="40" y="16"/>
                  </a:cubicBezTo>
                  <a:cubicBezTo>
                    <a:pt x="33" y="15"/>
                    <a:pt x="25" y="12"/>
                    <a:pt x="18" y="9"/>
                  </a:cubicBezTo>
                  <a:cubicBezTo>
                    <a:pt x="14" y="6"/>
                    <a:pt x="6" y="0"/>
                    <a:pt x="1" y="2"/>
                  </a:cubicBezTo>
                  <a:cubicBezTo>
                    <a:pt x="0" y="6"/>
                    <a:pt x="12" y="13"/>
                    <a:pt x="14" y="17"/>
                  </a:cubicBezTo>
                  <a:cubicBezTo>
                    <a:pt x="19" y="24"/>
                    <a:pt x="23" y="31"/>
                    <a:pt x="26" y="39"/>
                  </a:cubicBezTo>
                  <a:cubicBezTo>
                    <a:pt x="32" y="50"/>
                    <a:pt x="35" y="63"/>
                    <a:pt x="42" y="74"/>
                  </a:cubicBezTo>
                  <a:cubicBezTo>
                    <a:pt x="49" y="86"/>
                    <a:pt x="56" y="98"/>
                    <a:pt x="65" y="108"/>
                  </a:cubicBezTo>
                </a:path>
              </a:pathLst>
            </a:custGeom>
            <a:solidFill>
              <a:srgbClr val="F5D8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15" name="Freeform 113"/>
            <p:cNvSpPr>
              <a:spLocks/>
            </p:cNvSpPr>
            <p:nvPr/>
          </p:nvSpPr>
          <p:spPr bwMode="auto">
            <a:xfrm>
              <a:off x="880" y="3385"/>
              <a:ext cx="71" cy="129"/>
            </a:xfrm>
            <a:custGeom>
              <a:avLst/>
              <a:gdLst>
                <a:gd name="T0" fmla="*/ 12 w 47"/>
                <a:gd name="T1" fmla="*/ 86 h 86"/>
                <a:gd name="T2" fmla="*/ 38 w 47"/>
                <a:gd name="T3" fmla="*/ 76 h 86"/>
                <a:gd name="T4" fmla="*/ 40 w 47"/>
                <a:gd name="T5" fmla="*/ 62 h 86"/>
                <a:gd name="T6" fmla="*/ 25 w 47"/>
                <a:gd name="T7" fmla="*/ 37 h 86"/>
                <a:gd name="T8" fmla="*/ 0 w 47"/>
                <a:gd name="T9" fmla="*/ 0 h 86"/>
                <a:gd name="T10" fmla="*/ 19 w 47"/>
                <a:gd name="T11" fmla="*/ 38 h 86"/>
                <a:gd name="T12" fmla="*/ 26 w 47"/>
                <a:gd name="T13" fmla="*/ 63 h 86"/>
                <a:gd name="T14" fmla="*/ 19 w 47"/>
                <a:gd name="T15" fmla="*/ 78 h 86"/>
                <a:gd name="T16" fmla="*/ 12 w 47"/>
                <a:gd name="T17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86">
                  <a:moveTo>
                    <a:pt x="12" y="86"/>
                  </a:moveTo>
                  <a:cubicBezTo>
                    <a:pt x="21" y="86"/>
                    <a:pt x="30" y="79"/>
                    <a:pt x="38" y="76"/>
                  </a:cubicBezTo>
                  <a:cubicBezTo>
                    <a:pt x="47" y="73"/>
                    <a:pt x="45" y="70"/>
                    <a:pt x="40" y="62"/>
                  </a:cubicBezTo>
                  <a:cubicBezTo>
                    <a:pt x="36" y="53"/>
                    <a:pt x="30" y="45"/>
                    <a:pt x="25" y="37"/>
                  </a:cubicBezTo>
                  <a:cubicBezTo>
                    <a:pt x="17" y="25"/>
                    <a:pt x="5" y="13"/>
                    <a:pt x="0" y="0"/>
                  </a:cubicBezTo>
                  <a:cubicBezTo>
                    <a:pt x="7" y="12"/>
                    <a:pt x="12" y="26"/>
                    <a:pt x="19" y="38"/>
                  </a:cubicBezTo>
                  <a:cubicBezTo>
                    <a:pt x="23" y="45"/>
                    <a:pt x="28" y="54"/>
                    <a:pt x="26" y="63"/>
                  </a:cubicBezTo>
                  <a:cubicBezTo>
                    <a:pt x="25" y="68"/>
                    <a:pt x="22" y="73"/>
                    <a:pt x="19" y="78"/>
                  </a:cubicBezTo>
                  <a:cubicBezTo>
                    <a:pt x="17" y="82"/>
                    <a:pt x="15" y="83"/>
                    <a:pt x="12" y="85"/>
                  </a:cubicBezTo>
                </a:path>
              </a:pathLst>
            </a:custGeom>
            <a:solidFill>
              <a:srgbClr val="F4D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16" name="Freeform 114"/>
            <p:cNvSpPr>
              <a:spLocks/>
            </p:cNvSpPr>
            <p:nvPr/>
          </p:nvSpPr>
          <p:spPr bwMode="auto">
            <a:xfrm>
              <a:off x="1504" y="3322"/>
              <a:ext cx="557" cy="186"/>
            </a:xfrm>
            <a:custGeom>
              <a:avLst/>
              <a:gdLst>
                <a:gd name="T0" fmla="*/ 0 w 371"/>
                <a:gd name="T1" fmla="*/ 123 h 124"/>
                <a:gd name="T2" fmla="*/ 77 w 371"/>
                <a:gd name="T3" fmla="*/ 117 h 124"/>
                <a:gd name="T4" fmla="*/ 160 w 371"/>
                <a:gd name="T5" fmla="*/ 72 h 124"/>
                <a:gd name="T6" fmla="*/ 268 w 371"/>
                <a:gd name="T7" fmla="*/ 38 h 124"/>
                <a:gd name="T8" fmla="*/ 371 w 371"/>
                <a:gd name="T9" fmla="*/ 14 h 124"/>
                <a:gd name="T10" fmla="*/ 276 w 371"/>
                <a:gd name="T11" fmla="*/ 9 h 124"/>
                <a:gd name="T12" fmla="*/ 168 w 371"/>
                <a:gd name="T13" fmla="*/ 50 h 124"/>
                <a:gd name="T14" fmla="*/ 79 w 371"/>
                <a:gd name="T15" fmla="*/ 99 h 124"/>
                <a:gd name="T16" fmla="*/ 16 w 371"/>
                <a:gd name="T17" fmla="*/ 11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1" h="124">
                  <a:moveTo>
                    <a:pt x="0" y="123"/>
                  </a:moveTo>
                  <a:cubicBezTo>
                    <a:pt x="25" y="118"/>
                    <a:pt x="53" y="124"/>
                    <a:pt x="77" y="117"/>
                  </a:cubicBezTo>
                  <a:cubicBezTo>
                    <a:pt x="106" y="108"/>
                    <a:pt x="132" y="84"/>
                    <a:pt x="160" y="72"/>
                  </a:cubicBezTo>
                  <a:cubicBezTo>
                    <a:pt x="194" y="57"/>
                    <a:pt x="234" y="53"/>
                    <a:pt x="268" y="38"/>
                  </a:cubicBezTo>
                  <a:cubicBezTo>
                    <a:pt x="305" y="24"/>
                    <a:pt x="330" y="3"/>
                    <a:pt x="371" y="14"/>
                  </a:cubicBezTo>
                  <a:cubicBezTo>
                    <a:pt x="338" y="7"/>
                    <a:pt x="311" y="0"/>
                    <a:pt x="276" y="9"/>
                  </a:cubicBezTo>
                  <a:cubicBezTo>
                    <a:pt x="240" y="18"/>
                    <a:pt x="203" y="35"/>
                    <a:pt x="168" y="50"/>
                  </a:cubicBezTo>
                  <a:cubicBezTo>
                    <a:pt x="136" y="63"/>
                    <a:pt x="109" y="86"/>
                    <a:pt x="79" y="99"/>
                  </a:cubicBezTo>
                  <a:cubicBezTo>
                    <a:pt x="58" y="108"/>
                    <a:pt x="37" y="110"/>
                    <a:pt x="16" y="117"/>
                  </a:cubicBezTo>
                </a:path>
              </a:pathLst>
            </a:custGeom>
            <a:solidFill>
              <a:srgbClr val="F4D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17" name="Freeform 115"/>
            <p:cNvSpPr>
              <a:spLocks/>
            </p:cNvSpPr>
            <p:nvPr/>
          </p:nvSpPr>
          <p:spPr bwMode="auto">
            <a:xfrm>
              <a:off x="3069" y="2969"/>
              <a:ext cx="214" cy="525"/>
            </a:xfrm>
            <a:custGeom>
              <a:avLst/>
              <a:gdLst>
                <a:gd name="T0" fmla="*/ 0 w 143"/>
                <a:gd name="T1" fmla="*/ 350 h 350"/>
                <a:gd name="T2" fmla="*/ 135 w 143"/>
                <a:gd name="T3" fmla="*/ 208 h 350"/>
                <a:gd name="T4" fmla="*/ 121 w 143"/>
                <a:gd name="T5" fmla="*/ 105 h 350"/>
                <a:gd name="T6" fmla="*/ 80 w 143"/>
                <a:gd name="T7" fmla="*/ 0 h 350"/>
                <a:gd name="T8" fmla="*/ 95 w 143"/>
                <a:gd name="T9" fmla="*/ 54 h 350"/>
                <a:gd name="T10" fmla="*/ 110 w 143"/>
                <a:gd name="T11" fmla="*/ 122 h 350"/>
                <a:gd name="T12" fmla="*/ 107 w 143"/>
                <a:gd name="T13" fmla="*/ 227 h 350"/>
                <a:gd name="T14" fmla="*/ 58 w 143"/>
                <a:gd name="T15" fmla="*/ 309 h 350"/>
                <a:gd name="T16" fmla="*/ 0 w 143"/>
                <a:gd name="T17" fmla="*/ 346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3" h="350">
                  <a:moveTo>
                    <a:pt x="0" y="350"/>
                  </a:moveTo>
                  <a:cubicBezTo>
                    <a:pt x="73" y="337"/>
                    <a:pt x="119" y="277"/>
                    <a:pt x="135" y="208"/>
                  </a:cubicBezTo>
                  <a:cubicBezTo>
                    <a:pt x="143" y="171"/>
                    <a:pt x="135" y="139"/>
                    <a:pt x="121" y="105"/>
                  </a:cubicBezTo>
                  <a:cubicBezTo>
                    <a:pt x="108" y="72"/>
                    <a:pt x="100" y="28"/>
                    <a:pt x="80" y="0"/>
                  </a:cubicBezTo>
                  <a:cubicBezTo>
                    <a:pt x="91" y="15"/>
                    <a:pt x="92" y="36"/>
                    <a:pt x="95" y="54"/>
                  </a:cubicBezTo>
                  <a:cubicBezTo>
                    <a:pt x="100" y="76"/>
                    <a:pt x="105" y="99"/>
                    <a:pt x="110" y="122"/>
                  </a:cubicBezTo>
                  <a:cubicBezTo>
                    <a:pt x="117" y="157"/>
                    <a:pt x="119" y="193"/>
                    <a:pt x="107" y="227"/>
                  </a:cubicBezTo>
                  <a:cubicBezTo>
                    <a:pt x="96" y="255"/>
                    <a:pt x="81" y="288"/>
                    <a:pt x="58" y="309"/>
                  </a:cubicBezTo>
                  <a:cubicBezTo>
                    <a:pt x="41" y="324"/>
                    <a:pt x="19" y="333"/>
                    <a:pt x="0" y="346"/>
                  </a:cubicBezTo>
                </a:path>
              </a:pathLst>
            </a:custGeom>
            <a:solidFill>
              <a:srgbClr val="F4D6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18" name="Freeform 116"/>
            <p:cNvSpPr>
              <a:spLocks/>
            </p:cNvSpPr>
            <p:nvPr/>
          </p:nvSpPr>
          <p:spPr bwMode="auto">
            <a:xfrm>
              <a:off x="449" y="3388"/>
              <a:ext cx="82" cy="21"/>
            </a:xfrm>
            <a:custGeom>
              <a:avLst/>
              <a:gdLst>
                <a:gd name="T0" fmla="*/ 15 w 55"/>
                <a:gd name="T1" fmla="*/ 14 h 14"/>
                <a:gd name="T2" fmla="*/ 23 w 55"/>
                <a:gd name="T3" fmla="*/ 11 h 14"/>
                <a:gd name="T4" fmla="*/ 34 w 55"/>
                <a:gd name="T5" fmla="*/ 8 h 14"/>
                <a:gd name="T6" fmla="*/ 44 w 55"/>
                <a:gd name="T7" fmla="*/ 5 h 14"/>
                <a:gd name="T8" fmla="*/ 51 w 55"/>
                <a:gd name="T9" fmla="*/ 3 h 14"/>
                <a:gd name="T10" fmla="*/ 55 w 55"/>
                <a:gd name="T11" fmla="*/ 1 h 14"/>
                <a:gd name="T12" fmla="*/ 49 w 55"/>
                <a:gd name="T13" fmla="*/ 2 h 14"/>
                <a:gd name="T14" fmla="*/ 40 w 55"/>
                <a:gd name="T15" fmla="*/ 4 h 14"/>
                <a:gd name="T16" fmla="*/ 24 w 55"/>
                <a:gd name="T17" fmla="*/ 7 h 14"/>
                <a:gd name="T18" fmla="*/ 11 w 55"/>
                <a:gd name="T19" fmla="*/ 7 h 14"/>
                <a:gd name="T20" fmla="*/ 1 w 55"/>
                <a:gd name="T21" fmla="*/ 4 h 14"/>
                <a:gd name="T22" fmla="*/ 11 w 55"/>
                <a:gd name="T23" fmla="*/ 12 h 14"/>
                <a:gd name="T24" fmla="*/ 14 w 55"/>
                <a:gd name="T25" fmla="*/ 14 h 14"/>
                <a:gd name="T26" fmla="*/ 15 w 55"/>
                <a:gd name="T2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5" h="14">
                  <a:moveTo>
                    <a:pt x="15" y="14"/>
                  </a:moveTo>
                  <a:cubicBezTo>
                    <a:pt x="16" y="13"/>
                    <a:pt x="21" y="11"/>
                    <a:pt x="23" y="11"/>
                  </a:cubicBezTo>
                  <a:cubicBezTo>
                    <a:pt x="27" y="10"/>
                    <a:pt x="30" y="9"/>
                    <a:pt x="34" y="8"/>
                  </a:cubicBezTo>
                  <a:cubicBezTo>
                    <a:pt x="37" y="7"/>
                    <a:pt x="41" y="6"/>
                    <a:pt x="44" y="5"/>
                  </a:cubicBezTo>
                  <a:cubicBezTo>
                    <a:pt x="47" y="4"/>
                    <a:pt x="49" y="4"/>
                    <a:pt x="51" y="3"/>
                  </a:cubicBezTo>
                  <a:cubicBezTo>
                    <a:pt x="52" y="2"/>
                    <a:pt x="53" y="1"/>
                    <a:pt x="55" y="1"/>
                  </a:cubicBezTo>
                  <a:cubicBezTo>
                    <a:pt x="53" y="0"/>
                    <a:pt x="51" y="1"/>
                    <a:pt x="49" y="2"/>
                  </a:cubicBezTo>
                  <a:cubicBezTo>
                    <a:pt x="46" y="3"/>
                    <a:pt x="43" y="3"/>
                    <a:pt x="40" y="4"/>
                  </a:cubicBezTo>
                  <a:cubicBezTo>
                    <a:pt x="35" y="5"/>
                    <a:pt x="29" y="6"/>
                    <a:pt x="24" y="7"/>
                  </a:cubicBezTo>
                  <a:cubicBezTo>
                    <a:pt x="19" y="8"/>
                    <a:pt x="15" y="8"/>
                    <a:pt x="11" y="7"/>
                  </a:cubicBezTo>
                  <a:cubicBezTo>
                    <a:pt x="8" y="6"/>
                    <a:pt x="4" y="6"/>
                    <a:pt x="1" y="4"/>
                  </a:cubicBezTo>
                  <a:cubicBezTo>
                    <a:pt x="0" y="9"/>
                    <a:pt x="13" y="7"/>
                    <a:pt x="11" y="12"/>
                  </a:cubicBezTo>
                  <a:cubicBezTo>
                    <a:pt x="12" y="11"/>
                    <a:pt x="14" y="12"/>
                    <a:pt x="14" y="14"/>
                  </a:cubicBezTo>
                  <a:cubicBezTo>
                    <a:pt x="14" y="14"/>
                    <a:pt x="14" y="14"/>
                    <a:pt x="15" y="14"/>
                  </a:cubicBezTo>
                </a:path>
              </a:pathLst>
            </a:custGeom>
            <a:solidFill>
              <a:srgbClr val="E2ADA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19" name="Freeform 117"/>
            <p:cNvSpPr>
              <a:spLocks/>
            </p:cNvSpPr>
            <p:nvPr/>
          </p:nvSpPr>
          <p:spPr bwMode="auto">
            <a:xfrm>
              <a:off x="2695" y="2211"/>
              <a:ext cx="272" cy="364"/>
            </a:xfrm>
            <a:custGeom>
              <a:avLst/>
              <a:gdLst>
                <a:gd name="T0" fmla="*/ 23 w 181"/>
                <a:gd name="T1" fmla="*/ 124 h 242"/>
                <a:gd name="T2" fmla="*/ 135 w 181"/>
                <a:gd name="T3" fmla="*/ 223 h 242"/>
                <a:gd name="T4" fmla="*/ 171 w 181"/>
                <a:gd name="T5" fmla="*/ 84 h 242"/>
                <a:gd name="T6" fmla="*/ 52 w 181"/>
                <a:gd name="T7" fmla="*/ 13 h 242"/>
                <a:gd name="T8" fmla="*/ 23 w 181"/>
                <a:gd name="T9" fmla="*/ 124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242">
                  <a:moveTo>
                    <a:pt x="23" y="124"/>
                  </a:moveTo>
                  <a:cubicBezTo>
                    <a:pt x="22" y="163"/>
                    <a:pt x="90" y="242"/>
                    <a:pt x="135" y="223"/>
                  </a:cubicBezTo>
                  <a:cubicBezTo>
                    <a:pt x="175" y="206"/>
                    <a:pt x="181" y="121"/>
                    <a:pt x="171" y="84"/>
                  </a:cubicBezTo>
                  <a:cubicBezTo>
                    <a:pt x="158" y="36"/>
                    <a:pt x="104" y="0"/>
                    <a:pt x="52" y="13"/>
                  </a:cubicBezTo>
                  <a:cubicBezTo>
                    <a:pt x="0" y="25"/>
                    <a:pt x="13" y="86"/>
                    <a:pt x="23" y="124"/>
                  </a:cubicBezTo>
                </a:path>
              </a:pathLst>
            </a:custGeom>
            <a:solidFill>
              <a:srgbClr val="F2AD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20" name="Freeform 118"/>
            <p:cNvSpPr>
              <a:spLocks/>
            </p:cNvSpPr>
            <p:nvPr/>
          </p:nvSpPr>
          <p:spPr bwMode="auto">
            <a:xfrm>
              <a:off x="2817" y="2248"/>
              <a:ext cx="150" cy="105"/>
            </a:xfrm>
            <a:custGeom>
              <a:avLst/>
              <a:gdLst>
                <a:gd name="T0" fmla="*/ 16 w 100"/>
                <a:gd name="T1" fmla="*/ 6 h 70"/>
                <a:gd name="T2" fmla="*/ 50 w 100"/>
                <a:gd name="T3" fmla="*/ 68 h 70"/>
                <a:gd name="T4" fmla="*/ 25 w 100"/>
                <a:gd name="T5" fmla="*/ 38 h 70"/>
                <a:gd name="T6" fmla="*/ 17 w 100"/>
                <a:gd name="T7" fmla="*/ 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" h="70">
                  <a:moveTo>
                    <a:pt x="16" y="6"/>
                  </a:moveTo>
                  <a:cubicBezTo>
                    <a:pt x="48" y="0"/>
                    <a:pt x="100" y="64"/>
                    <a:pt x="50" y="68"/>
                  </a:cubicBezTo>
                  <a:cubicBezTo>
                    <a:pt x="27" y="70"/>
                    <a:pt x="32" y="53"/>
                    <a:pt x="25" y="38"/>
                  </a:cubicBezTo>
                  <a:cubicBezTo>
                    <a:pt x="21" y="30"/>
                    <a:pt x="0" y="13"/>
                    <a:pt x="17" y="6"/>
                  </a:cubicBezTo>
                </a:path>
              </a:pathLst>
            </a:custGeom>
            <a:solidFill>
              <a:srgbClr val="F5B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21" name="Freeform 119"/>
            <p:cNvSpPr>
              <a:spLocks/>
            </p:cNvSpPr>
            <p:nvPr/>
          </p:nvSpPr>
          <p:spPr bwMode="auto">
            <a:xfrm>
              <a:off x="2884" y="2380"/>
              <a:ext cx="59" cy="87"/>
            </a:xfrm>
            <a:custGeom>
              <a:avLst/>
              <a:gdLst>
                <a:gd name="T0" fmla="*/ 11 w 39"/>
                <a:gd name="T1" fmla="*/ 5 h 58"/>
                <a:gd name="T2" fmla="*/ 29 w 39"/>
                <a:gd name="T3" fmla="*/ 41 h 58"/>
                <a:gd name="T4" fmla="*/ 9 w 39"/>
                <a:gd name="T5" fmla="*/ 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8">
                  <a:moveTo>
                    <a:pt x="11" y="5"/>
                  </a:moveTo>
                  <a:cubicBezTo>
                    <a:pt x="25" y="0"/>
                    <a:pt x="39" y="32"/>
                    <a:pt x="29" y="41"/>
                  </a:cubicBezTo>
                  <a:cubicBezTo>
                    <a:pt x="12" y="58"/>
                    <a:pt x="0" y="20"/>
                    <a:pt x="9" y="9"/>
                  </a:cubicBezTo>
                </a:path>
              </a:pathLst>
            </a:custGeom>
            <a:solidFill>
              <a:srgbClr val="F5B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22" name="Freeform 120"/>
            <p:cNvSpPr>
              <a:spLocks/>
            </p:cNvSpPr>
            <p:nvPr/>
          </p:nvSpPr>
          <p:spPr bwMode="auto">
            <a:xfrm>
              <a:off x="2856" y="2308"/>
              <a:ext cx="69" cy="58"/>
            </a:xfrm>
            <a:custGeom>
              <a:avLst/>
              <a:gdLst>
                <a:gd name="T0" fmla="*/ 26 w 46"/>
                <a:gd name="T1" fmla="*/ 0 h 39"/>
                <a:gd name="T2" fmla="*/ 23 w 46"/>
                <a:gd name="T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6" h="39">
                  <a:moveTo>
                    <a:pt x="26" y="0"/>
                  </a:moveTo>
                  <a:cubicBezTo>
                    <a:pt x="46" y="39"/>
                    <a:pt x="0" y="15"/>
                    <a:pt x="23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23" name="Freeform 121"/>
            <p:cNvSpPr>
              <a:spLocks/>
            </p:cNvSpPr>
            <p:nvPr/>
          </p:nvSpPr>
          <p:spPr bwMode="auto">
            <a:xfrm>
              <a:off x="2841" y="2691"/>
              <a:ext cx="39" cy="96"/>
            </a:xfrm>
            <a:custGeom>
              <a:avLst/>
              <a:gdLst>
                <a:gd name="T0" fmla="*/ 15 w 26"/>
                <a:gd name="T1" fmla="*/ 0 h 64"/>
                <a:gd name="T2" fmla="*/ 15 w 26"/>
                <a:gd name="T3" fmla="*/ 28 h 64"/>
                <a:gd name="T4" fmla="*/ 4 w 26"/>
                <a:gd name="T5" fmla="*/ 34 h 64"/>
                <a:gd name="T6" fmla="*/ 1 w 26"/>
                <a:gd name="T7" fmla="*/ 46 h 64"/>
                <a:gd name="T8" fmla="*/ 8 w 26"/>
                <a:gd name="T9" fmla="*/ 56 h 64"/>
                <a:gd name="T10" fmla="*/ 5 w 26"/>
                <a:gd name="T11" fmla="*/ 6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64">
                  <a:moveTo>
                    <a:pt x="15" y="0"/>
                  </a:moveTo>
                  <a:cubicBezTo>
                    <a:pt x="6" y="11"/>
                    <a:pt x="26" y="21"/>
                    <a:pt x="15" y="28"/>
                  </a:cubicBezTo>
                  <a:cubicBezTo>
                    <a:pt x="10" y="32"/>
                    <a:pt x="5" y="22"/>
                    <a:pt x="4" y="34"/>
                  </a:cubicBezTo>
                  <a:cubicBezTo>
                    <a:pt x="4" y="38"/>
                    <a:pt x="13" y="45"/>
                    <a:pt x="1" y="46"/>
                  </a:cubicBezTo>
                  <a:cubicBezTo>
                    <a:pt x="0" y="51"/>
                    <a:pt x="3" y="55"/>
                    <a:pt x="8" y="56"/>
                  </a:cubicBezTo>
                  <a:cubicBezTo>
                    <a:pt x="8" y="59"/>
                    <a:pt x="7" y="62"/>
                    <a:pt x="5" y="64"/>
                  </a:cubicBezTo>
                </a:path>
              </a:pathLst>
            </a:custGeom>
            <a:noFill/>
            <a:ln w="4763" cap="rnd">
              <a:solidFill>
                <a:srgbClr val="C36F7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24" name="Freeform 122"/>
            <p:cNvSpPr>
              <a:spLocks/>
            </p:cNvSpPr>
            <p:nvPr/>
          </p:nvSpPr>
          <p:spPr bwMode="auto">
            <a:xfrm>
              <a:off x="2851" y="2302"/>
              <a:ext cx="114" cy="129"/>
            </a:xfrm>
            <a:custGeom>
              <a:avLst/>
              <a:gdLst>
                <a:gd name="T0" fmla="*/ 46 w 76"/>
                <a:gd name="T1" fmla="*/ 0 h 86"/>
                <a:gd name="T2" fmla="*/ 60 w 76"/>
                <a:gd name="T3" fmla="*/ 10 h 86"/>
                <a:gd name="T4" fmla="*/ 65 w 76"/>
                <a:gd name="T5" fmla="*/ 26 h 86"/>
                <a:gd name="T6" fmla="*/ 72 w 76"/>
                <a:gd name="T7" fmla="*/ 44 h 86"/>
                <a:gd name="T8" fmla="*/ 56 w 76"/>
                <a:gd name="T9" fmla="*/ 42 h 86"/>
                <a:gd name="T10" fmla="*/ 49 w 76"/>
                <a:gd name="T11" fmla="*/ 56 h 86"/>
                <a:gd name="T12" fmla="*/ 55 w 76"/>
                <a:gd name="T13" fmla="*/ 65 h 86"/>
                <a:gd name="T14" fmla="*/ 36 w 76"/>
                <a:gd name="T15" fmla="*/ 72 h 86"/>
                <a:gd name="T16" fmla="*/ 40 w 76"/>
                <a:gd name="T17" fmla="*/ 80 h 86"/>
                <a:gd name="T18" fmla="*/ 24 w 76"/>
                <a:gd name="T19" fmla="*/ 79 h 86"/>
                <a:gd name="T20" fmla="*/ 18 w 76"/>
                <a:gd name="T21" fmla="*/ 81 h 86"/>
                <a:gd name="T22" fmla="*/ 3 w 76"/>
                <a:gd name="T23" fmla="*/ 67 h 86"/>
                <a:gd name="T24" fmla="*/ 0 w 76"/>
                <a:gd name="T25" fmla="*/ 5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6" h="86">
                  <a:moveTo>
                    <a:pt x="46" y="0"/>
                  </a:moveTo>
                  <a:cubicBezTo>
                    <a:pt x="50" y="8"/>
                    <a:pt x="55" y="6"/>
                    <a:pt x="60" y="10"/>
                  </a:cubicBezTo>
                  <a:cubicBezTo>
                    <a:pt x="69" y="15"/>
                    <a:pt x="63" y="18"/>
                    <a:pt x="65" y="26"/>
                  </a:cubicBezTo>
                  <a:cubicBezTo>
                    <a:pt x="67" y="33"/>
                    <a:pt x="76" y="35"/>
                    <a:pt x="72" y="44"/>
                  </a:cubicBezTo>
                  <a:cubicBezTo>
                    <a:pt x="66" y="54"/>
                    <a:pt x="62" y="44"/>
                    <a:pt x="56" y="42"/>
                  </a:cubicBezTo>
                  <a:cubicBezTo>
                    <a:pt x="54" y="51"/>
                    <a:pt x="65" y="57"/>
                    <a:pt x="49" y="56"/>
                  </a:cubicBezTo>
                  <a:cubicBezTo>
                    <a:pt x="48" y="61"/>
                    <a:pt x="53" y="63"/>
                    <a:pt x="55" y="65"/>
                  </a:cubicBezTo>
                  <a:cubicBezTo>
                    <a:pt x="52" y="69"/>
                    <a:pt x="40" y="74"/>
                    <a:pt x="36" y="72"/>
                  </a:cubicBezTo>
                  <a:cubicBezTo>
                    <a:pt x="34" y="75"/>
                    <a:pt x="36" y="79"/>
                    <a:pt x="40" y="80"/>
                  </a:cubicBezTo>
                  <a:cubicBezTo>
                    <a:pt x="36" y="86"/>
                    <a:pt x="28" y="82"/>
                    <a:pt x="24" y="79"/>
                  </a:cubicBezTo>
                  <a:cubicBezTo>
                    <a:pt x="21" y="77"/>
                    <a:pt x="14" y="71"/>
                    <a:pt x="18" y="81"/>
                  </a:cubicBezTo>
                  <a:cubicBezTo>
                    <a:pt x="11" y="83"/>
                    <a:pt x="7" y="72"/>
                    <a:pt x="3" y="67"/>
                  </a:cubicBezTo>
                  <a:cubicBezTo>
                    <a:pt x="7" y="64"/>
                    <a:pt x="4" y="60"/>
                    <a:pt x="0" y="59"/>
                  </a:cubicBezTo>
                </a:path>
              </a:pathLst>
            </a:custGeom>
            <a:noFill/>
            <a:ln w="4763" cap="rnd">
              <a:solidFill>
                <a:srgbClr val="C36F7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25" name="Freeform 123"/>
            <p:cNvSpPr>
              <a:spLocks/>
            </p:cNvSpPr>
            <p:nvPr/>
          </p:nvSpPr>
          <p:spPr bwMode="auto">
            <a:xfrm>
              <a:off x="2203" y="2273"/>
              <a:ext cx="42" cy="68"/>
            </a:xfrm>
            <a:custGeom>
              <a:avLst/>
              <a:gdLst>
                <a:gd name="T0" fmla="*/ 28 w 28"/>
                <a:gd name="T1" fmla="*/ 2 h 45"/>
                <a:gd name="T2" fmla="*/ 18 w 28"/>
                <a:gd name="T3" fmla="*/ 0 h 45"/>
                <a:gd name="T4" fmla="*/ 19 w 28"/>
                <a:gd name="T5" fmla="*/ 15 h 45"/>
                <a:gd name="T6" fmla="*/ 5 w 28"/>
                <a:gd name="T7" fmla="*/ 18 h 45"/>
                <a:gd name="T8" fmla="*/ 12 w 28"/>
                <a:gd name="T9" fmla="*/ 31 h 45"/>
                <a:gd name="T10" fmla="*/ 0 w 28"/>
                <a:gd name="T11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45">
                  <a:moveTo>
                    <a:pt x="28" y="2"/>
                  </a:moveTo>
                  <a:cubicBezTo>
                    <a:pt x="25" y="0"/>
                    <a:pt x="22" y="0"/>
                    <a:pt x="18" y="0"/>
                  </a:cubicBezTo>
                  <a:cubicBezTo>
                    <a:pt x="16" y="5"/>
                    <a:pt x="21" y="12"/>
                    <a:pt x="19" y="15"/>
                  </a:cubicBezTo>
                  <a:cubicBezTo>
                    <a:pt x="16" y="21"/>
                    <a:pt x="9" y="13"/>
                    <a:pt x="5" y="18"/>
                  </a:cubicBezTo>
                  <a:cubicBezTo>
                    <a:pt x="0" y="25"/>
                    <a:pt x="12" y="26"/>
                    <a:pt x="12" y="31"/>
                  </a:cubicBezTo>
                  <a:cubicBezTo>
                    <a:pt x="12" y="39"/>
                    <a:pt x="0" y="36"/>
                    <a:pt x="0" y="45"/>
                  </a:cubicBezTo>
                </a:path>
              </a:pathLst>
            </a:custGeom>
            <a:noFill/>
            <a:ln w="4763" cap="rnd">
              <a:solidFill>
                <a:srgbClr val="C36F78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26" name="Freeform 124"/>
            <p:cNvSpPr>
              <a:spLocks/>
            </p:cNvSpPr>
            <p:nvPr/>
          </p:nvSpPr>
          <p:spPr bwMode="auto">
            <a:xfrm>
              <a:off x="2743" y="2223"/>
              <a:ext cx="98" cy="224"/>
            </a:xfrm>
            <a:custGeom>
              <a:avLst/>
              <a:gdLst>
                <a:gd name="T0" fmla="*/ 25 w 65"/>
                <a:gd name="T1" fmla="*/ 28 h 149"/>
                <a:gd name="T2" fmla="*/ 12 w 65"/>
                <a:gd name="T3" fmla="*/ 93 h 149"/>
                <a:gd name="T4" fmla="*/ 35 w 65"/>
                <a:gd name="T5" fmla="*/ 119 h 149"/>
                <a:gd name="T6" fmla="*/ 56 w 65"/>
                <a:gd name="T7" fmla="*/ 148 h 149"/>
                <a:gd name="T8" fmla="*/ 47 w 65"/>
                <a:gd name="T9" fmla="*/ 75 h 149"/>
                <a:gd name="T10" fmla="*/ 25 w 65"/>
                <a:gd name="T11" fmla="*/ 2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149">
                  <a:moveTo>
                    <a:pt x="25" y="28"/>
                  </a:moveTo>
                  <a:cubicBezTo>
                    <a:pt x="6" y="40"/>
                    <a:pt x="0" y="76"/>
                    <a:pt x="12" y="93"/>
                  </a:cubicBezTo>
                  <a:cubicBezTo>
                    <a:pt x="19" y="103"/>
                    <a:pt x="28" y="107"/>
                    <a:pt x="35" y="119"/>
                  </a:cubicBezTo>
                  <a:cubicBezTo>
                    <a:pt x="41" y="131"/>
                    <a:pt x="39" y="149"/>
                    <a:pt x="56" y="148"/>
                  </a:cubicBezTo>
                  <a:cubicBezTo>
                    <a:pt x="65" y="125"/>
                    <a:pt x="47" y="98"/>
                    <a:pt x="47" y="75"/>
                  </a:cubicBezTo>
                  <a:cubicBezTo>
                    <a:pt x="47" y="64"/>
                    <a:pt x="53" y="0"/>
                    <a:pt x="25" y="28"/>
                  </a:cubicBezTo>
                </a:path>
              </a:pathLst>
            </a:custGeom>
            <a:solidFill>
              <a:srgbClr val="C78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27" name="Freeform 125"/>
            <p:cNvSpPr>
              <a:spLocks/>
            </p:cNvSpPr>
            <p:nvPr/>
          </p:nvSpPr>
          <p:spPr bwMode="auto">
            <a:xfrm>
              <a:off x="2757" y="2270"/>
              <a:ext cx="61" cy="98"/>
            </a:xfrm>
            <a:custGeom>
              <a:avLst/>
              <a:gdLst>
                <a:gd name="T0" fmla="*/ 29 w 41"/>
                <a:gd name="T1" fmla="*/ 1 h 65"/>
                <a:gd name="T2" fmla="*/ 15 w 41"/>
                <a:gd name="T3" fmla="*/ 4 h 65"/>
                <a:gd name="T4" fmla="*/ 5 w 41"/>
                <a:gd name="T5" fmla="*/ 17 h 65"/>
                <a:gd name="T6" fmla="*/ 11 w 41"/>
                <a:gd name="T7" fmla="*/ 55 h 65"/>
                <a:gd name="T8" fmla="*/ 25 w 41"/>
                <a:gd name="T9" fmla="*/ 64 h 65"/>
                <a:gd name="T10" fmla="*/ 25 w 41"/>
                <a:gd name="T11" fmla="*/ 43 h 65"/>
                <a:gd name="T12" fmla="*/ 29 w 41"/>
                <a:gd name="T13" fmla="*/ 1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65">
                  <a:moveTo>
                    <a:pt x="29" y="1"/>
                  </a:moveTo>
                  <a:cubicBezTo>
                    <a:pt x="27" y="0"/>
                    <a:pt x="17" y="2"/>
                    <a:pt x="15" y="4"/>
                  </a:cubicBezTo>
                  <a:cubicBezTo>
                    <a:pt x="11" y="6"/>
                    <a:pt x="7" y="13"/>
                    <a:pt x="5" y="17"/>
                  </a:cubicBezTo>
                  <a:cubicBezTo>
                    <a:pt x="0" y="31"/>
                    <a:pt x="0" y="45"/>
                    <a:pt x="11" y="55"/>
                  </a:cubicBezTo>
                  <a:cubicBezTo>
                    <a:pt x="13" y="56"/>
                    <a:pt x="22" y="65"/>
                    <a:pt x="25" y="64"/>
                  </a:cubicBezTo>
                  <a:cubicBezTo>
                    <a:pt x="29" y="62"/>
                    <a:pt x="25" y="47"/>
                    <a:pt x="25" y="43"/>
                  </a:cubicBezTo>
                  <a:cubicBezTo>
                    <a:pt x="25" y="33"/>
                    <a:pt x="41" y="0"/>
                    <a:pt x="29" y="1"/>
                  </a:cubicBezTo>
                </a:path>
              </a:pathLst>
            </a:custGeom>
            <a:solidFill>
              <a:srgbClr val="A960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28" name="Freeform 126"/>
            <p:cNvSpPr>
              <a:spLocks/>
            </p:cNvSpPr>
            <p:nvPr/>
          </p:nvSpPr>
          <p:spPr bwMode="auto">
            <a:xfrm>
              <a:off x="2763" y="2237"/>
              <a:ext cx="61" cy="60"/>
            </a:xfrm>
            <a:custGeom>
              <a:avLst/>
              <a:gdLst>
                <a:gd name="T0" fmla="*/ 4 w 41"/>
                <a:gd name="T1" fmla="*/ 16 h 40"/>
                <a:gd name="T2" fmla="*/ 11 w 41"/>
                <a:gd name="T3" fmla="*/ 16 h 40"/>
                <a:gd name="T4" fmla="*/ 15 w 41"/>
                <a:gd name="T5" fmla="*/ 13 h 40"/>
                <a:gd name="T6" fmla="*/ 28 w 41"/>
                <a:gd name="T7" fmla="*/ 10 h 40"/>
                <a:gd name="T8" fmla="*/ 35 w 41"/>
                <a:gd name="T9" fmla="*/ 23 h 40"/>
                <a:gd name="T10" fmla="*/ 38 w 41"/>
                <a:gd name="T11" fmla="*/ 40 h 40"/>
                <a:gd name="T12" fmla="*/ 37 w 41"/>
                <a:gd name="T13" fmla="*/ 18 h 40"/>
                <a:gd name="T14" fmla="*/ 27 w 41"/>
                <a:gd name="T15" fmla="*/ 3 h 40"/>
                <a:gd name="T16" fmla="*/ 14 w 41"/>
                <a:gd name="T17" fmla="*/ 9 h 40"/>
                <a:gd name="T18" fmla="*/ 4 w 41"/>
                <a:gd name="T19" fmla="*/ 1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" h="40">
                  <a:moveTo>
                    <a:pt x="4" y="16"/>
                  </a:moveTo>
                  <a:cubicBezTo>
                    <a:pt x="6" y="16"/>
                    <a:pt x="8" y="16"/>
                    <a:pt x="11" y="16"/>
                  </a:cubicBezTo>
                  <a:cubicBezTo>
                    <a:pt x="13" y="15"/>
                    <a:pt x="14" y="15"/>
                    <a:pt x="15" y="13"/>
                  </a:cubicBezTo>
                  <a:cubicBezTo>
                    <a:pt x="19" y="9"/>
                    <a:pt x="24" y="7"/>
                    <a:pt x="28" y="10"/>
                  </a:cubicBezTo>
                  <a:cubicBezTo>
                    <a:pt x="32" y="13"/>
                    <a:pt x="33" y="19"/>
                    <a:pt x="35" y="23"/>
                  </a:cubicBezTo>
                  <a:cubicBezTo>
                    <a:pt x="36" y="28"/>
                    <a:pt x="35" y="37"/>
                    <a:pt x="38" y="40"/>
                  </a:cubicBezTo>
                  <a:cubicBezTo>
                    <a:pt x="41" y="34"/>
                    <a:pt x="38" y="24"/>
                    <a:pt x="37" y="18"/>
                  </a:cubicBezTo>
                  <a:cubicBezTo>
                    <a:pt x="35" y="13"/>
                    <a:pt x="33" y="5"/>
                    <a:pt x="27" y="3"/>
                  </a:cubicBezTo>
                  <a:cubicBezTo>
                    <a:pt x="21" y="0"/>
                    <a:pt x="18" y="5"/>
                    <a:pt x="14" y="9"/>
                  </a:cubicBezTo>
                  <a:cubicBezTo>
                    <a:pt x="13" y="10"/>
                    <a:pt x="0" y="14"/>
                    <a:pt x="4" y="16"/>
                  </a:cubicBezTo>
                </a:path>
              </a:pathLst>
            </a:custGeom>
            <a:solidFill>
              <a:srgbClr val="F5B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29" name="Freeform 127"/>
            <p:cNvSpPr>
              <a:spLocks/>
            </p:cNvSpPr>
            <p:nvPr/>
          </p:nvSpPr>
          <p:spPr bwMode="auto">
            <a:xfrm>
              <a:off x="2799" y="2407"/>
              <a:ext cx="43" cy="52"/>
            </a:xfrm>
            <a:custGeom>
              <a:avLst/>
              <a:gdLst>
                <a:gd name="T0" fmla="*/ 0 w 29"/>
                <a:gd name="T1" fmla="*/ 13 h 35"/>
                <a:gd name="T2" fmla="*/ 10 w 29"/>
                <a:gd name="T3" fmla="*/ 26 h 35"/>
                <a:gd name="T4" fmla="*/ 20 w 29"/>
                <a:gd name="T5" fmla="*/ 25 h 35"/>
                <a:gd name="T6" fmla="*/ 23 w 29"/>
                <a:gd name="T7" fmla="*/ 0 h 35"/>
                <a:gd name="T8" fmla="*/ 16 w 29"/>
                <a:gd name="T9" fmla="*/ 32 h 35"/>
                <a:gd name="T10" fmla="*/ 2 w 29"/>
                <a:gd name="T11" fmla="*/ 1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35">
                  <a:moveTo>
                    <a:pt x="0" y="13"/>
                  </a:moveTo>
                  <a:cubicBezTo>
                    <a:pt x="3" y="17"/>
                    <a:pt x="5" y="24"/>
                    <a:pt x="10" y="26"/>
                  </a:cubicBezTo>
                  <a:cubicBezTo>
                    <a:pt x="12" y="27"/>
                    <a:pt x="18" y="27"/>
                    <a:pt x="20" y="25"/>
                  </a:cubicBezTo>
                  <a:cubicBezTo>
                    <a:pt x="25" y="22"/>
                    <a:pt x="24" y="5"/>
                    <a:pt x="23" y="0"/>
                  </a:cubicBezTo>
                  <a:cubicBezTo>
                    <a:pt x="27" y="7"/>
                    <a:pt x="29" y="35"/>
                    <a:pt x="16" y="32"/>
                  </a:cubicBezTo>
                  <a:cubicBezTo>
                    <a:pt x="8" y="30"/>
                    <a:pt x="4" y="21"/>
                    <a:pt x="2" y="14"/>
                  </a:cubicBezTo>
                </a:path>
              </a:pathLst>
            </a:custGeom>
            <a:solidFill>
              <a:srgbClr val="F5B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30" name="Freeform 128"/>
            <p:cNvSpPr>
              <a:spLocks/>
            </p:cNvSpPr>
            <p:nvPr/>
          </p:nvSpPr>
          <p:spPr bwMode="auto">
            <a:xfrm>
              <a:off x="2745" y="2291"/>
              <a:ext cx="22" cy="90"/>
            </a:xfrm>
            <a:custGeom>
              <a:avLst/>
              <a:gdLst>
                <a:gd name="T0" fmla="*/ 8 w 15"/>
                <a:gd name="T1" fmla="*/ 0 h 60"/>
                <a:gd name="T2" fmla="*/ 4 w 15"/>
                <a:gd name="T3" fmla="*/ 28 h 60"/>
                <a:gd name="T4" fmla="*/ 15 w 15"/>
                <a:gd name="T5" fmla="*/ 60 h 60"/>
                <a:gd name="T6" fmla="*/ 4 w 15"/>
                <a:gd name="T7" fmla="*/ 41 h 60"/>
                <a:gd name="T8" fmla="*/ 1 w 15"/>
                <a:gd name="T9" fmla="*/ 24 h 60"/>
                <a:gd name="T10" fmla="*/ 8 w 15"/>
                <a:gd name="T11" fmla="*/ 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60">
                  <a:moveTo>
                    <a:pt x="8" y="0"/>
                  </a:moveTo>
                  <a:cubicBezTo>
                    <a:pt x="6" y="10"/>
                    <a:pt x="3" y="19"/>
                    <a:pt x="4" y="28"/>
                  </a:cubicBezTo>
                  <a:cubicBezTo>
                    <a:pt x="4" y="38"/>
                    <a:pt x="9" y="52"/>
                    <a:pt x="15" y="60"/>
                  </a:cubicBezTo>
                  <a:cubicBezTo>
                    <a:pt x="9" y="58"/>
                    <a:pt x="5" y="46"/>
                    <a:pt x="4" y="41"/>
                  </a:cubicBezTo>
                  <a:cubicBezTo>
                    <a:pt x="2" y="36"/>
                    <a:pt x="1" y="30"/>
                    <a:pt x="1" y="24"/>
                  </a:cubicBezTo>
                  <a:cubicBezTo>
                    <a:pt x="0" y="16"/>
                    <a:pt x="2" y="7"/>
                    <a:pt x="8" y="1"/>
                  </a:cubicBezTo>
                </a:path>
              </a:pathLst>
            </a:custGeom>
            <a:solidFill>
              <a:srgbClr val="F5B8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31" name="Freeform 129"/>
            <p:cNvSpPr>
              <a:spLocks/>
            </p:cNvSpPr>
            <p:nvPr/>
          </p:nvSpPr>
          <p:spPr bwMode="auto">
            <a:xfrm>
              <a:off x="2787" y="2242"/>
              <a:ext cx="27" cy="19"/>
            </a:xfrm>
            <a:custGeom>
              <a:avLst/>
              <a:gdLst>
                <a:gd name="T0" fmla="*/ 0 w 18"/>
                <a:gd name="T1" fmla="*/ 7 h 13"/>
                <a:gd name="T2" fmla="*/ 18 w 18"/>
                <a:gd name="T3" fmla="*/ 13 h 13"/>
                <a:gd name="T4" fmla="*/ 11 w 18"/>
                <a:gd name="T5" fmla="*/ 2 h 13"/>
                <a:gd name="T6" fmla="*/ 1 w 18"/>
                <a:gd name="T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3">
                  <a:moveTo>
                    <a:pt x="0" y="7"/>
                  </a:moveTo>
                  <a:cubicBezTo>
                    <a:pt x="7" y="0"/>
                    <a:pt x="16" y="5"/>
                    <a:pt x="18" y="13"/>
                  </a:cubicBezTo>
                  <a:cubicBezTo>
                    <a:pt x="18" y="9"/>
                    <a:pt x="16" y="3"/>
                    <a:pt x="11" y="2"/>
                  </a:cubicBezTo>
                  <a:cubicBezTo>
                    <a:pt x="7" y="1"/>
                    <a:pt x="3" y="3"/>
                    <a:pt x="1" y="7"/>
                  </a:cubicBezTo>
                </a:path>
              </a:pathLst>
            </a:custGeom>
            <a:solidFill>
              <a:srgbClr val="FEF7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32" name="Freeform 130"/>
            <p:cNvSpPr>
              <a:spLocks/>
            </p:cNvSpPr>
            <p:nvPr/>
          </p:nvSpPr>
          <p:spPr bwMode="auto">
            <a:xfrm>
              <a:off x="2815" y="2440"/>
              <a:ext cx="21" cy="12"/>
            </a:xfrm>
            <a:custGeom>
              <a:avLst/>
              <a:gdLst>
                <a:gd name="T0" fmla="*/ 0 w 14"/>
                <a:gd name="T1" fmla="*/ 4 h 8"/>
                <a:gd name="T2" fmla="*/ 12 w 14"/>
                <a:gd name="T3" fmla="*/ 0 h 8"/>
                <a:gd name="T4" fmla="*/ 1 w 14"/>
                <a:gd name="T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8">
                  <a:moveTo>
                    <a:pt x="0" y="4"/>
                  </a:moveTo>
                  <a:cubicBezTo>
                    <a:pt x="5" y="7"/>
                    <a:pt x="10" y="6"/>
                    <a:pt x="12" y="0"/>
                  </a:cubicBezTo>
                  <a:cubicBezTo>
                    <a:pt x="14" y="5"/>
                    <a:pt x="4" y="8"/>
                    <a:pt x="1" y="6"/>
                  </a:cubicBezTo>
                </a:path>
              </a:pathLst>
            </a:custGeom>
            <a:solidFill>
              <a:srgbClr val="FEF7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33" name="Freeform 131"/>
            <p:cNvSpPr>
              <a:spLocks/>
            </p:cNvSpPr>
            <p:nvPr/>
          </p:nvSpPr>
          <p:spPr bwMode="auto">
            <a:xfrm>
              <a:off x="2799" y="2392"/>
              <a:ext cx="36" cy="58"/>
            </a:xfrm>
            <a:custGeom>
              <a:avLst/>
              <a:gdLst>
                <a:gd name="T0" fmla="*/ 0 w 24"/>
                <a:gd name="T1" fmla="*/ 6 h 39"/>
                <a:gd name="T2" fmla="*/ 3 w 24"/>
                <a:gd name="T3" fmla="*/ 13 h 39"/>
                <a:gd name="T4" fmla="*/ 5 w 24"/>
                <a:gd name="T5" fmla="*/ 21 h 39"/>
                <a:gd name="T6" fmla="*/ 12 w 24"/>
                <a:gd name="T7" fmla="*/ 33 h 39"/>
                <a:gd name="T8" fmla="*/ 18 w 24"/>
                <a:gd name="T9" fmla="*/ 6 h 39"/>
                <a:gd name="T10" fmla="*/ 16 w 24"/>
                <a:gd name="T11" fmla="*/ 0 h 39"/>
                <a:gd name="T12" fmla="*/ 14 w 24"/>
                <a:gd name="T13" fmla="*/ 31 h 39"/>
                <a:gd name="T14" fmla="*/ 7 w 24"/>
                <a:gd name="T15" fmla="*/ 19 h 39"/>
                <a:gd name="T16" fmla="*/ 1 w 24"/>
                <a:gd name="T17" fmla="*/ 7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39">
                  <a:moveTo>
                    <a:pt x="0" y="6"/>
                  </a:moveTo>
                  <a:cubicBezTo>
                    <a:pt x="1" y="8"/>
                    <a:pt x="2" y="11"/>
                    <a:pt x="3" y="13"/>
                  </a:cubicBezTo>
                  <a:cubicBezTo>
                    <a:pt x="4" y="16"/>
                    <a:pt x="4" y="18"/>
                    <a:pt x="5" y="21"/>
                  </a:cubicBezTo>
                  <a:cubicBezTo>
                    <a:pt x="7" y="25"/>
                    <a:pt x="8" y="31"/>
                    <a:pt x="12" y="33"/>
                  </a:cubicBezTo>
                  <a:cubicBezTo>
                    <a:pt x="24" y="39"/>
                    <a:pt x="20" y="11"/>
                    <a:pt x="18" y="6"/>
                  </a:cubicBezTo>
                  <a:cubicBezTo>
                    <a:pt x="17" y="4"/>
                    <a:pt x="17" y="2"/>
                    <a:pt x="16" y="0"/>
                  </a:cubicBezTo>
                  <a:cubicBezTo>
                    <a:pt x="17" y="4"/>
                    <a:pt x="22" y="31"/>
                    <a:pt x="14" y="31"/>
                  </a:cubicBezTo>
                  <a:cubicBezTo>
                    <a:pt x="10" y="30"/>
                    <a:pt x="8" y="22"/>
                    <a:pt x="7" y="19"/>
                  </a:cubicBezTo>
                  <a:cubicBezTo>
                    <a:pt x="6" y="16"/>
                    <a:pt x="3" y="9"/>
                    <a:pt x="1" y="7"/>
                  </a:cubicBezTo>
                </a:path>
              </a:pathLst>
            </a:custGeom>
            <a:solidFill>
              <a:srgbClr val="9644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34" name="Freeform 132"/>
            <p:cNvSpPr>
              <a:spLocks/>
            </p:cNvSpPr>
            <p:nvPr/>
          </p:nvSpPr>
          <p:spPr bwMode="auto">
            <a:xfrm>
              <a:off x="2776" y="2254"/>
              <a:ext cx="38" cy="66"/>
            </a:xfrm>
            <a:custGeom>
              <a:avLst/>
              <a:gdLst>
                <a:gd name="T0" fmla="*/ 0 w 25"/>
                <a:gd name="T1" fmla="*/ 12 h 44"/>
                <a:gd name="T2" fmla="*/ 17 w 25"/>
                <a:gd name="T3" fmla="*/ 5 h 44"/>
                <a:gd name="T4" fmla="*/ 24 w 25"/>
                <a:gd name="T5" fmla="*/ 24 h 44"/>
                <a:gd name="T6" fmla="*/ 24 w 25"/>
                <a:gd name="T7" fmla="*/ 44 h 44"/>
                <a:gd name="T8" fmla="*/ 23 w 25"/>
                <a:gd name="T9" fmla="*/ 34 h 44"/>
                <a:gd name="T10" fmla="*/ 22 w 25"/>
                <a:gd name="T11" fmla="*/ 27 h 44"/>
                <a:gd name="T12" fmla="*/ 20 w 25"/>
                <a:gd name="T13" fmla="*/ 14 h 44"/>
                <a:gd name="T14" fmla="*/ 12 w 25"/>
                <a:gd name="T15" fmla="*/ 7 h 44"/>
                <a:gd name="T16" fmla="*/ 2 w 25"/>
                <a:gd name="T17" fmla="*/ 11 h 44"/>
                <a:gd name="T18" fmla="*/ 0 w 25"/>
                <a:gd name="T19" fmla="*/ 1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44">
                  <a:moveTo>
                    <a:pt x="0" y="12"/>
                  </a:moveTo>
                  <a:cubicBezTo>
                    <a:pt x="4" y="10"/>
                    <a:pt x="11" y="0"/>
                    <a:pt x="17" y="5"/>
                  </a:cubicBezTo>
                  <a:cubicBezTo>
                    <a:pt x="22" y="9"/>
                    <a:pt x="23" y="18"/>
                    <a:pt x="24" y="24"/>
                  </a:cubicBezTo>
                  <a:cubicBezTo>
                    <a:pt x="24" y="30"/>
                    <a:pt x="25" y="38"/>
                    <a:pt x="24" y="44"/>
                  </a:cubicBezTo>
                  <a:cubicBezTo>
                    <a:pt x="22" y="41"/>
                    <a:pt x="23" y="37"/>
                    <a:pt x="23" y="34"/>
                  </a:cubicBezTo>
                  <a:cubicBezTo>
                    <a:pt x="23" y="32"/>
                    <a:pt x="23" y="29"/>
                    <a:pt x="22" y="27"/>
                  </a:cubicBezTo>
                  <a:cubicBezTo>
                    <a:pt x="22" y="22"/>
                    <a:pt x="21" y="18"/>
                    <a:pt x="20" y="14"/>
                  </a:cubicBezTo>
                  <a:cubicBezTo>
                    <a:pt x="18" y="11"/>
                    <a:pt x="16" y="8"/>
                    <a:pt x="12" y="7"/>
                  </a:cubicBezTo>
                  <a:cubicBezTo>
                    <a:pt x="8" y="7"/>
                    <a:pt x="5" y="9"/>
                    <a:pt x="2" y="11"/>
                  </a:cubicBezTo>
                  <a:cubicBezTo>
                    <a:pt x="1" y="11"/>
                    <a:pt x="0" y="11"/>
                    <a:pt x="0" y="12"/>
                  </a:cubicBezTo>
                </a:path>
              </a:pathLst>
            </a:custGeom>
            <a:solidFill>
              <a:srgbClr val="9644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35" name="Freeform 133"/>
            <p:cNvSpPr>
              <a:spLocks/>
            </p:cNvSpPr>
            <p:nvPr/>
          </p:nvSpPr>
          <p:spPr bwMode="auto">
            <a:xfrm>
              <a:off x="2766" y="2267"/>
              <a:ext cx="48" cy="45"/>
            </a:xfrm>
            <a:custGeom>
              <a:avLst/>
              <a:gdLst>
                <a:gd name="T0" fmla="*/ 25 w 32"/>
                <a:gd name="T1" fmla="*/ 0 h 30"/>
                <a:gd name="T2" fmla="*/ 16 w 32"/>
                <a:gd name="T3" fmla="*/ 6 h 30"/>
                <a:gd name="T4" fmla="*/ 2 w 32"/>
                <a:gd name="T5" fmla="*/ 15 h 30"/>
                <a:gd name="T6" fmla="*/ 0 w 32"/>
                <a:gd name="T7" fmla="*/ 24 h 30"/>
                <a:gd name="T8" fmla="*/ 5 w 32"/>
                <a:gd name="T9" fmla="*/ 22 h 30"/>
                <a:gd name="T10" fmla="*/ 10 w 32"/>
                <a:gd name="T11" fmla="*/ 14 h 30"/>
                <a:gd name="T12" fmla="*/ 13 w 32"/>
                <a:gd name="T13" fmla="*/ 15 h 30"/>
                <a:gd name="T14" fmla="*/ 16 w 32"/>
                <a:gd name="T15" fmla="*/ 12 h 30"/>
                <a:gd name="T16" fmla="*/ 18 w 32"/>
                <a:gd name="T17" fmla="*/ 15 h 30"/>
                <a:gd name="T18" fmla="*/ 22 w 32"/>
                <a:gd name="T19" fmla="*/ 12 h 30"/>
                <a:gd name="T20" fmla="*/ 27 w 32"/>
                <a:gd name="T21" fmla="*/ 0 h 30"/>
                <a:gd name="T22" fmla="*/ 25 w 32"/>
                <a:gd name="T2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" h="30">
                  <a:moveTo>
                    <a:pt x="25" y="0"/>
                  </a:moveTo>
                  <a:cubicBezTo>
                    <a:pt x="32" y="6"/>
                    <a:pt x="19" y="6"/>
                    <a:pt x="16" y="6"/>
                  </a:cubicBezTo>
                  <a:cubicBezTo>
                    <a:pt x="11" y="7"/>
                    <a:pt x="5" y="10"/>
                    <a:pt x="2" y="15"/>
                  </a:cubicBezTo>
                  <a:cubicBezTo>
                    <a:pt x="1" y="18"/>
                    <a:pt x="0" y="21"/>
                    <a:pt x="0" y="24"/>
                  </a:cubicBezTo>
                  <a:cubicBezTo>
                    <a:pt x="1" y="30"/>
                    <a:pt x="4" y="25"/>
                    <a:pt x="5" y="22"/>
                  </a:cubicBezTo>
                  <a:cubicBezTo>
                    <a:pt x="6" y="20"/>
                    <a:pt x="8" y="15"/>
                    <a:pt x="10" y="14"/>
                  </a:cubicBezTo>
                  <a:cubicBezTo>
                    <a:pt x="11" y="14"/>
                    <a:pt x="12" y="15"/>
                    <a:pt x="13" y="15"/>
                  </a:cubicBezTo>
                  <a:cubicBezTo>
                    <a:pt x="16" y="14"/>
                    <a:pt x="14" y="13"/>
                    <a:pt x="16" y="12"/>
                  </a:cubicBezTo>
                  <a:cubicBezTo>
                    <a:pt x="19" y="9"/>
                    <a:pt x="17" y="14"/>
                    <a:pt x="18" y="15"/>
                  </a:cubicBezTo>
                  <a:cubicBezTo>
                    <a:pt x="21" y="18"/>
                    <a:pt x="21" y="13"/>
                    <a:pt x="22" y="12"/>
                  </a:cubicBezTo>
                  <a:cubicBezTo>
                    <a:pt x="24" y="8"/>
                    <a:pt x="30" y="6"/>
                    <a:pt x="27" y="0"/>
                  </a:cubicBezTo>
                  <a:cubicBezTo>
                    <a:pt x="26" y="0"/>
                    <a:pt x="25" y="0"/>
                    <a:pt x="25" y="0"/>
                  </a:cubicBezTo>
                </a:path>
              </a:pathLst>
            </a:custGeom>
            <a:solidFill>
              <a:srgbClr val="9644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36" name="Freeform 134"/>
            <p:cNvSpPr>
              <a:spLocks/>
            </p:cNvSpPr>
            <p:nvPr/>
          </p:nvSpPr>
          <p:spPr bwMode="auto">
            <a:xfrm>
              <a:off x="2791" y="2245"/>
              <a:ext cx="20" cy="10"/>
            </a:xfrm>
            <a:custGeom>
              <a:avLst/>
              <a:gdLst>
                <a:gd name="T0" fmla="*/ 0 w 13"/>
                <a:gd name="T1" fmla="*/ 3 h 7"/>
                <a:gd name="T2" fmla="*/ 7 w 13"/>
                <a:gd name="T3" fmla="*/ 2 h 7"/>
                <a:gd name="T4" fmla="*/ 13 w 13"/>
                <a:gd name="T5" fmla="*/ 7 h 7"/>
                <a:gd name="T6" fmla="*/ 7 w 13"/>
                <a:gd name="T7" fmla="*/ 0 h 7"/>
                <a:gd name="T8" fmla="*/ 0 w 1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7">
                  <a:moveTo>
                    <a:pt x="0" y="3"/>
                  </a:moveTo>
                  <a:cubicBezTo>
                    <a:pt x="1" y="1"/>
                    <a:pt x="5" y="1"/>
                    <a:pt x="7" y="2"/>
                  </a:cubicBezTo>
                  <a:cubicBezTo>
                    <a:pt x="10" y="3"/>
                    <a:pt x="12" y="4"/>
                    <a:pt x="13" y="7"/>
                  </a:cubicBezTo>
                  <a:cubicBezTo>
                    <a:pt x="12" y="4"/>
                    <a:pt x="10" y="2"/>
                    <a:pt x="7" y="0"/>
                  </a:cubicBezTo>
                  <a:cubicBezTo>
                    <a:pt x="5" y="0"/>
                    <a:pt x="1" y="1"/>
                    <a:pt x="0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37" name="Freeform 135"/>
            <p:cNvSpPr>
              <a:spLocks/>
            </p:cNvSpPr>
            <p:nvPr/>
          </p:nvSpPr>
          <p:spPr bwMode="auto">
            <a:xfrm>
              <a:off x="2773" y="2354"/>
              <a:ext cx="27" cy="20"/>
            </a:xfrm>
            <a:custGeom>
              <a:avLst/>
              <a:gdLst>
                <a:gd name="T0" fmla="*/ 0 w 18"/>
                <a:gd name="T1" fmla="*/ 0 h 13"/>
                <a:gd name="T2" fmla="*/ 11 w 18"/>
                <a:gd name="T3" fmla="*/ 8 h 13"/>
                <a:gd name="T4" fmla="*/ 17 w 18"/>
                <a:gd name="T5" fmla="*/ 5 h 13"/>
                <a:gd name="T6" fmla="*/ 15 w 18"/>
                <a:gd name="T7" fmla="*/ 11 h 13"/>
                <a:gd name="T8" fmla="*/ 7 w 18"/>
                <a:gd name="T9" fmla="*/ 10 h 13"/>
                <a:gd name="T10" fmla="*/ 2 w 18"/>
                <a:gd name="T11" fmla="*/ 4 h 13"/>
                <a:gd name="T12" fmla="*/ 0 w 18"/>
                <a:gd name="T13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3">
                  <a:moveTo>
                    <a:pt x="0" y="0"/>
                  </a:moveTo>
                  <a:cubicBezTo>
                    <a:pt x="4" y="3"/>
                    <a:pt x="7" y="6"/>
                    <a:pt x="11" y="8"/>
                  </a:cubicBezTo>
                  <a:cubicBezTo>
                    <a:pt x="14" y="9"/>
                    <a:pt x="17" y="8"/>
                    <a:pt x="17" y="5"/>
                  </a:cubicBezTo>
                  <a:cubicBezTo>
                    <a:pt x="18" y="7"/>
                    <a:pt x="17" y="10"/>
                    <a:pt x="15" y="11"/>
                  </a:cubicBezTo>
                  <a:cubicBezTo>
                    <a:pt x="12" y="13"/>
                    <a:pt x="9" y="12"/>
                    <a:pt x="7" y="10"/>
                  </a:cubicBezTo>
                  <a:cubicBezTo>
                    <a:pt x="5" y="8"/>
                    <a:pt x="3" y="6"/>
                    <a:pt x="2" y="4"/>
                  </a:cubicBezTo>
                  <a:cubicBezTo>
                    <a:pt x="1" y="3"/>
                    <a:pt x="0" y="1"/>
                    <a:pt x="0" y="1"/>
                  </a:cubicBezTo>
                </a:path>
              </a:pathLst>
            </a:custGeom>
            <a:solidFill>
              <a:srgbClr val="DE99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38" name="Freeform 136"/>
            <p:cNvSpPr>
              <a:spLocks/>
            </p:cNvSpPr>
            <p:nvPr/>
          </p:nvSpPr>
          <p:spPr bwMode="auto">
            <a:xfrm>
              <a:off x="2817" y="2446"/>
              <a:ext cx="15" cy="4"/>
            </a:xfrm>
            <a:custGeom>
              <a:avLst/>
              <a:gdLst>
                <a:gd name="T0" fmla="*/ 0 w 10"/>
                <a:gd name="T1" fmla="*/ 1 h 3"/>
                <a:gd name="T2" fmla="*/ 6 w 10"/>
                <a:gd name="T3" fmla="*/ 2 h 3"/>
                <a:gd name="T4" fmla="*/ 10 w 10"/>
                <a:gd name="T5" fmla="*/ 0 h 3"/>
                <a:gd name="T6" fmla="*/ 0 w 10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3">
                  <a:moveTo>
                    <a:pt x="0" y="1"/>
                  </a:moveTo>
                  <a:cubicBezTo>
                    <a:pt x="2" y="2"/>
                    <a:pt x="3" y="2"/>
                    <a:pt x="6" y="2"/>
                  </a:cubicBezTo>
                  <a:cubicBezTo>
                    <a:pt x="7" y="1"/>
                    <a:pt x="8" y="0"/>
                    <a:pt x="10" y="0"/>
                  </a:cubicBezTo>
                  <a:cubicBezTo>
                    <a:pt x="10" y="2"/>
                    <a:pt x="1" y="3"/>
                    <a:pt x="0" y="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39" name="Freeform 137"/>
            <p:cNvSpPr>
              <a:spLocks/>
            </p:cNvSpPr>
            <p:nvPr/>
          </p:nvSpPr>
          <p:spPr bwMode="auto">
            <a:xfrm>
              <a:off x="1003" y="3508"/>
              <a:ext cx="99" cy="37"/>
            </a:xfrm>
            <a:custGeom>
              <a:avLst/>
              <a:gdLst>
                <a:gd name="T0" fmla="*/ 0 w 66"/>
                <a:gd name="T1" fmla="*/ 25 h 25"/>
                <a:gd name="T2" fmla="*/ 13 w 66"/>
                <a:gd name="T3" fmla="*/ 20 h 25"/>
                <a:gd name="T4" fmla="*/ 29 w 66"/>
                <a:gd name="T5" fmla="*/ 15 h 25"/>
                <a:gd name="T6" fmla="*/ 51 w 66"/>
                <a:gd name="T7" fmla="*/ 10 h 25"/>
                <a:gd name="T8" fmla="*/ 62 w 66"/>
                <a:gd name="T9" fmla="*/ 4 h 25"/>
                <a:gd name="T10" fmla="*/ 66 w 66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25">
                  <a:moveTo>
                    <a:pt x="0" y="25"/>
                  </a:moveTo>
                  <a:cubicBezTo>
                    <a:pt x="5" y="25"/>
                    <a:pt x="9" y="21"/>
                    <a:pt x="13" y="20"/>
                  </a:cubicBezTo>
                  <a:cubicBezTo>
                    <a:pt x="18" y="17"/>
                    <a:pt x="24" y="16"/>
                    <a:pt x="29" y="15"/>
                  </a:cubicBezTo>
                  <a:cubicBezTo>
                    <a:pt x="37" y="13"/>
                    <a:pt x="44" y="13"/>
                    <a:pt x="51" y="10"/>
                  </a:cubicBezTo>
                  <a:cubicBezTo>
                    <a:pt x="55" y="8"/>
                    <a:pt x="59" y="7"/>
                    <a:pt x="62" y="4"/>
                  </a:cubicBezTo>
                  <a:cubicBezTo>
                    <a:pt x="63" y="3"/>
                    <a:pt x="64" y="1"/>
                    <a:pt x="66" y="0"/>
                  </a:cubicBezTo>
                </a:path>
              </a:pathLst>
            </a:custGeom>
            <a:noFill/>
            <a:ln w="9525" cap="rnd">
              <a:solidFill>
                <a:srgbClr val="34343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40" name="Freeform 138"/>
            <p:cNvSpPr>
              <a:spLocks/>
            </p:cNvSpPr>
            <p:nvPr/>
          </p:nvSpPr>
          <p:spPr bwMode="auto">
            <a:xfrm>
              <a:off x="2103" y="1082"/>
              <a:ext cx="943" cy="1751"/>
            </a:xfrm>
            <a:custGeom>
              <a:avLst/>
              <a:gdLst>
                <a:gd name="T0" fmla="*/ 594 w 629"/>
                <a:gd name="T1" fmla="*/ 887 h 1166"/>
                <a:gd name="T2" fmla="*/ 568 w 629"/>
                <a:gd name="T3" fmla="*/ 516 h 1166"/>
                <a:gd name="T4" fmla="*/ 561 w 629"/>
                <a:gd name="T5" fmla="*/ 0 h 1166"/>
                <a:gd name="T6" fmla="*/ 535 w 629"/>
                <a:gd name="T7" fmla="*/ 17 h 1166"/>
                <a:gd name="T8" fmla="*/ 428 w 629"/>
                <a:gd name="T9" fmla="*/ 205 h 1166"/>
                <a:gd name="T10" fmla="*/ 352 w 629"/>
                <a:gd name="T11" fmla="*/ 392 h 1166"/>
                <a:gd name="T12" fmla="*/ 159 w 629"/>
                <a:gd name="T13" fmla="*/ 809 h 1166"/>
                <a:gd name="T14" fmla="*/ 69 w 629"/>
                <a:gd name="T15" fmla="*/ 1131 h 1166"/>
                <a:gd name="T16" fmla="*/ 192 w 629"/>
                <a:gd name="T17" fmla="*/ 1097 h 1166"/>
                <a:gd name="T18" fmla="*/ 397 w 629"/>
                <a:gd name="T19" fmla="*/ 1156 h 1166"/>
                <a:gd name="T20" fmla="*/ 548 w 629"/>
                <a:gd name="T21" fmla="*/ 1063 h 1166"/>
                <a:gd name="T22" fmla="*/ 602 w 629"/>
                <a:gd name="T23" fmla="*/ 1000 h 1166"/>
                <a:gd name="T24" fmla="*/ 594 w 629"/>
                <a:gd name="T25" fmla="*/ 887 h 1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29" h="1166">
                  <a:moveTo>
                    <a:pt x="594" y="887"/>
                  </a:moveTo>
                  <a:cubicBezTo>
                    <a:pt x="595" y="756"/>
                    <a:pt x="629" y="709"/>
                    <a:pt x="568" y="516"/>
                  </a:cubicBezTo>
                  <a:cubicBezTo>
                    <a:pt x="554" y="471"/>
                    <a:pt x="556" y="173"/>
                    <a:pt x="561" y="0"/>
                  </a:cubicBezTo>
                  <a:cubicBezTo>
                    <a:pt x="553" y="3"/>
                    <a:pt x="544" y="9"/>
                    <a:pt x="535" y="17"/>
                  </a:cubicBezTo>
                  <a:cubicBezTo>
                    <a:pt x="486" y="60"/>
                    <a:pt x="452" y="146"/>
                    <a:pt x="428" y="205"/>
                  </a:cubicBezTo>
                  <a:cubicBezTo>
                    <a:pt x="402" y="269"/>
                    <a:pt x="386" y="334"/>
                    <a:pt x="352" y="392"/>
                  </a:cubicBezTo>
                  <a:cubicBezTo>
                    <a:pt x="273" y="528"/>
                    <a:pt x="48" y="562"/>
                    <a:pt x="159" y="809"/>
                  </a:cubicBezTo>
                  <a:cubicBezTo>
                    <a:pt x="212" y="927"/>
                    <a:pt x="0" y="1006"/>
                    <a:pt x="69" y="1131"/>
                  </a:cubicBezTo>
                  <a:cubicBezTo>
                    <a:pt x="106" y="1118"/>
                    <a:pt x="146" y="1099"/>
                    <a:pt x="192" y="1097"/>
                  </a:cubicBezTo>
                  <a:cubicBezTo>
                    <a:pt x="281" y="1095"/>
                    <a:pt x="308" y="1148"/>
                    <a:pt x="397" y="1156"/>
                  </a:cubicBezTo>
                  <a:cubicBezTo>
                    <a:pt x="499" y="1166"/>
                    <a:pt x="517" y="1140"/>
                    <a:pt x="548" y="1063"/>
                  </a:cubicBezTo>
                  <a:cubicBezTo>
                    <a:pt x="562" y="1028"/>
                    <a:pt x="582" y="1033"/>
                    <a:pt x="602" y="1000"/>
                  </a:cubicBezTo>
                  <a:cubicBezTo>
                    <a:pt x="622" y="972"/>
                    <a:pt x="594" y="920"/>
                    <a:pt x="594" y="887"/>
                  </a:cubicBezTo>
                  <a:close/>
                </a:path>
              </a:pathLst>
            </a:custGeom>
            <a:solidFill>
              <a:srgbClr val="EB96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41" name="Freeform 139"/>
            <p:cNvSpPr>
              <a:spLocks/>
            </p:cNvSpPr>
            <p:nvPr/>
          </p:nvSpPr>
          <p:spPr bwMode="auto">
            <a:xfrm>
              <a:off x="2178" y="1145"/>
              <a:ext cx="835" cy="1663"/>
            </a:xfrm>
            <a:custGeom>
              <a:avLst/>
              <a:gdLst>
                <a:gd name="T0" fmla="*/ 525 w 557"/>
                <a:gd name="T1" fmla="*/ 842 h 1107"/>
                <a:gd name="T2" fmla="*/ 501 w 557"/>
                <a:gd name="T3" fmla="*/ 490 h 1107"/>
                <a:gd name="T4" fmla="*/ 495 w 557"/>
                <a:gd name="T5" fmla="*/ 0 h 1107"/>
                <a:gd name="T6" fmla="*/ 471 w 557"/>
                <a:gd name="T7" fmla="*/ 17 h 1107"/>
                <a:gd name="T8" fmla="*/ 371 w 557"/>
                <a:gd name="T9" fmla="*/ 196 h 1107"/>
                <a:gd name="T10" fmla="*/ 300 w 557"/>
                <a:gd name="T11" fmla="*/ 373 h 1107"/>
                <a:gd name="T12" fmla="*/ 128 w 557"/>
                <a:gd name="T13" fmla="*/ 771 h 1107"/>
                <a:gd name="T14" fmla="*/ 55 w 557"/>
                <a:gd name="T15" fmla="*/ 1059 h 1107"/>
                <a:gd name="T16" fmla="*/ 152 w 557"/>
                <a:gd name="T17" fmla="*/ 1042 h 1107"/>
                <a:gd name="T18" fmla="*/ 342 w 557"/>
                <a:gd name="T19" fmla="*/ 1098 h 1107"/>
                <a:gd name="T20" fmla="*/ 483 w 557"/>
                <a:gd name="T21" fmla="*/ 1011 h 1107"/>
                <a:gd name="T22" fmla="*/ 535 w 557"/>
                <a:gd name="T23" fmla="*/ 947 h 1107"/>
                <a:gd name="T24" fmla="*/ 525 w 557"/>
                <a:gd name="T25" fmla="*/ 842 h 1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7" h="1107">
                  <a:moveTo>
                    <a:pt x="525" y="842"/>
                  </a:moveTo>
                  <a:cubicBezTo>
                    <a:pt x="526" y="718"/>
                    <a:pt x="557" y="674"/>
                    <a:pt x="501" y="490"/>
                  </a:cubicBezTo>
                  <a:cubicBezTo>
                    <a:pt x="487" y="448"/>
                    <a:pt x="490" y="165"/>
                    <a:pt x="495" y="0"/>
                  </a:cubicBezTo>
                  <a:cubicBezTo>
                    <a:pt x="487" y="4"/>
                    <a:pt x="479" y="9"/>
                    <a:pt x="471" y="17"/>
                  </a:cubicBezTo>
                  <a:cubicBezTo>
                    <a:pt x="425" y="57"/>
                    <a:pt x="393" y="139"/>
                    <a:pt x="371" y="196"/>
                  </a:cubicBezTo>
                  <a:cubicBezTo>
                    <a:pt x="347" y="256"/>
                    <a:pt x="332" y="318"/>
                    <a:pt x="300" y="373"/>
                  </a:cubicBezTo>
                  <a:cubicBezTo>
                    <a:pt x="227" y="502"/>
                    <a:pt x="24" y="536"/>
                    <a:pt x="128" y="771"/>
                  </a:cubicBezTo>
                  <a:cubicBezTo>
                    <a:pt x="177" y="883"/>
                    <a:pt x="0" y="1005"/>
                    <a:pt x="55" y="1059"/>
                  </a:cubicBezTo>
                  <a:cubicBezTo>
                    <a:pt x="89" y="1046"/>
                    <a:pt x="109" y="1043"/>
                    <a:pt x="152" y="1042"/>
                  </a:cubicBezTo>
                  <a:cubicBezTo>
                    <a:pt x="234" y="1040"/>
                    <a:pt x="259" y="1090"/>
                    <a:pt x="342" y="1098"/>
                  </a:cubicBezTo>
                  <a:cubicBezTo>
                    <a:pt x="437" y="1107"/>
                    <a:pt x="453" y="1085"/>
                    <a:pt x="483" y="1011"/>
                  </a:cubicBezTo>
                  <a:cubicBezTo>
                    <a:pt x="496" y="978"/>
                    <a:pt x="518" y="972"/>
                    <a:pt x="535" y="947"/>
                  </a:cubicBezTo>
                  <a:cubicBezTo>
                    <a:pt x="549" y="915"/>
                    <a:pt x="525" y="874"/>
                    <a:pt x="525" y="842"/>
                  </a:cubicBezTo>
                  <a:close/>
                </a:path>
              </a:pathLst>
            </a:custGeom>
            <a:solidFill>
              <a:srgbClr val="EA9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42" name="Freeform 140"/>
            <p:cNvSpPr>
              <a:spLocks/>
            </p:cNvSpPr>
            <p:nvPr/>
          </p:nvSpPr>
          <p:spPr bwMode="auto">
            <a:xfrm>
              <a:off x="2232" y="1190"/>
              <a:ext cx="754" cy="1591"/>
            </a:xfrm>
            <a:custGeom>
              <a:avLst/>
              <a:gdLst>
                <a:gd name="T0" fmla="*/ 473 w 503"/>
                <a:gd name="T1" fmla="*/ 806 h 1059"/>
                <a:gd name="T2" fmla="*/ 450 w 503"/>
                <a:gd name="T3" fmla="*/ 469 h 1059"/>
                <a:gd name="T4" fmla="*/ 444 w 503"/>
                <a:gd name="T5" fmla="*/ 0 h 1059"/>
                <a:gd name="T6" fmla="*/ 422 w 503"/>
                <a:gd name="T7" fmla="*/ 25 h 1059"/>
                <a:gd name="T8" fmla="*/ 348 w 503"/>
                <a:gd name="T9" fmla="*/ 201 h 1059"/>
                <a:gd name="T10" fmla="*/ 272 w 503"/>
                <a:gd name="T11" fmla="*/ 365 h 1059"/>
                <a:gd name="T12" fmla="*/ 108 w 503"/>
                <a:gd name="T13" fmla="*/ 743 h 1059"/>
                <a:gd name="T14" fmla="*/ 50 w 503"/>
                <a:gd name="T15" fmla="*/ 1008 h 1059"/>
                <a:gd name="T16" fmla="*/ 124 w 503"/>
                <a:gd name="T17" fmla="*/ 997 h 1059"/>
                <a:gd name="T18" fmla="*/ 302 w 503"/>
                <a:gd name="T19" fmla="*/ 1050 h 1059"/>
                <a:gd name="T20" fmla="*/ 434 w 503"/>
                <a:gd name="T21" fmla="*/ 967 h 1059"/>
                <a:gd name="T22" fmla="*/ 482 w 503"/>
                <a:gd name="T23" fmla="*/ 911 h 1059"/>
                <a:gd name="T24" fmla="*/ 473 w 503"/>
                <a:gd name="T25" fmla="*/ 806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3" h="1059">
                  <a:moveTo>
                    <a:pt x="473" y="806"/>
                  </a:moveTo>
                  <a:cubicBezTo>
                    <a:pt x="474" y="687"/>
                    <a:pt x="503" y="645"/>
                    <a:pt x="450" y="469"/>
                  </a:cubicBezTo>
                  <a:cubicBezTo>
                    <a:pt x="438" y="428"/>
                    <a:pt x="440" y="158"/>
                    <a:pt x="444" y="0"/>
                  </a:cubicBezTo>
                  <a:cubicBezTo>
                    <a:pt x="437" y="3"/>
                    <a:pt x="430" y="18"/>
                    <a:pt x="422" y="25"/>
                  </a:cubicBezTo>
                  <a:cubicBezTo>
                    <a:pt x="379" y="64"/>
                    <a:pt x="369" y="147"/>
                    <a:pt x="348" y="201"/>
                  </a:cubicBezTo>
                  <a:cubicBezTo>
                    <a:pt x="329" y="250"/>
                    <a:pt x="310" y="296"/>
                    <a:pt x="272" y="365"/>
                  </a:cubicBezTo>
                  <a:cubicBezTo>
                    <a:pt x="203" y="489"/>
                    <a:pt x="11" y="519"/>
                    <a:pt x="108" y="743"/>
                  </a:cubicBezTo>
                  <a:cubicBezTo>
                    <a:pt x="154" y="850"/>
                    <a:pt x="0" y="972"/>
                    <a:pt x="50" y="1008"/>
                  </a:cubicBezTo>
                  <a:cubicBezTo>
                    <a:pt x="82" y="997"/>
                    <a:pt x="85" y="998"/>
                    <a:pt x="124" y="997"/>
                  </a:cubicBezTo>
                  <a:cubicBezTo>
                    <a:pt x="201" y="995"/>
                    <a:pt x="225" y="1043"/>
                    <a:pt x="302" y="1050"/>
                  </a:cubicBezTo>
                  <a:cubicBezTo>
                    <a:pt x="391" y="1059"/>
                    <a:pt x="407" y="1037"/>
                    <a:pt x="434" y="967"/>
                  </a:cubicBezTo>
                  <a:cubicBezTo>
                    <a:pt x="446" y="935"/>
                    <a:pt x="462" y="936"/>
                    <a:pt x="482" y="911"/>
                  </a:cubicBezTo>
                  <a:cubicBezTo>
                    <a:pt x="499" y="885"/>
                    <a:pt x="473" y="836"/>
                    <a:pt x="473" y="806"/>
                  </a:cubicBezTo>
                  <a:close/>
                </a:path>
              </a:pathLst>
            </a:custGeom>
            <a:solidFill>
              <a:srgbClr val="E98C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43" name="Freeform 141"/>
            <p:cNvSpPr>
              <a:spLocks/>
            </p:cNvSpPr>
            <p:nvPr/>
          </p:nvSpPr>
          <p:spPr bwMode="auto">
            <a:xfrm>
              <a:off x="2286" y="1271"/>
              <a:ext cx="675" cy="1486"/>
            </a:xfrm>
            <a:custGeom>
              <a:avLst/>
              <a:gdLst>
                <a:gd name="T0" fmla="*/ 423 w 450"/>
                <a:gd name="T1" fmla="*/ 741 h 989"/>
                <a:gd name="T2" fmla="*/ 402 w 450"/>
                <a:gd name="T3" fmla="*/ 410 h 989"/>
                <a:gd name="T4" fmla="*/ 387 w 450"/>
                <a:gd name="T5" fmla="*/ 8 h 989"/>
                <a:gd name="T6" fmla="*/ 328 w 450"/>
                <a:gd name="T7" fmla="*/ 162 h 989"/>
                <a:gd name="T8" fmla="*/ 251 w 450"/>
                <a:gd name="T9" fmla="*/ 321 h 989"/>
                <a:gd name="T10" fmla="*/ 87 w 450"/>
                <a:gd name="T11" fmla="*/ 694 h 989"/>
                <a:gd name="T12" fmla="*/ 37 w 450"/>
                <a:gd name="T13" fmla="*/ 928 h 989"/>
                <a:gd name="T14" fmla="*/ 112 w 450"/>
                <a:gd name="T15" fmla="*/ 928 h 989"/>
                <a:gd name="T16" fmla="*/ 270 w 450"/>
                <a:gd name="T17" fmla="*/ 981 h 989"/>
                <a:gd name="T18" fmla="*/ 388 w 450"/>
                <a:gd name="T19" fmla="*/ 899 h 989"/>
                <a:gd name="T20" fmla="*/ 431 w 450"/>
                <a:gd name="T21" fmla="*/ 843 h 989"/>
                <a:gd name="T22" fmla="*/ 423 w 450"/>
                <a:gd name="T23" fmla="*/ 741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50" h="989">
                  <a:moveTo>
                    <a:pt x="423" y="741"/>
                  </a:moveTo>
                  <a:cubicBezTo>
                    <a:pt x="423" y="624"/>
                    <a:pt x="450" y="583"/>
                    <a:pt x="402" y="410"/>
                  </a:cubicBezTo>
                  <a:cubicBezTo>
                    <a:pt x="391" y="370"/>
                    <a:pt x="395" y="0"/>
                    <a:pt x="387" y="8"/>
                  </a:cubicBezTo>
                  <a:cubicBezTo>
                    <a:pt x="350" y="46"/>
                    <a:pt x="347" y="109"/>
                    <a:pt x="328" y="162"/>
                  </a:cubicBezTo>
                  <a:cubicBezTo>
                    <a:pt x="311" y="210"/>
                    <a:pt x="285" y="253"/>
                    <a:pt x="251" y="321"/>
                  </a:cubicBezTo>
                  <a:cubicBezTo>
                    <a:pt x="190" y="442"/>
                    <a:pt x="0" y="474"/>
                    <a:pt x="87" y="694"/>
                  </a:cubicBezTo>
                  <a:cubicBezTo>
                    <a:pt x="128" y="799"/>
                    <a:pt x="24" y="865"/>
                    <a:pt x="37" y="928"/>
                  </a:cubicBezTo>
                  <a:cubicBezTo>
                    <a:pt x="66" y="916"/>
                    <a:pt x="76" y="929"/>
                    <a:pt x="112" y="928"/>
                  </a:cubicBezTo>
                  <a:cubicBezTo>
                    <a:pt x="180" y="926"/>
                    <a:pt x="201" y="973"/>
                    <a:pt x="270" y="981"/>
                  </a:cubicBezTo>
                  <a:cubicBezTo>
                    <a:pt x="350" y="989"/>
                    <a:pt x="364" y="968"/>
                    <a:pt x="388" y="899"/>
                  </a:cubicBezTo>
                  <a:cubicBezTo>
                    <a:pt x="399" y="868"/>
                    <a:pt x="413" y="869"/>
                    <a:pt x="431" y="843"/>
                  </a:cubicBezTo>
                  <a:cubicBezTo>
                    <a:pt x="446" y="818"/>
                    <a:pt x="422" y="770"/>
                    <a:pt x="423" y="741"/>
                  </a:cubicBezTo>
                  <a:close/>
                </a:path>
              </a:pathLst>
            </a:custGeom>
            <a:solidFill>
              <a:srgbClr val="E88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44" name="Freeform 142"/>
            <p:cNvSpPr>
              <a:spLocks/>
            </p:cNvSpPr>
            <p:nvPr/>
          </p:nvSpPr>
          <p:spPr bwMode="auto">
            <a:xfrm>
              <a:off x="2340" y="1492"/>
              <a:ext cx="583" cy="1230"/>
            </a:xfrm>
            <a:custGeom>
              <a:avLst/>
              <a:gdLst>
                <a:gd name="T0" fmla="*/ 366 w 389"/>
                <a:gd name="T1" fmla="*/ 590 h 819"/>
                <a:gd name="T2" fmla="*/ 348 w 389"/>
                <a:gd name="T3" fmla="*/ 284 h 819"/>
                <a:gd name="T4" fmla="*/ 310 w 389"/>
                <a:gd name="T5" fmla="*/ 49 h 819"/>
                <a:gd name="T6" fmla="*/ 234 w 389"/>
                <a:gd name="T7" fmla="*/ 206 h 819"/>
                <a:gd name="T8" fmla="*/ 75 w 389"/>
                <a:gd name="T9" fmla="*/ 546 h 819"/>
                <a:gd name="T10" fmla="*/ 32 w 389"/>
                <a:gd name="T11" fmla="*/ 764 h 819"/>
                <a:gd name="T12" fmla="*/ 96 w 389"/>
                <a:gd name="T13" fmla="*/ 763 h 819"/>
                <a:gd name="T14" fmla="*/ 234 w 389"/>
                <a:gd name="T15" fmla="*/ 811 h 819"/>
                <a:gd name="T16" fmla="*/ 336 w 389"/>
                <a:gd name="T17" fmla="*/ 736 h 819"/>
                <a:gd name="T18" fmla="*/ 373 w 389"/>
                <a:gd name="T19" fmla="*/ 685 h 819"/>
                <a:gd name="T20" fmla="*/ 366 w 389"/>
                <a:gd name="T21" fmla="*/ 590 h 8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9" h="819">
                  <a:moveTo>
                    <a:pt x="366" y="590"/>
                  </a:moveTo>
                  <a:cubicBezTo>
                    <a:pt x="366" y="482"/>
                    <a:pt x="389" y="444"/>
                    <a:pt x="348" y="284"/>
                  </a:cubicBezTo>
                  <a:cubicBezTo>
                    <a:pt x="339" y="248"/>
                    <a:pt x="327" y="0"/>
                    <a:pt x="310" y="49"/>
                  </a:cubicBezTo>
                  <a:cubicBezTo>
                    <a:pt x="296" y="93"/>
                    <a:pt x="263" y="144"/>
                    <a:pt x="234" y="206"/>
                  </a:cubicBezTo>
                  <a:cubicBezTo>
                    <a:pt x="180" y="318"/>
                    <a:pt x="0" y="343"/>
                    <a:pt x="75" y="546"/>
                  </a:cubicBezTo>
                  <a:cubicBezTo>
                    <a:pt x="110" y="643"/>
                    <a:pt x="35" y="702"/>
                    <a:pt x="32" y="764"/>
                  </a:cubicBezTo>
                  <a:cubicBezTo>
                    <a:pt x="57" y="754"/>
                    <a:pt x="66" y="764"/>
                    <a:pt x="96" y="763"/>
                  </a:cubicBezTo>
                  <a:cubicBezTo>
                    <a:pt x="156" y="761"/>
                    <a:pt x="174" y="804"/>
                    <a:pt x="234" y="811"/>
                  </a:cubicBezTo>
                  <a:cubicBezTo>
                    <a:pt x="302" y="819"/>
                    <a:pt x="314" y="799"/>
                    <a:pt x="336" y="736"/>
                  </a:cubicBezTo>
                  <a:cubicBezTo>
                    <a:pt x="345" y="707"/>
                    <a:pt x="357" y="708"/>
                    <a:pt x="373" y="685"/>
                  </a:cubicBezTo>
                  <a:cubicBezTo>
                    <a:pt x="386" y="661"/>
                    <a:pt x="366" y="617"/>
                    <a:pt x="366" y="590"/>
                  </a:cubicBezTo>
                  <a:close/>
                </a:path>
              </a:pathLst>
            </a:custGeom>
            <a:solidFill>
              <a:srgbClr val="E88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45" name="Freeform 143"/>
            <p:cNvSpPr>
              <a:spLocks/>
            </p:cNvSpPr>
            <p:nvPr/>
          </p:nvSpPr>
          <p:spPr bwMode="auto">
            <a:xfrm>
              <a:off x="2392" y="1653"/>
              <a:ext cx="486" cy="1024"/>
            </a:xfrm>
            <a:custGeom>
              <a:avLst/>
              <a:gdLst>
                <a:gd name="T0" fmla="*/ 304 w 324"/>
                <a:gd name="T1" fmla="*/ 491 h 682"/>
                <a:gd name="T2" fmla="*/ 290 w 324"/>
                <a:gd name="T3" fmla="*/ 237 h 682"/>
                <a:gd name="T4" fmla="*/ 258 w 324"/>
                <a:gd name="T5" fmla="*/ 41 h 682"/>
                <a:gd name="T6" fmla="*/ 184 w 324"/>
                <a:gd name="T7" fmla="*/ 160 h 682"/>
                <a:gd name="T8" fmla="*/ 62 w 324"/>
                <a:gd name="T9" fmla="*/ 456 h 682"/>
                <a:gd name="T10" fmla="*/ 26 w 324"/>
                <a:gd name="T11" fmla="*/ 637 h 682"/>
                <a:gd name="T12" fmla="*/ 80 w 324"/>
                <a:gd name="T13" fmla="*/ 636 h 682"/>
                <a:gd name="T14" fmla="*/ 195 w 324"/>
                <a:gd name="T15" fmla="*/ 676 h 682"/>
                <a:gd name="T16" fmla="*/ 279 w 324"/>
                <a:gd name="T17" fmla="*/ 613 h 682"/>
                <a:gd name="T18" fmla="*/ 311 w 324"/>
                <a:gd name="T19" fmla="*/ 570 h 682"/>
                <a:gd name="T20" fmla="*/ 304 w 324"/>
                <a:gd name="T21" fmla="*/ 491 h 6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4" h="682">
                  <a:moveTo>
                    <a:pt x="304" y="491"/>
                  </a:moveTo>
                  <a:cubicBezTo>
                    <a:pt x="305" y="402"/>
                    <a:pt x="324" y="370"/>
                    <a:pt x="290" y="237"/>
                  </a:cubicBezTo>
                  <a:cubicBezTo>
                    <a:pt x="282" y="207"/>
                    <a:pt x="272" y="0"/>
                    <a:pt x="258" y="41"/>
                  </a:cubicBezTo>
                  <a:cubicBezTo>
                    <a:pt x="246" y="78"/>
                    <a:pt x="209" y="108"/>
                    <a:pt x="184" y="160"/>
                  </a:cubicBezTo>
                  <a:cubicBezTo>
                    <a:pt x="140" y="253"/>
                    <a:pt x="0" y="286"/>
                    <a:pt x="62" y="456"/>
                  </a:cubicBezTo>
                  <a:cubicBezTo>
                    <a:pt x="92" y="536"/>
                    <a:pt x="29" y="585"/>
                    <a:pt x="26" y="637"/>
                  </a:cubicBezTo>
                  <a:cubicBezTo>
                    <a:pt x="47" y="628"/>
                    <a:pt x="55" y="637"/>
                    <a:pt x="80" y="636"/>
                  </a:cubicBezTo>
                  <a:cubicBezTo>
                    <a:pt x="130" y="634"/>
                    <a:pt x="145" y="670"/>
                    <a:pt x="195" y="676"/>
                  </a:cubicBezTo>
                  <a:cubicBezTo>
                    <a:pt x="252" y="682"/>
                    <a:pt x="262" y="666"/>
                    <a:pt x="279" y="613"/>
                  </a:cubicBezTo>
                  <a:cubicBezTo>
                    <a:pt x="287" y="589"/>
                    <a:pt x="297" y="590"/>
                    <a:pt x="311" y="570"/>
                  </a:cubicBezTo>
                  <a:cubicBezTo>
                    <a:pt x="321" y="551"/>
                    <a:pt x="304" y="514"/>
                    <a:pt x="304" y="491"/>
                  </a:cubicBezTo>
                  <a:close/>
                </a:path>
              </a:pathLst>
            </a:custGeom>
            <a:solidFill>
              <a:srgbClr val="E87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46" name="Freeform 144"/>
            <p:cNvSpPr>
              <a:spLocks/>
            </p:cNvSpPr>
            <p:nvPr/>
          </p:nvSpPr>
          <p:spPr bwMode="auto">
            <a:xfrm>
              <a:off x="1746" y="2234"/>
              <a:ext cx="562" cy="641"/>
            </a:xfrm>
            <a:custGeom>
              <a:avLst/>
              <a:gdLst>
                <a:gd name="T0" fmla="*/ 243 w 375"/>
                <a:gd name="T1" fmla="*/ 19 h 427"/>
                <a:gd name="T2" fmla="*/ 130 w 375"/>
                <a:gd name="T3" fmla="*/ 167 h 427"/>
                <a:gd name="T4" fmla="*/ 40 w 375"/>
                <a:gd name="T5" fmla="*/ 297 h 427"/>
                <a:gd name="T6" fmla="*/ 9 w 375"/>
                <a:gd name="T7" fmla="*/ 360 h 427"/>
                <a:gd name="T8" fmla="*/ 77 w 375"/>
                <a:gd name="T9" fmla="*/ 408 h 427"/>
                <a:gd name="T10" fmla="*/ 149 w 375"/>
                <a:gd name="T11" fmla="*/ 426 h 427"/>
                <a:gd name="T12" fmla="*/ 256 w 375"/>
                <a:gd name="T13" fmla="*/ 379 h 427"/>
                <a:gd name="T14" fmla="*/ 340 w 375"/>
                <a:gd name="T15" fmla="*/ 221 h 427"/>
                <a:gd name="T16" fmla="*/ 350 w 375"/>
                <a:gd name="T17" fmla="*/ 51 h 427"/>
                <a:gd name="T18" fmla="*/ 301 w 375"/>
                <a:gd name="T19" fmla="*/ 2 h 427"/>
                <a:gd name="T20" fmla="*/ 239 w 375"/>
                <a:gd name="T21" fmla="*/ 23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5" h="427">
                  <a:moveTo>
                    <a:pt x="243" y="19"/>
                  </a:moveTo>
                  <a:cubicBezTo>
                    <a:pt x="187" y="38"/>
                    <a:pt x="153" y="122"/>
                    <a:pt x="130" y="167"/>
                  </a:cubicBezTo>
                  <a:cubicBezTo>
                    <a:pt x="105" y="216"/>
                    <a:pt x="78" y="255"/>
                    <a:pt x="40" y="297"/>
                  </a:cubicBezTo>
                  <a:cubicBezTo>
                    <a:pt x="24" y="314"/>
                    <a:pt x="0" y="335"/>
                    <a:pt x="9" y="360"/>
                  </a:cubicBezTo>
                  <a:cubicBezTo>
                    <a:pt x="18" y="382"/>
                    <a:pt x="55" y="400"/>
                    <a:pt x="77" y="408"/>
                  </a:cubicBezTo>
                  <a:cubicBezTo>
                    <a:pt x="101" y="417"/>
                    <a:pt x="122" y="427"/>
                    <a:pt x="149" y="426"/>
                  </a:cubicBezTo>
                  <a:cubicBezTo>
                    <a:pt x="189" y="426"/>
                    <a:pt x="227" y="401"/>
                    <a:pt x="256" y="379"/>
                  </a:cubicBezTo>
                  <a:cubicBezTo>
                    <a:pt x="310" y="337"/>
                    <a:pt x="325" y="281"/>
                    <a:pt x="340" y="221"/>
                  </a:cubicBezTo>
                  <a:cubicBezTo>
                    <a:pt x="353" y="165"/>
                    <a:pt x="375" y="106"/>
                    <a:pt x="350" y="51"/>
                  </a:cubicBezTo>
                  <a:cubicBezTo>
                    <a:pt x="341" y="30"/>
                    <a:pt x="329" y="5"/>
                    <a:pt x="301" y="2"/>
                  </a:cubicBezTo>
                  <a:cubicBezTo>
                    <a:pt x="279" y="0"/>
                    <a:pt x="254" y="11"/>
                    <a:pt x="239" y="23"/>
                  </a:cubicBezTo>
                </a:path>
              </a:pathLst>
            </a:custGeom>
            <a:solidFill>
              <a:srgbClr val="EB96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47" name="Freeform 145"/>
            <p:cNvSpPr>
              <a:spLocks/>
            </p:cNvSpPr>
            <p:nvPr/>
          </p:nvSpPr>
          <p:spPr bwMode="auto">
            <a:xfrm>
              <a:off x="1797" y="2282"/>
              <a:ext cx="471" cy="569"/>
            </a:xfrm>
            <a:custGeom>
              <a:avLst/>
              <a:gdLst>
                <a:gd name="T0" fmla="*/ 204 w 314"/>
                <a:gd name="T1" fmla="*/ 17 h 379"/>
                <a:gd name="T2" fmla="*/ 109 w 314"/>
                <a:gd name="T3" fmla="*/ 148 h 379"/>
                <a:gd name="T4" fmla="*/ 34 w 314"/>
                <a:gd name="T5" fmla="*/ 264 h 379"/>
                <a:gd name="T6" fmla="*/ 8 w 314"/>
                <a:gd name="T7" fmla="*/ 319 h 379"/>
                <a:gd name="T8" fmla="*/ 65 w 314"/>
                <a:gd name="T9" fmla="*/ 362 h 379"/>
                <a:gd name="T10" fmla="*/ 125 w 314"/>
                <a:gd name="T11" fmla="*/ 379 h 379"/>
                <a:gd name="T12" fmla="*/ 214 w 314"/>
                <a:gd name="T13" fmla="*/ 336 h 379"/>
                <a:gd name="T14" fmla="*/ 284 w 314"/>
                <a:gd name="T15" fmla="*/ 196 h 379"/>
                <a:gd name="T16" fmla="*/ 293 w 314"/>
                <a:gd name="T17" fmla="*/ 45 h 379"/>
                <a:gd name="T18" fmla="*/ 252 w 314"/>
                <a:gd name="T19" fmla="*/ 2 h 379"/>
                <a:gd name="T20" fmla="*/ 200 w 314"/>
                <a:gd name="T21" fmla="*/ 2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4" h="379">
                  <a:moveTo>
                    <a:pt x="204" y="17"/>
                  </a:moveTo>
                  <a:cubicBezTo>
                    <a:pt x="157" y="33"/>
                    <a:pt x="128" y="108"/>
                    <a:pt x="109" y="148"/>
                  </a:cubicBezTo>
                  <a:cubicBezTo>
                    <a:pt x="88" y="192"/>
                    <a:pt x="66" y="226"/>
                    <a:pt x="34" y="264"/>
                  </a:cubicBezTo>
                  <a:cubicBezTo>
                    <a:pt x="21" y="279"/>
                    <a:pt x="0" y="297"/>
                    <a:pt x="8" y="319"/>
                  </a:cubicBezTo>
                  <a:cubicBezTo>
                    <a:pt x="16" y="339"/>
                    <a:pt x="46" y="355"/>
                    <a:pt x="65" y="362"/>
                  </a:cubicBezTo>
                  <a:cubicBezTo>
                    <a:pt x="85" y="370"/>
                    <a:pt x="103" y="379"/>
                    <a:pt x="125" y="379"/>
                  </a:cubicBezTo>
                  <a:cubicBezTo>
                    <a:pt x="158" y="378"/>
                    <a:pt x="190" y="356"/>
                    <a:pt x="214" y="336"/>
                  </a:cubicBezTo>
                  <a:cubicBezTo>
                    <a:pt x="259" y="299"/>
                    <a:pt x="272" y="250"/>
                    <a:pt x="284" y="196"/>
                  </a:cubicBezTo>
                  <a:cubicBezTo>
                    <a:pt x="296" y="146"/>
                    <a:pt x="314" y="94"/>
                    <a:pt x="293" y="45"/>
                  </a:cubicBezTo>
                  <a:cubicBezTo>
                    <a:pt x="285" y="26"/>
                    <a:pt x="275" y="4"/>
                    <a:pt x="252" y="2"/>
                  </a:cubicBezTo>
                  <a:cubicBezTo>
                    <a:pt x="234" y="0"/>
                    <a:pt x="213" y="10"/>
                    <a:pt x="200" y="20"/>
                  </a:cubicBezTo>
                </a:path>
              </a:pathLst>
            </a:custGeom>
            <a:solidFill>
              <a:srgbClr val="EA90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48" name="Freeform 146"/>
            <p:cNvSpPr>
              <a:spLocks/>
            </p:cNvSpPr>
            <p:nvPr/>
          </p:nvSpPr>
          <p:spPr bwMode="auto">
            <a:xfrm>
              <a:off x="1828" y="2318"/>
              <a:ext cx="420" cy="508"/>
            </a:xfrm>
            <a:custGeom>
              <a:avLst/>
              <a:gdLst>
                <a:gd name="T0" fmla="*/ 181 w 280"/>
                <a:gd name="T1" fmla="*/ 15 h 338"/>
                <a:gd name="T2" fmla="*/ 97 w 280"/>
                <a:gd name="T3" fmla="*/ 132 h 338"/>
                <a:gd name="T4" fmla="*/ 30 w 280"/>
                <a:gd name="T5" fmla="*/ 235 h 338"/>
                <a:gd name="T6" fmla="*/ 7 w 280"/>
                <a:gd name="T7" fmla="*/ 285 h 338"/>
                <a:gd name="T8" fmla="*/ 57 w 280"/>
                <a:gd name="T9" fmla="*/ 323 h 338"/>
                <a:gd name="T10" fmla="*/ 111 w 280"/>
                <a:gd name="T11" fmla="*/ 338 h 338"/>
                <a:gd name="T12" fmla="*/ 191 w 280"/>
                <a:gd name="T13" fmla="*/ 300 h 338"/>
                <a:gd name="T14" fmla="*/ 253 w 280"/>
                <a:gd name="T15" fmla="*/ 175 h 338"/>
                <a:gd name="T16" fmla="*/ 261 w 280"/>
                <a:gd name="T17" fmla="*/ 40 h 338"/>
                <a:gd name="T18" fmla="*/ 224 w 280"/>
                <a:gd name="T19" fmla="*/ 2 h 338"/>
                <a:gd name="T20" fmla="*/ 178 w 280"/>
                <a:gd name="T21" fmla="*/ 18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0" h="338">
                  <a:moveTo>
                    <a:pt x="181" y="15"/>
                  </a:moveTo>
                  <a:cubicBezTo>
                    <a:pt x="140" y="30"/>
                    <a:pt x="114" y="97"/>
                    <a:pt x="97" y="132"/>
                  </a:cubicBezTo>
                  <a:cubicBezTo>
                    <a:pt x="78" y="171"/>
                    <a:pt x="58" y="202"/>
                    <a:pt x="30" y="235"/>
                  </a:cubicBezTo>
                  <a:cubicBezTo>
                    <a:pt x="18" y="249"/>
                    <a:pt x="0" y="265"/>
                    <a:pt x="7" y="285"/>
                  </a:cubicBezTo>
                  <a:cubicBezTo>
                    <a:pt x="13" y="303"/>
                    <a:pt x="41" y="317"/>
                    <a:pt x="57" y="323"/>
                  </a:cubicBezTo>
                  <a:cubicBezTo>
                    <a:pt x="75" y="330"/>
                    <a:pt x="91" y="338"/>
                    <a:pt x="111" y="338"/>
                  </a:cubicBezTo>
                  <a:cubicBezTo>
                    <a:pt x="141" y="337"/>
                    <a:pt x="169" y="318"/>
                    <a:pt x="191" y="300"/>
                  </a:cubicBezTo>
                  <a:cubicBezTo>
                    <a:pt x="231" y="267"/>
                    <a:pt x="242" y="223"/>
                    <a:pt x="253" y="175"/>
                  </a:cubicBezTo>
                  <a:cubicBezTo>
                    <a:pt x="263" y="131"/>
                    <a:pt x="280" y="84"/>
                    <a:pt x="261" y="40"/>
                  </a:cubicBezTo>
                  <a:cubicBezTo>
                    <a:pt x="254" y="24"/>
                    <a:pt x="245" y="4"/>
                    <a:pt x="224" y="2"/>
                  </a:cubicBezTo>
                  <a:cubicBezTo>
                    <a:pt x="208" y="0"/>
                    <a:pt x="189" y="9"/>
                    <a:pt x="178" y="18"/>
                  </a:cubicBezTo>
                </a:path>
              </a:pathLst>
            </a:custGeom>
            <a:solidFill>
              <a:srgbClr val="E98C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49" name="Freeform 147"/>
            <p:cNvSpPr>
              <a:spLocks/>
            </p:cNvSpPr>
            <p:nvPr/>
          </p:nvSpPr>
          <p:spPr bwMode="auto">
            <a:xfrm>
              <a:off x="1866" y="2354"/>
              <a:ext cx="364" cy="454"/>
            </a:xfrm>
            <a:custGeom>
              <a:avLst/>
              <a:gdLst>
                <a:gd name="T0" fmla="*/ 157 w 243"/>
                <a:gd name="T1" fmla="*/ 14 h 302"/>
                <a:gd name="T2" fmla="*/ 84 w 243"/>
                <a:gd name="T3" fmla="*/ 118 h 302"/>
                <a:gd name="T4" fmla="*/ 26 w 243"/>
                <a:gd name="T5" fmla="*/ 210 h 302"/>
                <a:gd name="T6" fmla="*/ 6 w 243"/>
                <a:gd name="T7" fmla="*/ 255 h 302"/>
                <a:gd name="T8" fmla="*/ 50 w 243"/>
                <a:gd name="T9" fmla="*/ 289 h 302"/>
                <a:gd name="T10" fmla="*/ 96 w 243"/>
                <a:gd name="T11" fmla="*/ 302 h 302"/>
                <a:gd name="T12" fmla="*/ 165 w 243"/>
                <a:gd name="T13" fmla="*/ 268 h 302"/>
                <a:gd name="T14" fmla="*/ 220 w 243"/>
                <a:gd name="T15" fmla="*/ 157 h 302"/>
                <a:gd name="T16" fmla="*/ 227 w 243"/>
                <a:gd name="T17" fmla="*/ 36 h 302"/>
                <a:gd name="T18" fmla="*/ 195 w 243"/>
                <a:gd name="T19" fmla="*/ 2 h 302"/>
                <a:gd name="T20" fmla="*/ 155 w 243"/>
                <a:gd name="T21" fmla="*/ 16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3" h="302">
                  <a:moveTo>
                    <a:pt x="157" y="14"/>
                  </a:moveTo>
                  <a:cubicBezTo>
                    <a:pt x="121" y="27"/>
                    <a:pt x="99" y="86"/>
                    <a:pt x="84" y="118"/>
                  </a:cubicBezTo>
                  <a:cubicBezTo>
                    <a:pt x="68" y="153"/>
                    <a:pt x="50" y="180"/>
                    <a:pt x="26" y="210"/>
                  </a:cubicBezTo>
                  <a:cubicBezTo>
                    <a:pt x="15" y="223"/>
                    <a:pt x="0" y="237"/>
                    <a:pt x="6" y="255"/>
                  </a:cubicBezTo>
                  <a:cubicBezTo>
                    <a:pt x="11" y="271"/>
                    <a:pt x="35" y="283"/>
                    <a:pt x="50" y="289"/>
                  </a:cubicBezTo>
                  <a:cubicBezTo>
                    <a:pt x="65" y="295"/>
                    <a:pt x="79" y="302"/>
                    <a:pt x="96" y="302"/>
                  </a:cubicBezTo>
                  <a:cubicBezTo>
                    <a:pt x="122" y="301"/>
                    <a:pt x="146" y="284"/>
                    <a:pt x="165" y="268"/>
                  </a:cubicBezTo>
                  <a:cubicBezTo>
                    <a:pt x="200" y="238"/>
                    <a:pt x="210" y="199"/>
                    <a:pt x="220" y="157"/>
                  </a:cubicBezTo>
                  <a:cubicBezTo>
                    <a:pt x="228" y="117"/>
                    <a:pt x="243" y="75"/>
                    <a:pt x="227" y="36"/>
                  </a:cubicBezTo>
                  <a:cubicBezTo>
                    <a:pt x="220" y="21"/>
                    <a:pt x="212" y="4"/>
                    <a:pt x="195" y="2"/>
                  </a:cubicBezTo>
                  <a:cubicBezTo>
                    <a:pt x="181" y="0"/>
                    <a:pt x="164" y="8"/>
                    <a:pt x="155" y="16"/>
                  </a:cubicBezTo>
                </a:path>
              </a:pathLst>
            </a:custGeom>
            <a:solidFill>
              <a:srgbClr val="E888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50" name="Freeform 148"/>
            <p:cNvSpPr>
              <a:spLocks/>
            </p:cNvSpPr>
            <p:nvPr/>
          </p:nvSpPr>
          <p:spPr bwMode="auto">
            <a:xfrm>
              <a:off x="1888" y="2395"/>
              <a:ext cx="320" cy="399"/>
            </a:xfrm>
            <a:custGeom>
              <a:avLst/>
              <a:gdLst>
                <a:gd name="T0" fmla="*/ 138 w 213"/>
                <a:gd name="T1" fmla="*/ 12 h 266"/>
                <a:gd name="T2" fmla="*/ 74 w 213"/>
                <a:gd name="T3" fmla="*/ 104 h 266"/>
                <a:gd name="T4" fmla="*/ 22 w 213"/>
                <a:gd name="T5" fmla="*/ 185 h 266"/>
                <a:gd name="T6" fmla="*/ 5 w 213"/>
                <a:gd name="T7" fmla="*/ 224 h 266"/>
                <a:gd name="T8" fmla="*/ 43 w 213"/>
                <a:gd name="T9" fmla="*/ 254 h 266"/>
                <a:gd name="T10" fmla="*/ 85 w 213"/>
                <a:gd name="T11" fmla="*/ 265 h 266"/>
                <a:gd name="T12" fmla="*/ 145 w 213"/>
                <a:gd name="T13" fmla="*/ 236 h 266"/>
                <a:gd name="T14" fmla="*/ 193 w 213"/>
                <a:gd name="T15" fmla="*/ 138 h 266"/>
                <a:gd name="T16" fmla="*/ 199 w 213"/>
                <a:gd name="T17" fmla="*/ 32 h 266"/>
                <a:gd name="T18" fmla="*/ 171 w 213"/>
                <a:gd name="T19" fmla="*/ 1 h 266"/>
                <a:gd name="T20" fmla="*/ 136 w 213"/>
                <a:gd name="T21" fmla="*/ 14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3" h="266">
                  <a:moveTo>
                    <a:pt x="138" y="12"/>
                  </a:moveTo>
                  <a:cubicBezTo>
                    <a:pt x="106" y="23"/>
                    <a:pt x="87" y="76"/>
                    <a:pt x="74" y="104"/>
                  </a:cubicBezTo>
                  <a:cubicBezTo>
                    <a:pt x="60" y="135"/>
                    <a:pt x="44" y="159"/>
                    <a:pt x="22" y="185"/>
                  </a:cubicBezTo>
                  <a:cubicBezTo>
                    <a:pt x="13" y="196"/>
                    <a:pt x="0" y="208"/>
                    <a:pt x="5" y="224"/>
                  </a:cubicBezTo>
                  <a:cubicBezTo>
                    <a:pt x="10" y="238"/>
                    <a:pt x="31" y="249"/>
                    <a:pt x="43" y="254"/>
                  </a:cubicBezTo>
                  <a:cubicBezTo>
                    <a:pt x="57" y="259"/>
                    <a:pt x="69" y="266"/>
                    <a:pt x="85" y="265"/>
                  </a:cubicBezTo>
                  <a:cubicBezTo>
                    <a:pt x="107" y="265"/>
                    <a:pt x="129" y="250"/>
                    <a:pt x="145" y="236"/>
                  </a:cubicBezTo>
                  <a:cubicBezTo>
                    <a:pt x="176" y="210"/>
                    <a:pt x="185" y="175"/>
                    <a:pt x="193" y="138"/>
                  </a:cubicBezTo>
                  <a:cubicBezTo>
                    <a:pt x="201" y="102"/>
                    <a:pt x="213" y="66"/>
                    <a:pt x="199" y="32"/>
                  </a:cubicBezTo>
                  <a:cubicBezTo>
                    <a:pt x="194" y="18"/>
                    <a:pt x="187" y="3"/>
                    <a:pt x="171" y="1"/>
                  </a:cubicBezTo>
                  <a:cubicBezTo>
                    <a:pt x="159" y="0"/>
                    <a:pt x="144" y="7"/>
                    <a:pt x="136" y="14"/>
                  </a:cubicBezTo>
                </a:path>
              </a:pathLst>
            </a:custGeom>
            <a:solidFill>
              <a:srgbClr val="E883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51" name="Freeform 149"/>
            <p:cNvSpPr>
              <a:spLocks/>
            </p:cNvSpPr>
            <p:nvPr/>
          </p:nvSpPr>
          <p:spPr bwMode="auto">
            <a:xfrm>
              <a:off x="1911" y="2437"/>
              <a:ext cx="268" cy="342"/>
            </a:xfrm>
            <a:custGeom>
              <a:avLst/>
              <a:gdLst>
                <a:gd name="T0" fmla="*/ 116 w 179"/>
                <a:gd name="T1" fmla="*/ 10 h 228"/>
                <a:gd name="T2" fmla="*/ 62 w 179"/>
                <a:gd name="T3" fmla="*/ 89 h 228"/>
                <a:gd name="T4" fmla="*/ 19 w 179"/>
                <a:gd name="T5" fmla="*/ 159 h 228"/>
                <a:gd name="T6" fmla="*/ 5 w 179"/>
                <a:gd name="T7" fmla="*/ 192 h 228"/>
                <a:gd name="T8" fmla="*/ 37 w 179"/>
                <a:gd name="T9" fmla="*/ 218 h 228"/>
                <a:gd name="T10" fmla="*/ 72 w 179"/>
                <a:gd name="T11" fmla="*/ 228 h 228"/>
                <a:gd name="T12" fmla="*/ 122 w 179"/>
                <a:gd name="T13" fmla="*/ 202 h 228"/>
                <a:gd name="T14" fmla="*/ 162 w 179"/>
                <a:gd name="T15" fmla="*/ 118 h 228"/>
                <a:gd name="T16" fmla="*/ 167 w 179"/>
                <a:gd name="T17" fmla="*/ 27 h 228"/>
                <a:gd name="T18" fmla="*/ 144 w 179"/>
                <a:gd name="T19" fmla="*/ 1 h 228"/>
                <a:gd name="T20" fmla="*/ 114 w 179"/>
                <a:gd name="T21" fmla="*/ 12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9" h="228">
                  <a:moveTo>
                    <a:pt x="116" y="10"/>
                  </a:moveTo>
                  <a:cubicBezTo>
                    <a:pt x="90" y="20"/>
                    <a:pt x="73" y="65"/>
                    <a:pt x="62" y="89"/>
                  </a:cubicBezTo>
                  <a:cubicBezTo>
                    <a:pt x="51" y="115"/>
                    <a:pt x="38" y="136"/>
                    <a:pt x="19" y="159"/>
                  </a:cubicBezTo>
                  <a:cubicBezTo>
                    <a:pt x="12" y="168"/>
                    <a:pt x="0" y="179"/>
                    <a:pt x="5" y="192"/>
                  </a:cubicBezTo>
                  <a:cubicBezTo>
                    <a:pt x="9" y="204"/>
                    <a:pt x="27" y="214"/>
                    <a:pt x="37" y="218"/>
                  </a:cubicBezTo>
                  <a:cubicBezTo>
                    <a:pt x="49" y="223"/>
                    <a:pt x="59" y="228"/>
                    <a:pt x="72" y="228"/>
                  </a:cubicBezTo>
                  <a:cubicBezTo>
                    <a:pt x="90" y="228"/>
                    <a:pt x="108" y="214"/>
                    <a:pt x="122" y="202"/>
                  </a:cubicBezTo>
                  <a:cubicBezTo>
                    <a:pt x="148" y="180"/>
                    <a:pt x="155" y="150"/>
                    <a:pt x="162" y="118"/>
                  </a:cubicBezTo>
                  <a:cubicBezTo>
                    <a:pt x="169" y="88"/>
                    <a:pt x="179" y="57"/>
                    <a:pt x="167" y="27"/>
                  </a:cubicBezTo>
                  <a:cubicBezTo>
                    <a:pt x="163" y="16"/>
                    <a:pt x="157" y="2"/>
                    <a:pt x="144" y="1"/>
                  </a:cubicBezTo>
                  <a:cubicBezTo>
                    <a:pt x="133" y="0"/>
                    <a:pt x="121" y="6"/>
                    <a:pt x="114" y="12"/>
                  </a:cubicBezTo>
                </a:path>
              </a:pathLst>
            </a:custGeom>
            <a:solidFill>
              <a:srgbClr val="E87E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52" name="Freeform 150"/>
            <p:cNvSpPr>
              <a:spLocks/>
            </p:cNvSpPr>
            <p:nvPr/>
          </p:nvSpPr>
          <p:spPr bwMode="auto">
            <a:xfrm>
              <a:off x="2485" y="968"/>
              <a:ext cx="384" cy="1980"/>
            </a:xfrm>
            <a:custGeom>
              <a:avLst/>
              <a:gdLst>
                <a:gd name="T0" fmla="*/ 160 w 256"/>
                <a:gd name="T1" fmla="*/ 0 h 1318"/>
                <a:gd name="T2" fmla="*/ 237 w 256"/>
                <a:gd name="T3" fmla="*/ 472 h 1318"/>
                <a:gd name="T4" fmla="*/ 184 w 256"/>
                <a:gd name="T5" fmla="*/ 677 h 1318"/>
                <a:gd name="T6" fmla="*/ 100 w 256"/>
                <a:gd name="T7" fmla="*/ 890 h 1318"/>
                <a:gd name="T8" fmla="*/ 104 w 256"/>
                <a:gd name="T9" fmla="*/ 1158 h 1318"/>
                <a:gd name="T10" fmla="*/ 0 w 256"/>
                <a:gd name="T11" fmla="*/ 1318 h 1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6" h="1318">
                  <a:moveTo>
                    <a:pt x="160" y="0"/>
                  </a:moveTo>
                  <a:cubicBezTo>
                    <a:pt x="138" y="167"/>
                    <a:pt x="203" y="309"/>
                    <a:pt x="237" y="472"/>
                  </a:cubicBezTo>
                  <a:cubicBezTo>
                    <a:pt x="256" y="562"/>
                    <a:pt x="231" y="602"/>
                    <a:pt x="184" y="677"/>
                  </a:cubicBezTo>
                  <a:cubicBezTo>
                    <a:pt x="145" y="741"/>
                    <a:pt x="117" y="817"/>
                    <a:pt x="100" y="890"/>
                  </a:cubicBezTo>
                  <a:cubicBezTo>
                    <a:pt x="79" y="981"/>
                    <a:pt x="116" y="1068"/>
                    <a:pt x="104" y="1158"/>
                  </a:cubicBezTo>
                  <a:cubicBezTo>
                    <a:pt x="95" y="1228"/>
                    <a:pt x="43" y="1273"/>
                    <a:pt x="0" y="1318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53" name="Freeform 151"/>
            <p:cNvSpPr>
              <a:spLocks/>
            </p:cNvSpPr>
            <p:nvPr/>
          </p:nvSpPr>
          <p:spPr bwMode="auto">
            <a:xfrm>
              <a:off x="2691" y="1931"/>
              <a:ext cx="100" cy="629"/>
            </a:xfrm>
            <a:custGeom>
              <a:avLst/>
              <a:gdLst>
                <a:gd name="T0" fmla="*/ 67 w 67"/>
                <a:gd name="T1" fmla="*/ 0 h 419"/>
                <a:gd name="T2" fmla="*/ 33 w 67"/>
                <a:gd name="T3" fmla="*/ 107 h 419"/>
                <a:gd name="T4" fmla="*/ 29 w 67"/>
                <a:gd name="T5" fmla="*/ 167 h 419"/>
                <a:gd name="T6" fmla="*/ 10 w 67"/>
                <a:gd name="T7" fmla="*/ 217 h 419"/>
                <a:gd name="T8" fmla="*/ 42 w 67"/>
                <a:gd name="T9" fmla="*/ 312 h 419"/>
                <a:gd name="T10" fmla="*/ 52 w 67"/>
                <a:gd name="T11" fmla="*/ 41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" h="419">
                  <a:moveTo>
                    <a:pt x="67" y="0"/>
                  </a:moveTo>
                  <a:cubicBezTo>
                    <a:pt x="53" y="34"/>
                    <a:pt x="34" y="70"/>
                    <a:pt x="33" y="107"/>
                  </a:cubicBezTo>
                  <a:cubicBezTo>
                    <a:pt x="32" y="127"/>
                    <a:pt x="35" y="148"/>
                    <a:pt x="29" y="167"/>
                  </a:cubicBezTo>
                  <a:cubicBezTo>
                    <a:pt x="24" y="184"/>
                    <a:pt x="14" y="199"/>
                    <a:pt x="10" y="217"/>
                  </a:cubicBezTo>
                  <a:cubicBezTo>
                    <a:pt x="0" y="258"/>
                    <a:pt x="29" y="276"/>
                    <a:pt x="42" y="312"/>
                  </a:cubicBezTo>
                  <a:cubicBezTo>
                    <a:pt x="51" y="339"/>
                    <a:pt x="33" y="402"/>
                    <a:pt x="52" y="419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54" name="Freeform 152"/>
            <p:cNvSpPr>
              <a:spLocks/>
            </p:cNvSpPr>
            <p:nvPr/>
          </p:nvSpPr>
          <p:spPr bwMode="auto">
            <a:xfrm>
              <a:off x="2740" y="2093"/>
              <a:ext cx="183" cy="221"/>
            </a:xfrm>
            <a:custGeom>
              <a:avLst/>
              <a:gdLst>
                <a:gd name="T0" fmla="*/ 0 w 122"/>
                <a:gd name="T1" fmla="*/ 0 h 147"/>
                <a:gd name="T2" fmla="*/ 6 w 122"/>
                <a:gd name="T3" fmla="*/ 38 h 147"/>
                <a:gd name="T4" fmla="*/ 48 w 122"/>
                <a:gd name="T5" fmla="*/ 74 h 147"/>
                <a:gd name="T6" fmla="*/ 95 w 122"/>
                <a:gd name="T7" fmla="*/ 102 h 147"/>
                <a:gd name="T8" fmla="*/ 122 w 122"/>
                <a:gd name="T9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147">
                  <a:moveTo>
                    <a:pt x="0" y="0"/>
                  </a:moveTo>
                  <a:cubicBezTo>
                    <a:pt x="4" y="12"/>
                    <a:pt x="1" y="25"/>
                    <a:pt x="6" y="38"/>
                  </a:cubicBezTo>
                  <a:cubicBezTo>
                    <a:pt x="14" y="57"/>
                    <a:pt x="30" y="66"/>
                    <a:pt x="48" y="74"/>
                  </a:cubicBezTo>
                  <a:cubicBezTo>
                    <a:pt x="65" y="82"/>
                    <a:pt x="83" y="86"/>
                    <a:pt x="95" y="102"/>
                  </a:cubicBezTo>
                  <a:cubicBezTo>
                    <a:pt x="106" y="117"/>
                    <a:pt x="106" y="136"/>
                    <a:pt x="122" y="147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55" name="Freeform 153"/>
            <p:cNvSpPr>
              <a:spLocks/>
            </p:cNvSpPr>
            <p:nvPr/>
          </p:nvSpPr>
          <p:spPr bwMode="auto">
            <a:xfrm>
              <a:off x="2665" y="2270"/>
              <a:ext cx="48" cy="264"/>
            </a:xfrm>
            <a:custGeom>
              <a:avLst/>
              <a:gdLst>
                <a:gd name="T0" fmla="*/ 27 w 32"/>
                <a:gd name="T1" fmla="*/ 0 h 176"/>
                <a:gd name="T2" fmla="*/ 23 w 32"/>
                <a:gd name="T3" fmla="*/ 80 h 176"/>
                <a:gd name="T4" fmla="*/ 2 w 32"/>
                <a:gd name="T5" fmla="*/ 126 h 176"/>
                <a:gd name="T6" fmla="*/ 2 w 32"/>
                <a:gd name="T7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176">
                  <a:moveTo>
                    <a:pt x="27" y="0"/>
                  </a:moveTo>
                  <a:cubicBezTo>
                    <a:pt x="8" y="15"/>
                    <a:pt x="32" y="59"/>
                    <a:pt x="23" y="80"/>
                  </a:cubicBezTo>
                  <a:cubicBezTo>
                    <a:pt x="15" y="98"/>
                    <a:pt x="4" y="106"/>
                    <a:pt x="2" y="126"/>
                  </a:cubicBezTo>
                  <a:cubicBezTo>
                    <a:pt x="0" y="142"/>
                    <a:pt x="12" y="162"/>
                    <a:pt x="2" y="176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56" name="Freeform 154"/>
            <p:cNvSpPr>
              <a:spLocks/>
            </p:cNvSpPr>
            <p:nvPr/>
          </p:nvSpPr>
          <p:spPr bwMode="auto">
            <a:xfrm>
              <a:off x="2089" y="2308"/>
              <a:ext cx="548" cy="462"/>
            </a:xfrm>
            <a:custGeom>
              <a:avLst/>
              <a:gdLst>
                <a:gd name="T0" fmla="*/ 365 w 365"/>
                <a:gd name="T1" fmla="*/ 0 h 308"/>
                <a:gd name="T2" fmla="*/ 331 w 365"/>
                <a:gd name="T3" fmla="*/ 63 h 308"/>
                <a:gd name="T4" fmla="*/ 286 w 365"/>
                <a:gd name="T5" fmla="*/ 141 h 308"/>
                <a:gd name="T6" fmla="*/ 160 w 365"/>
                <a:gd name="T7" fmla="*/ 209 h 308"/>
                <a:gd name="T8" fmla="*/ 0 w 365"/>
                <a:gd name="T9" fmla="*/ 308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5" h="308">
                  <a:moveTo>
                    <a:pt x="365" y="0"/>
                  </a:moveTo>
                  <a:cubicBezTo>
                    <a:pt x="354" y="23"/>
                    <a:pt x="349" y="41"/>
                    <a:pt x="331" y="63"/>
                  </a:cubicBezTo>
                  <a:cubicBezTo>
                    <a:pt x="309" y="88"/>
                    <a:pt x="298" y="111"/>
                    <a:pt x="286" y="141"/>
                  </a:cubicBezTo>
                  <a:cubicBezTo>
                    <a:pt x="266" y="191"/>
                    <a:pt x="205" y="192"/>
                    <a:pt x="160" y="209"/>
                  </a:cubicBezTo>
                  <a:cubicBezTo>
                    <a:pt x="106" y="229"/>
                    <a:pt x="25" y="252"/>
                    <a:pt x="0" y="308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57" name="Freeform 155"/>
            <p:cNvSpPr>
              <a:spLocks/>
            </p:cNvSpPr>
            <p:nvPr/>
          </p:nvSpPr>
          <p:spPr bwMode="auto">
            <a:xfrm>
              <a:off x="2448" y="2043"/>
              <a:ext cx="277" cy="167"/>
            </a:xfrm>
            <a:custGeom>
              <a:avLst/>
              <a:gdLst>
                <a:gd name="T0" fmla="*/ 185 w 185"/>
                <a:gd name="T1" fmla="*/ 0 h 111"/>
                <a:gd name="T2" fmla="*/ 150 w 185"/>
                <a:gd name="T3" fmla="*/ 40 h 111"/>
                <a:gd name="T4" fmla="*/ 107 w 185"/>
                <a:gd name="T5" fmla="*/ 49 h 111"/>
                <a:gd name="T6" fmla="*/ 57 w 185"/>
                <a:gd name="T7" fmla="*/ 89 h 111"/>
                <a:gd name="T8" fmla="*/ 0 w 185"/>
                <a:gd name="T9" fmla="*/ 111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" h="111">
                  <a:moveTo>
                    <a:pt x="185" y="0"/>
                  </a:moveTo>
                  <a:cubicBezTo>
                    <a:pt x="176" y="14"/>
                    <a:pt x="165" y="32"/>
                    <a:pt x="150" y="40"/>
                  </a:cubicBezTo>
                  <a:cubicBezTo>
                    <a:pt x="136" y="48"/>
                    <a:pt x="122" y="44"/>
                    <a:pt x="107" y="49"/>
                  </a:cubicBezTo>
                  <a:cubicBezTo>
                    <a:pt x="87" y="57"/>
                    <a:pt x="76" y="79"/>
                    <a:pt x="57" y="89"/>
                  </a:cubicBezTo>
                  <a:cubicBezTo>
                    <a:pt x="40" y="100"/>
                    <a:pt x="19" y="104"/>
                    <a:pt x="0" y="111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58" name="Freeform 156"/>
            <p:cNvSpPr>
              <a:spLocks/>
            </p:cNvSpPr>
            <p:nvPr/>
          </p:nvSpPr>
          <p:spPr bwMode="auto">
            <a:xfrm>
              <a:off x="2781" y="2175"/>
              <a:ext cx="163" cy="26"/>
            </a:xfrm>
            <a:custGeom>
              <a:avLst/>
              <a:gdLst>
                <a:gd name="T0" fmla="*/ 0 w 109"/>
                <a:gd name="T1" fmla="*/ 6 h 17"/>
                <a:gd name="T2" fmla="*/ 53 w 109"/>
                <a:gd name="T3" fmla="*/ 2 h 17"/>
                <a:gd name="T4" fmla="*/ 109 w 109"/>
                <a:gd name="T5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17">
                  <a:moveTo>
                    <a:pt x="0" y="6"/>
                  </a:moveTo>
                  <a:cubicBezTo>
                    <a:pt x="14" y="17"/>
                    <a:pt x="37" y="3"/>
                    <a:pt x="53" y="2"/>
                  </a:cubicBezTo>
                  <a:cubicBezTo>
                    <a:pt x="72" y="0"/>
                    <a:pt x="90" y="6"/>
                    <a:pt x="109" y="6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59" name="Freeform 157"/>
            <p:cNvSpPr>
              <a:spLocks/>
            </p:cNvSpPr>
            <p:nvPr/>
          </p:nvSpPr>
          <p:spPr bwMode="auto">
            <a:xfrm>
              <a:off x="2467" y="2108"/>
              <a:ext cx="155" cy="40"/>
            </a:xfrm>
            <a:custGeom>
              <a:avLst/>
              <a:gdLst>
                <a:gd name="T0" fmla="*/ 103 w 103"/>
                <a:gd name="T1" fmla="*/ 3 h 27"/>
                <a:gd name="T2" fmla="*/ 52 w 103"/>
                <a:gd name="T3" fmla="*/ 17 h 27"/>
                <a:gd name="T4" fmla="*/ 0 w 103"/>
                <a:gd name="T5" fmla="*/ 18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27">
                  <a:moveTo>
                    <a:pt x="103" y="3"/>
                  </a:moveTo>
                  <a:cubicBezTo>
                    <a:pt x="84" y="0"/>
                    <a:pt x="67" y="9"/>
                    <a:pt x="52" y="17"/>
                  </a:cubicBezTo>
                  <a:cubicBezTo>
                    <a:pt x="31" y="27"/>
                    <a:pt x="21" y="21"/>
                    <a:pt x="0" y="18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60" name="Freeform 158"/>
            <p:cNvSpPr>
              <a:spLocks/>
            </p:cNvSpPr>
            <p:nvPr/>
          </p:nvSpPr>
          <p:spPr bwMode="auto">
            <a:xfrm>
              <a:off x="2841" y="2144"/>
              <a:ext cx="82" cy="40"/>
            </a:xfrm>
            <a:custGeom>
              <a:avLst/>
              <a:gdLst>
                <a:gd name="T0" fmla="*/ 0 w 55"/>
                <a:gd name="T1" fmla="*/ 27 h 27"/>
                <a:gd name="T2" fmla="*/ 55 w 55"/>
                <a:gd name="T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5" h="27">
                  <a:moveTo>
                    <a:pt x="0" y="27"/>
                  </a:moveTo>
                  <a:cubicBezTo>
                    <a:pt x="8" y="13"/>
                    <a:pt x="41" y="7"/>
                    <a:pt x="55" y="0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61" name="Freeform 159"/>
            <p:cNvSpPr>
              <a:spLocks/>
            </p:cNvSpPr>
            <p:nvPr/>
          </p:nvSpPr>
          <p:spPr bwMode="auto">
            <a:xfrm>
              <a:off x="2479" y="2160"/>
              <a:ext cx="77" cy="91"/>
            </a:xfrm>
            <a:custGeom>
              <a:avLst/>
              <a:gdLst>
                <a:gd name="T0" fmla="*/ 51 w 51"/>
                <a:gd name="T1" fmla="*/ 0 h 60"/>
                <a:gd name="T2" fmla="*/ 41 w 51"/>
                <a:gd name="T3" fmla="*/ 46 h 60"/>
                <a:gd name="T4" fmla="*/ 0 w 51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60">
                  <a:moveTo>
                    <a:pt x="51" y="0"/>
                  </a:moveTo>
                  <a:cubicBezTo>
                    <a:pt x="44" y="14"/>
                    <a:pt x="51" y="34"/>
                    <a:pt x="41" y="46"/>
                  </a:cubicBezTo>
                  <a:cubicBezTo>
                    <a:pt x="30" y="60"/>
                    <a:pt x="8" y="47"/>
                    <a:pt x="0" y="60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62" name="Freeform 160"/>
            <p:cNvSpPr>
              <a:spLocks/>
            </p:cNvSpPr>
            <p:nvPr/>
          </p:nvSpPr>
          <p:spPr bwMode="auto">
            <a:xfrm>
              <a:off x="2866" y="2205"/>
              <a:ext cx="107" cy="20"/>
            </a:xfrm>
            <a:custGeom>
              <a:avLst/>
              <a:gdLst>
                <a:gd name="T0" fmla="*/ 0 w 71"/>
                <a:gd name="T1" fmla="*/ 13 h 13"/>
                <a:gd name="T2" fmla="*/ 31 w 71"/>
                <a:gd name="T3" fmla="*/ 1 h 13"/>
                <a:gd name="T4" fmla="*/ 71 w 71"/>
                <a:gd name="T5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1" h="13">
                  <a:moveTo>
                    <a:pt x="0" y="13"/>
                  </a:moveTo>
                  <a:cubicBezTo>
                    <a:pt x="12" y="12"/>
                    <a:pt x="17" y="2"/>
                    <a:pt x="31" y="1"/>
                  </a:cubicBezTo>
                  <a:cubicBezTo>
                    <a:pt x="43" y="0"/>
                    <a:pt x="57" y="5"/>
                    <a:pt x="71" y="5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63" name="Freeform 161"/>
            <p:cNvSpPr>
              <a:spLocks/>
            </p:cNvSpPr>
            <p:nvPr/>
          </p:nvSpPr>
          <p:spPr bwMode="auto">
            <a:xfrm>
              <a:off x="1905" y="2632"/>
              <a:ext cx="375" cy="111"/>
            </a:xfrm>
            <a:custGeom>
              <a:avLst/>
              <a:gdLst>
                <a:gd name="T0" fmla="*/ 250 w 250"/>
                <a:gd name="T1" fmla="*/ 4 h 74"/>
                <a:gd name="T2" fmla="*/ 180 w 250"/>
                <a:gd name="T3" fmla="*/ 1 h 74"/>
                <a:gd name="T4" fmla="*/ 139 w 250"/>
                <a:gd name="T5" fmla="*/ 13 h 74"/>
                <a:gd name="T6" fmla="*/ 103 w 250"/>
                <a:gd name="T7" fmla="*/ 30 h 74"/>
                <a:gd name="T8" fmla="*/ 76 w 250"/>
                <a:gd name="T9" fmla="*/ 36 h 74"/>
                <a:gd name="T10" fmla="*/ 39 w 250"/>
                <a:gd name="T11" fmla="*/ 39 h 74"/>
                <a:gd name="T12" fmla="*/ 23 w 250"/>
                <a:gd name="T13" fmla="*/ 49 h 74"/>
                <a:gd name="T14" fmla="*/ 22 w 250"/>
                <a:gd name="T15" fmla="*/ 72 h 74"/>
                <a:gd name="T16" fmla="*/ 0 w 250"/>
                <a:gd name="T17" fmla="*/ 7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0" h="74">
                  <a:moveTo>
                    <a:pt x="250" y="4"/>
                  </a:moveTo>
                  <a:cubicBezTo>
                    <a:pt x="226" y="10"/>
                    <a:pt x="203" y="3"/>
                    <a:pt x="180" y="1"/>
                  </a:cubicBezTo>
                  <a:cubicBezTo>
                    <a:pt x="166" y="0"/>
                    <a:pt x="151" y="9"/>
                    <a:pt x="139" y="13"/>
                  </a:cubicBezTo>
                  <a:cubicBezTo>
                    <a:pt x="124" y="18"/>
                    <a:pt x="113" y="19"/>
                    <a:pt x="103" y="30"/>
                  </a:cubicBezTo>
                  <a:cubicBezTo>
                    <a:pt x="93" y="40"/>
                    <a:pt x="89" y="41"/>
                    <a:pt x="76" y="36"/>
                  </a:cubicBezTo>
                  <a:cubicBezTo>
                    <a:pt x="61" y="31"/>
                    <a:pt x="55" y="33"/>
                    <a:pt x="39" y="39"/>
                  </a:cubicBezTo>
                  <a:cubicBezTo>
                    <a:pt x="35" y="41"/>
                    <a:pt x="25" y="45"/>
                    <a:pt x="23" y="49"/>
                  </a:cubicBezTo>
                  <a:cubicBezTo>
                    <a:pt x="20" y="55"/>
                    <a:pt x="27" y="67"/>
                    <a:pt x="22" y="72"/>
                  </a:cubicBezTo>
                  <a:cubicBezTo>
                    <a:pt x="20" y="73"/>
                    <a:pt x="3" y="74"/>
                    <a:pt x="0" y="73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64" name="Freeform 162"/>
            <p:cNvSpPr>
              <a:spLocks/>
            </p:cNvSpPr>
            <p:nvPr/>
          </p:nvSpPr>
          <p:spPr bwMode="auto">
            <a:xfrm>
              <a:off x="2361" y="2652"/>
              <a:ext cx="285" cy="174"/>
            </a:xfrm>
            <a:custGeom>
              <a:avLst/>
              <a:gdLst>
                <a:gd name="T0" fmla="*/ 190 w 190"/>
                <a:gd name="T1" fmla="*/ 0 h 116"/>
                <a:gd name="T2" fmla="*/ 183 w 190"/>
                <a:gd name="T3" fmla="*/ 30 h 116"/>
                <a:gd name="T4" fmla="*/ 152 w 190"/>
                <a:gd name="T5" fmla="*/ 41 h 116"/>
                <a:gd name="T6" fmla="*/ 136 w 190"/>
                <a:gd name="T7" fmla="*/ 65 h 116"/>
                <a:gd name="T8" fmla="*/ 103 w 190"/>
                <a:gd name="T9" fmla="*/ 73 h 116"/>
                <a:gd name="T10" fmla="*/ 80 w 190"/>
                <a:gd name="T11" fmla="*/ 83 h 116"/>
                <a:gd name="T12" fmla="*/ 50 w 190"/>
                <a:gd name="T13" fmla="*/ 97 h 116"/>
                <a:gd name="T14" fmla="*/ 28 w 190"/>
                <a:gd name="T15" fmla="*/ 114 h 116"/>
                <a:gd name="T16" fmla="*/ 0 w 190"/>
                <a:gd name="T17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0" h="116">
                  <a:moveTo>
                    <a:pt x="190" y="0"/>
                  </a:moveTo>
                  <a:cubicBezTo>
                    <a:pt x="190" y="9"/>
                    <a:pt x="187" y="23"/>
                    <a:pt x="183" y="30"/>
                  </a:cubicBezTo>
                  <a:cubicBezTo>
                    <a:pt x="175" y="44"/>
                    <a:pt x="165" y="38"/>
                    <a:pt x="152" y="41"/>
                  </a:cubicBezTo>
                  <a:cubicBezTo>
                    <a:pt x="135" y="44"/>
                    <a:pt x="142" y="53"/>
                    <a:pt x="136" y="65"/>
                  </a:cubicBezTo>
                  <a:cubicBezTo>
                    <a:pt x="129" y="78"/>
                    <a:pt x="116" y="73"/>
                    <a:pt x="103" y="73"/>
                  </a:cubicBezTo>
                  <a:cubicBezTo>
                    <a:pt x="87" y="72"/>
                    <a:pt x="90" y="75"/>
                    <a:pt x="80" y="83"/>
                  </a:cubicBezTo>
                  <a:cubicBezTo>
                    <a:pt x="71" y="90"/>
                    <a:pt x="58" y="89"/>
                    <a:pt x="50" y="97"/>
                  </a:cubicBezTo>
                  <a:cubicBezTo>
                    <a:pt x="41" y="105"/>
                    <a:pt x="41" y="111"/>
                    <a:pt x="28" y="114"/>
                  </a:cubicBezTo>
                  <a:cubicBezTo>
                    <a:pt x="19" y="116"/>
                    <a:pt x="9" y="114"/>
                    <a:pt x="0" y="116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65" name="Freeform 163"/>
            <p:cNvSpPr>
              <a:spLocks/>
            </p:cNvSpPr>
            <p:nvPr/>
          </p:nvSpPr>
          <p:spPr bwMode="auto">
            <a:xfrm>
              <a:off x="2332" y="2229"/>
              <a:ext cx="219" cy="182"/>
            </a:xfrm>
            <a:custGeom>
              <a:avLst/>
              <a:gdLst>
                <a:gd name="T0" fmla="*/ 141 w 146"/>
                <a:gd name="T1" fmla="*/ 0 h 121"/>
                <a:gd name="T2" fmla="*/ 146 w 146"/>
                <a:gd name="T3" fmla="*/ 18 h 121"/>
                <a:gd name="T4" fmla="*/ 136 w 146"/>
                <a:gd name="T5" fmla="*/ 71 h 121"/>
                <a:gd name="T6" fmla="*/ 123 w 146"/>
                <a:gd name="T7" fmla="*/ 91 h 121"/>
                <a:gd name="T8" fmla="*/ 86 w 146"/>
                <a:gd name="T9" fmla="*/ 103 h 121"/>
                <a:gd name="T10" fmla="*/ 57 w 146"/>
                <a:gd name="T11" fmla="*/ 85 h 121"/>
                <a:gd name="T12" fmla="*/ 46 w 146"/>
                <a:gd name="T13" fmla="*/ 106 h 121"/>
                <a:gd name="T14" fmla="*/ 27 w 146"/>
                <a:gd name="T15" fmla="*/ 107 h 121"/>
                <a:gd name="T16" fmla="*/ 20 w 146"/>
                <a:gd name="T17" fmla="*/ 118 h 121"/>
                <a:gd name="T18" fmla="*/ 0 w 146"/>
                <a:gd name="T19" fmla="*/ 11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6" h="121">
                  <a:moveTo>
                    <a:pt x="141" y="0"/>
                  </a:moveTo>
                  <a:cubicBezTo>
                    <a:pt x="140" y="7"/>
                    <a:pt x="144" y="12"/>
                    <a:pt x="146" y="18"/>
                  </a:cubicBezTo>
                  <a:cubicBezTo>
                    <a:pt x="128" y="32"/>
                    <a:pt x="134" y="52"/>
                    <a:pt x="136" y="71"/>
                  </a:cubicBezTo>
                  <a:cubicBezTo>
                    <a:pt x="137" y="82"/>
                    <a:pt x="133" y="86"/>
                    <a:pt x="123" y="91"/>
                  </a:cubicBezTo>
                  <a:cubicBezTo>
                    <a:pt x="113" y="96"/>
                    <a:pt x="97" y="107"/>
                    <a:pt x="86" y="103"/>
                  </a:cubicBezTo>
                  <a:cubicBezTo>
                    <a:pt x="77" y="100"/>
                    <a:pt x="69" y="78"/>
                    <a:pt x="57" y="85"/>
                  </a:cubicBezTo>
                  <a:cubicBezTo>
                    <a:pt x="50" y="90"/>
                    <a:pt x="54" y="102"/>
                    <a:pt x="46" y="106"/>
                  </a:cubicBezTo>
                  <a:cubicBezTo>
                    <a:pt x="41" y="108"/>
                    <a:pt x="33" y="104"/>
                    <a:pt x="27" y="107"/>
                  </a:cubicBezTo>
                  <a:cubicBezTo>
                    <a:pt x="23" y="109"/>
                    <a:pt x="23" y="116"/>
                    <a:pt x="20" y="118"/>
                  </a:cubicBezTo>
                  <a:cubicBezTo>
                    <a:pt x="13" y="121"/>
                    <a:pt x="8" y="116"/>
                    <a:pt x="0" y="115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66" name="Freeform 164"/>
            <p:cNvSpPr>
              <a:spLocks/>
            </p:cNvSpPr>
            <p:nvPr/>
          </p:nvSpPr>
          <p:spPr bwMode="auto">
            <a:xfrm>
              <a:off x="2755" y="2389"/>
              <a:ext cx="170" cy="377"/>
            </a:xfrm>
            <a:custGeom>
              <a:avLst/>
              <a:gdLst>
                <a:gd name="T0" fmla="*/ 0 w 113"/>
                <a:gd name="T1" fmla="*/ 0 h 251"/>
                <a:gd name="T2" fmla="*/ 26 w 113"/>
                <a:gd name="T3" fmla="*/ 33 h 251"/>
                <a:gd name="T4" fmla="*/ 27 w 113"/>
                <a:gd name="T5" fmla="*/ 51 h 251"/>
                <a:gd name="T6" fmla="*/ 38 w 113"/>
                <a:gd name="T7" fmla="*/ 69 h 251"/>
                <a:gd name="T8" fmla="*/ 30 w 113"/>
                <a:gd name="T9" fmla="*/ 111 h 251"/>
                <a:gd name="T10" fmla="*/ 27 w 113"/>
                <a:gd name="T11" fmla="*/ 126 h 251"/>
                <a:gd name="T12" fmla="*/ 18 w 113"/>
                <a:gd name="T13" fmla="*/ 142 h 251"/>
                <a:gd name="T14" fmla="*/ 50 w 113"/>
                <a:gd name="T15" fmla="*/ 175 h 251"/>
                <a:gd name="T16" fmla="*/ 60 w 113"/>
                <a:gd name="T17" fmla="*/ 187 h 251"/>
                <a:gd name="T18" fmla="*/ 77 w 113"/>
                <a:gd name="T19" fmla="*/ 187 h 251"/>
                <a:gd name="T20" fmla="*/ 81 w 113"/>
                <a:gd name="T21" fmla="*/ 214 h 251"/>
                <a:gd name="T22" fmla="*/ 96 w 113"/>
                <a:gd name="T23" fmla="*/ 228 h 251"/>
                <a:gd name="T24" fmla="*/ 111 w 113"/>
                <a:gd name="T25" fmla="*/ 234 h 251"/>
                <a:gd name="T26" fmla="*/ 112 w 113"/>
                <a:gd name="T27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13" h="251">
                  <a:moveTo>
                    <a:pt x="0" y="0"/>
                  </a:moveTo>
                  <a:cubicBezTo>
                    <a:pt x="0" y="15"/>
                    <a:pt x="24" y="15"/>
                    <a:pt x="26" y="33"/>
                  </a:cubicBezTo>
                  <a:cubicBezTo>
                    <a:pt x="27" y="40"/>
                    <a:pt x="24" y="44"/>
                    <a:pt x="27" y="51"/>
                  </a:cubicBezTo>
                  <a:cubicBezTo>
                    <a:pt x="30" y="58"/>
                    <a:pt x="35" y="63"/>
                    <a:pt x="38" y="69"/>
                  </a:cubicBezTo>
                  <a:cubicBezTo>
                    <a:pt x="48" y="88"/>
                    <a:pt x="32" y="92"/>
                    <a:pt x="30" y="111"/>
                  </a:cubicBezTo>
                  <a:cubicBezTo>
                    <a:pt x="28" y="118"/>
                    <a:pt x="30" y="121"/>
                    <a:pt x="27" y="126"/>
                  </a:cubicBezTo>
                  <a:cubicBezTo>
                    <a:pt x="22" y="133"/>
                    <a:pt x="15" y="129"/>
                    <a:pt x="18" y="142"/>
                  </a:cubicBezTo>
                  <a:cubicBezTo>
                    <a:pt x="21" y="160"/>
                    <a:pt x="41" y="161"/>
                    <a:pt x="50" y="175"/>
                  </a:cubicBezTo>
                  <a:cubicBezTo>
                    <a:pt x="54" y="182"/>
                    <a:pt x="51" y="185"/>
                    <a:pt x="60" y="187"/>
                  </a:cubicBezTo>
                  <a:cubicBezTo>
                    <a:pt x="67" y="189"/>
                    <a:pt x="71" y="181"/>
                    <a:pt x="77" y="187"/>
                  </a:cubicBezTo>
                  <a:cubicBezTo>
                    <a:pt x="82" y="193"/>
                    <a:pt x="77" y="207"/>
                    <a:pt x="81" y="214"/>
                  </a:cubicBezTo>
                  <a:cubicBezTo>
                    <a:pt x="83" y="217"/>
                    <a:pt x="93" y="225"/>
                    <a:pt x="96" y="228"/>
                  </a:cubicBezTo>
                  <a:cubicBezTo>
                    <a:pt x="101" y="231"/>
                    <a:pt x="107" y="227"/>
                    <a:pt x="111" y="234"/>
                  </a:cubicBezTo>
                  <a:cubicBezTo>
                    <a:pt x="113" y="238"/>
                    <a:pt x="112" y="246"/>
                    <a:pt x="112" y="251"/>
                  </a:cubicBezTo>
                </a:path>
              </a:pathLst>
            </a:custGeom>
            <a:noFill/>
            <a:ln w="7938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67" name="Freeform 165"/>
            <p:cNvSpPr>
              <a:spLocks/>
            </p:cNvSpPr>
            <p:nvPr/>
          </p:nvSpPr>
          <p:spPr bwMode="auto">
            <a:xfrm>
              <a:off x="2268" y="2444"/>
              <a:ext cx="286" cy="117"/>
            </a:xfrm>
            <a:custGeom>
              <a:avLst/>
              <a:gdLst>
                <a:gd name="T0" fmla="*/ 191 w 191"/>
                <a:gd name="T1" fmla="*/ 0 h 78"/>
                <a:gd name="T2" fmla="*/ 154 w 191"/>
                <a:gd name="T3" fmla="*/ 14 h 78"/>
                <a:gd name="T4" fmla="*/ 114 w 191"/>
                <a:gd name="T5" fmla="*/ 10 h 78"/>
                <a:gd name="T6" fmla="*/ 109 w 191"/>
                <a:gd name="T7" fmla="*/ 43 h 78"/>
                <a:gd name="T8" fmla="*/ 86 w 191"/>
                <a:gd name="T9" fmla="*/ 51 h 78"/>
                <a:gd name="T10" fmla="*/ 80 w 191"/>
                <a:gd name="T11" fmla="*/ 70 h 78"/>
                <a:gd name="T12" fmla="*/ 46 w 191"/>
                <a:gd name="T13" fmla="*/ 63 h 78"/>
                <a:gd name="T14" fmla="*/ 7 w 191"/>
                <a:gd name="T15" fmla="*/ 40 h 78"/>
                <a:gd name="T16" fmla="*/ 0 w 191"/>
                <a:gd name="T17" fmla="*/ 37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1" h="78">
                  <a:moveTo>
                    <a:pt x="191" y="0"/>
                  </a:moveTo>
                  <a:cubicBezTo>
                    <a:pt x="181" y="7"/>
                    <a:pt x="166" y="12"/>
                    <a:pt x="154" y="14"/>
                  </a:cubicBezTo>
                  <a:cubicBezTo>
                    <a:pt x="143" y="15"/>
                    <a:pt x="122" y="3"/>
                    <a:pt x="114" y="10"/>
                  </a:cubicBezTo>
                  <a:cubicBezTo>
                    <a:pt x="106" y="18"/>
                    <a:pt x="115" y="35"/>
                    <a:pt x="109" y="43"/>
                  </a:cubicBezTo>
                  <a:cubicBezTo>
                    <a:pt x="104" y="51"/>
                    <a:pt x="91" y="45"/>
                    <a:pt x="86" y="51"/>
                  </a:cubicBezTo>
                  <a:cubicBezTo>
                    <a:pt x="80" y="58"/>
                    <a:pt x="90" y="64"/>
                    <a:pt x="80" y="70"/>
                  </a:cubicBezTo>
                  <a:cubicBezTo>
                    <a:pt x="68" y="78"/>
                    <a:pt x="54" y="72"/>
                    <a:pt x="46" y="63"/>
                  </a:cubicBezTo>
                  <a:cubicBezTo>
                    <a:pt x="42" y="58"/>
                    <a:pt x="14" y="14"/>
                    <a:pt x="7" y="40"/>
                  </a:cubicBezTo>
                  <a:cubicBezTo>
                    <a:pt x="5" y="38"/>
                    <a:pt x="2" y="38"/>
                    <a:pt x="0" y="37"/>
                  </a:cubicBezTo>
                </a:path>
              </a:pathLst>
            </a:custGeom>
            <a:noFill/>
            <a:ln w="7938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68" name="Freeform 166"/>
            <p:cNvSpPr>
              <a:spLocks/>
            </p:cNvSpPr>
            <p:nvPr/>
          </p:nvSpPr>
          <p:spPr bwMode="auto">
            <a:xfrm>
              <a:off x="2278" y="2278"/>
              <a:ext cx="149" cy="79"/>
            </a:xfrm>
            <a:custGeom>
              <a:avLst/>
              <a:gdLst>
                <a:gd name="T0" fmla="*/ 99 w 99"/>
                <a:gd name="T1" fmla="*/ 53 h 53"/>
                <a:gd name="T2" fmla="*/ 70 w 99"/>
                <a:gd name="T3" fmla="*/ 40 h 53"/>
                <a:gd name="T4" fmla="*/ 36 w 99"/>
                <a:gd name="T5" fmla="*/ 40 h 53"/>
                <a:gd name="T6" fmla="*/ 29 w 99"/>
                <a:gd name="T7" fmla="*/ 8 h 53"/>
                <a:gd name="T8" fmla="*/ 0 w 99"/>
                <a:gd name="T9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9" h="53">
                  <a:moveTo>
                    <a:pt x="99" y="53"/>
                  </a:moveTo>
                  <a:cubicBezTo>
                    <a:pt x="91" y="48"/>
                    <a:pt x="81" y="41"/>
                    <a:pt x="70" y="40"/>
                  </a:cubicBezTo>
                  <a:cubicBezTo>
                    <a:pt x="61" y="39"/>
                    <a:pt x="44" y="46"/>
                    <a:pt x="36" y="40"/>
                  </a:cubicBezTo>
                  <a:cubicBezTo>
                    <a:pt x="25" y="33"/>
                    <a:pt x="36" y="16"/>
                    <a:pt x="29" y="8"/>
                  </a:cubicBezTo>
                  <a:cubicBezTo>
                    <a:pt x="22" y="0"/>
                    <a:pt x="9" y="11"/>
                    <a:pt x="0" y="12"/>
                  </a:cubicBezTo>
                </a:path>
              </a:pathLst>
            </a:custGeom>
            <a:noFill/>
            <a:ln w="4763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69" name="Freeform 167"/>
            <p:cNvSpPr>
              <a:spLocks/>
            </p:cNvSpPr>
            <p:nvPr/>
          </p:nvSpPr>
          <p:spPr bwMode="auto">
            <a:xfrm>
              <a:off x="2524" y="2830"/>
              <a:ext cx="438" cy="454"/>
            </a:xfrm>
            <a:custGeom>
              <a:avLst/>
              <a:gdLst>
                <a:gd name="T0" fmla="*/ 41 w 292"/>
                <a:gd name="T1" fmla="*/ 0 h 302"/>
                <a:gd name="T2" fmla="*/ 46 w 292"/>
                <a:gd name="T3" fmla="*/ 134 h 302"/>
                <a:gd name="T4" fmla="*/ 117 w 292"/>
                <a:gd name="T5" fmla="*/ 109 h 302"/>
                <a:gd name="T6" fmla="*/ 138 w 292"/>
                <a:gd name="T7" fmla="*/ 148 h 302"/>
                <a:gd name="T8" fmla="*/ 186 w 292"/>
                <a:gd name="T9" fmla="*/ 136 h 302"/>
                <a:gd name="T10" fmla="*/ 218 w 292"/>
                <a:gd name="T11" fmla="*/ 187 h 302"/>
                <a:gd name="T12" fmla="*/ 242 w 292"/>
                <a:gd name="T13" fmla="*/ 198 h 302"/>
                <a:gd name="T14" fmla="*/ 248 w 292"/>
                <a:gd name="T15" fmla="*/ 236 h 302"/>
                <a:gd name="T16" fmla="*/ 283 w 292"/>
                <a:gd name="T17" fmla="*/ 250 h 302"/>
                <a:gd name="T18" fmla="*/ 283 w 292"/>
                <a:gd name="T19" fmla="*/ 302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2" h="302">
                  <a:moveTo>
                    <a:pt x="41" y="0"/>
                  </a:moveTo>
                  <a:cubicBezTo>
                    <a:pt x="19" y="29"/>
                    <a:pt x="0" y="115"/>
                    <a:pt x="46" y="134"/>
                  </a:cubicBezTo>
                  <a:cubicBezTo>
                    <a:pt x="73" y="146"/>
                    <a:pt x="92" y="103"/>
                    <a:pt x="117" y="109"/>
                  </a:cubicBezTo>
                  <a:cubicBezTo>
                    <a:pt x="136" y="114"/>
                    <a:pt x="123" y="139"/>
                    <a:pt x="138" y="148"/>
                  </a:cubicBezTo>
                  <a:cubicBezTo>
                    <a:pt x="153" y="137"/>
                    <a:pt x="175" y="90"/>
                    <a:pt x="186" y="136"/>
                  </a:cubicBezTo>
                  <a:cubicBezTo>
                    <a:pt x="194" y="171"/>
                    <a:pt x="176" y="176"/>
                    <a:pt x="218" y="187"/>
                  </a:cubicBezTo>
                  <a:cubicBezTo>
                    <a:pt x="234" y="191"/>
                    <a:pt x="233" y="184"/>
                    <a:pt x="242" y="198"/>
                  </a:cubicBezTo>
                  <a:cubicBezTo>
                    <a:pt x="249" y="210"/>
                    <a:pt x="243" y="224"/>
                    <a:pt x="248" y="236"/>
                  </a:cubicBezTo>
                  <a:cubicBezTo>
                    <a:pt x="254" y="249"/>
                    <a:pt x="269" y="261"/>
                    <a:pt x="283" y="250"/>
                  </a:cubicBezTo>
                  <a:cubicBezTo>
                    <a:pt x="287" y="267"/>
                    <a:pt x="292" y="288"/>
                    <a:pt x="283" y="302"/>
                  </a:cubicBezTo>
                </a:path>
              </a:pathLst>
            </a:custGeom>
            <a:noFill/>
            <a:ln w="4763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70" name="Freeform 168"/>
            <p:cNvSpPr>
              <a:spLocks/>
            </p:cNvSpPr>
            <p:nvPr/>
          </p:nvSpPr>
          <p:spPr bwMode="auto">
            <a:xfrm>
              <a:off x="1873" y="2761"/>
              <a:ext cx="225" cy="160"/>
            </a:xfrm>
            <a:custGeom>
              <a:avLst/>
              <a:gdLst>
                <a:gd name="T0" fmla="*/ 150 w 150"/>
                <a:gd name="T1" fmla="*/ 0 h 106"/>
                <a:gd name="T2" fmla="*/ 134 w 150"/>
                <a:gd name="T3" fmla="*/ 48 h 106"/>
                <a:gd name="T4" fmla="*/ 102 w 150"/>
                <a:gd name="T5" fmla="*/ 51 h 106"/>
                <a:gd name="T6" fmla="*/ 79 w 150"/>
                <a:gd name="T7" fmla="*/ 69 h 106"/>
                <a:gd name="T8" fmla="*/ 69 w 150"/>
                <a:gd name="T9" fmla="*/ 85 h 106"/>
                <a:gd name="T10" fmla="*/ 33 w 150"/>
                <a:gd name="T11" fmla="*/ 74 h 106"/>
                <a:gd name="T12" fmla="*/ 0 w 150"/>
                <a:gd name="T1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106">
                  <a:moveTo>
                    <a:pt x="150" y="0"/>
                  </a:moveTo>
                  <a:cubicBezTo>
                    <a:pt x="140" y="13"/>
                    <a:pt x="143" y="39"/>
                    <a:pt x="134" y="48"/>
                  </a:cubicBezTo>
                  <a:cubicBezTo>
                    <a:pt x="124" y="58"/>
                    <a:pt x="112" y="49"/>
                    <a:pt x="102" y="51"/>
                  </a:cubicBezTo>
                  <a:cubicBezTo>
                    <a:pt x="85" y="54"/>
                    <a:pt x="87" y="59"/>
                    <a:pt x="79" y="69"/>
                  </a:cubicBezTo>
                  <a:cubicBezTo>
                    <a:pt x="72" y="79"/>
                    <a:pt x="83" y="81"/>
                    <a:pt x="69" y="85"/>
                  </a:cubicBezTo>
                  <a:cubicBezTo>
                    <a:pt x="56" y="90"/>
                    <a:pt x="45" y="72"/>
                    <a:pt x="33" y="74"/>
                  </a:cubicBezTo>
                  <a:cubicBezTo>
                    <a:pt x="13" y="77"/>
                    <a:pt x="20" y="104"/>
                    <a:pt x="0" y="106"/>
                  </a:cubicBezTo>
                </a:path>
              </a:pathLst>
            </a:custGeom>
            <a:noFill/>
            <a:ln w="4763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71" name="Freeform 169"/>
            <p:cNvSpPr>
              <a:spLocks/>
            </p:cNvSpPr>
            <p:nvPr/>
          </p:nvSpPr>
          <p:spPr bwMode="auto">
            <a:xfrm>
              <a:off x="2307" y="2945"/>
              <a:ext cx="181" cy="96"/>
            </a:xfrm>
            <a:custGeom>
              <a:avLst/>
              <a:gdLst>
                <a:gd name="T0" fmla="*/ 121 w 121"/>
                <a:gd name="T1" fmla="*/ 0 h 64"/>
                <a:gd name="T2" fmla="*/ 96 w 121"/>
                <a:gd name="T3" fmla="*/ 14 h 64"/>
                <a:gd name="T4" fmla="*/ 64 w 121"/>
                <a:gd name="T5" fmla="*/ 32 h 64"/>
                <a:gd name="T6" fmla="*/ 48 w 121"/>
                <a:gd name="T7" fmla="*/ 31 h 64"/>
                <a:gd name="T8" fmla="*/ 54 w 121"/>
                <a:gd name="T9" fmla="*/ 62 h 64"/>
                <a:gd name="T10" fmla="*/ 13 w 121"/>
                <a:gd name="T11" fmla="*/ 47 h 64"/>
                <a:gd name="T12" fmla="*/ 2 w 121"/>
                <a:gd name="T13" fmla="*/ 6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64">
                  <a:moveTo>
                    <a:pt x="121" y="0"/>
                  </a:moveTo>
                  <a:cubicBezTo>
                    <a:pt x="109" y="13"/>
                    <a:pt x="113" y="10"/>
                    <a:pt x="96" y="14"/>
                  </a:cubicBezTo>
                  <a:cubicBezTo>
                    <a:pt x="79" y="18"/>
                    <a:pt x="58" y="3"/>
                    <a:pt x="64" y="32"/>
                  </a:cubicBezTo>
                  <a:cubicBezTo>
                    <a:pt x="60" y="31"/>
                    <a:pt x="52" y="32"/>
                    <a:pt x="48" y="31"/>
                  </a:cubicBezTo>
                  <a:cubicBezTo>
                    <a:pt x="42" y="42"/>
                    <a:pt x="51" y="51"/>
                    <a:pt x="54" y="62"/>
                  </a:cubicBezTo>
                  <a:cubicBezTo>
                    <a:pt x="40" y="64"/>
                    <a:pt x="18" y="64"/>
                    <a:pt x="13" y="47"/>
                  </a:cubicBezTo>
                  <a:cubicBezTo>
                    <a:pt x="3" y="47"/>
                    <a:pt x="0" y="53"/>
                    <a:pt x="2" y="63"/>
                  </a:cubicBezTo>
                </a:path>
              </a:pathLst>
            </a:custGeom>
            <a:noFill/>
            <a:ln w="4763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72" name="Freeform 170"/>
            <p:cNvSpPr>
              <a:spLocks/>
            </p:cNvSpPr>
            <p:nvPr/>
          </p:nvSpPr>
          <p:spPr bwMode="auto">
            <a:xfrm>
              <a:off x="2644" y="3045"/>
              <a:ext cx="153" cy="229"/>
            </a:xfrm>
            <a:custGeom>
              <a:avLst/>
              <a:gdLst>
                <a:gd name="T0" fmla="*/ 60 w 102"/>
                <a:gd name="T1" fmla="*/ 0 h 152"/>
                <a:gd name="T2" fmla="*/ 70 w 102"/>
                <a:gd name="T3" fmla="*/ 39 h 152"/>
                <a:gd name="T4" fmla="*/ 55 w 102"/>
                <a:gd name="T5" fmla="*/ 86 h 152"/>
                <a:gd name="T6" fmla="*/ 10 w 102"/>
                <a:gd name="T7" fmla="*/ 99 h 152"/>
                <a:gd name="T8" fmla="*/ 35 w 102"/>
                <a:gd name="T9" fmla="*/ 116 h 152"/>
                <a:gd name="T10" fmla="*/ 47 w 102"/>
                <a:gd name="T11" fmla="*/ 118 h 152"/>
                <a:gd name="T12" fmla="*/ 40 w 102"/>
                <a:gd name="T13" fmla="*/ 136 h 152"/>
                <a:gd name="T14" fmla="*/ 68 w 102"/>
                <a:gd name="T15" fmla="*/ 130 h 152"/>
                <a:gd name="T16" fmla="*/ 102 w 102"/>
                <a:gd name="T17" fmla="*/ 132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2" h="152">
                  <a:moveTo>
                    <a:pt x="60" y="0"/>
                  </a:moveTo>
                  <a:cubicBezTo>
                    <a:pt x="61" y="22"/>
                    <a:pt x="88" y="13"/>
                    <a:pt x="70" y="39"/>
                  </a:cubicBezTo>
                  <a:cubicBezTo>
                    <a:pt x="59" y="54"/>
                    <a:pt x="27" y="68"/>
                    <a:pt x="55" y="86"/>
                  </a:cubicBezTo>
                  <a:cubicBezTo>
                    <a:pt x="45" y="92"/>
                    <a:pt x="15" y="90"/>
                    <a:pt x="10" y="99"/>
                  </a:cubicBezTo>
                  <a:cubicBezTo>
                    <a:pt x="0" y="118"/>
                    <a:pt x="29" y="113"/>
                    <a:pt x="35" y="116"/>
                  </a:cubicBezTo>
                  <a:cubicBezTo>
                    <a:pt x="39" y="118"/>
                    <a:pt x="41" y="109"/>
                    <a:pt x="47" y="118"/>
                  </a:cubicBezTo>
                  <a:cubicBezTo>
                    <a:pt x="51" y="124"/>
                    <a:pt x="37" y="132"/>
                    <a:pt x="40" y="136"/>
                  </a:cubicBezTo>
                  <a:cubicBezTo>
                    <a:pt x="48" y="152"/>
                    <a:pt x="67" y="146"/>
                    <a:pt x="68" y="130"/>
                  </a:cubicBezTo>
                  <a:cubicBezTo>
                    <a:pt x="82" y="127"/>
                    <a:pt x="87" y="142"/>
                    <a:pt x="102" y="132"/>
                  </a:cubicBezTo>
                </a:path>
              </a:pathLst>
            </a:custGeom>
            <a:noFill/>
            <a:ln w="4763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73" name="Freeform 171"/>
            <p:cNvSpPr>
              <a:spLocks/>
            </p:cNvSpPr>
            <p:nvPr/>
          </p:nvSpPr>
          <p:spPr bwMode="auto">
            <a:xfrm>
              <a:off x="2152" y="2085"/>
              <a:ext cx="321" cy="122"/>
            </a:xfrm>
            <a:custGeom>
              <a:avLst/>
              <a:gdLst>
                <a:gd name="T0" fmla="*/ 214 w 214"/>
                <a:gd name="T1" fmla="*/ 34 h 81"/>
                <a:gd name="T2" fmla="*/ 160 w 214"/>
                <a:gd name="T3" fmla="*/ 21 h 81"/>
                <a:gd name="T4" fmla="*/ 140 w 214"/>
                <a:gd name="T5" fmla="*/ 7 h 81"/>
                <a:gd name="T6" fmla="*/ 126 w 214"/>
                <a:gd name="T7" fmla="*/ 41 h 81"/>
                <a:gd name="T8" fmla="*/ 101 w 214"/>
                <a:gd name="T9" fmla="*/ 38 h 81"/>
                <a:gd name="T10" fmla="*/ 94 w 214"/>
                <a:gd name="T11" fmla="*/ 47 h 81"/>
                <a:gd name="T12" fmla="*/ 70 w 214"/>
                <a:gd name="T13" fmla="*/ 38 h 81"/>
                <a:gd name="T14" fmla="*/ 46 w 214"/>
                <a:gd name="T15" fmla="*/ 37 h 81"/>
                <a:gd name="T16" fmla="*/ 30 w 214"/>
                <a:gd name="T17" fmla="*/ 54 h 81"/>
                <a:gd name="T18" fmla="*/ 4 w 214"/>
                <a:gd name="T19" fmla="*/ 66 h 81"/>
                <a:gd name="T20" fmla="*/ 0 w 214"/>
                <a:gd name="T2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4" h="81">
                  <a:moveTo>
                    <a:pt x="214" y="34"/>
                  </a:moveTo>
                  <a:cubicBezTo>
                    <a:pt x="196" y="28"/>
                    <a:pt x="176" y="36"/>
                    <a:pt x="160" y="21"/>
                  </a:cubicBezTo>
                  <a:cubicBezTo>
                    <a:pt x="155" y="15"/>
                    <a:pt x="152" y="0"/>
                    <a:pt x="140" y="7"/>
                  </a:cubicBezTo>
                  <a:cubicBezTo>
                    <a:pt x="129" y="13"/>
                    <a:pt x="141" y="36"/>
                    <a:pt x="126" y="41"/>
                  </a:cubicBezTo>
                  <a:cubicBezTo>
                    <a:pt x="117" y="44"/>
                    <a:pt x="110" y="35"/>
                    <a:pt x="101" y="38"/>
                  </a:cubicBezTo>
                  <a:cubicBezTo>
                    <a:pt x="99" y="39"/>
                    <a:pt x="99" y="46"/>
                    <a:pt x="94" y="47"/>
                  </a:cubicBezTo>
                  <a:cubicBezTo>
                    <a:pt x="89" y="49"/>
                    <a:pt x="75" y="41"/>
                    <a:pt x="70" y="38"/>
                  </a:cubicBezTo>
                  <a:cubicBezTo>
                    <a:pt x="62" y="34"/>
                    <a:pt x="54" y="24"/>
                    <a:pt x="46" y="37"/>
                  </a:cubicBezTo>
                  <a:cubicBezTo>
                    <a:pt x="39" y="48"/>
                    <a:pt x="50" y="56"/>
                    <a:pt x="30" y="54"/>
                  </a:cubicBezTo>
                  <a:cubicBezTo>
                    <a:pt x="37" y="76"/>
                    <a:pt x="19" y="73"/>
                    <a:pt x="4" y="66"/>
                  </a:cubicBezTo>
                  <a:cubicBezTo>
                    <a:pt x="1" y="70"/>
                    <a:pt x="0" y="76"/>
                    <a:pt x="0" y="81"/>
                  </a:cubicBezTo>
                </a:path>
              </a:pathLst>
            </a:custGeom>
            <a:noFill/>
            <a:ln w="4763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74" name="Freeform 172"/>
            <p:cNvSpPr>
              <a:spLocks/>
            </p:cNvSpPr>
            <p:nvPr/>
          </p:nvSpPr>
          <p:spPr bwMode="auto">
            <a:xfrm>
              <a:off x="2208" y="2192"/>
              <a:ext cx="108" cy="98"/>
            </a:xfrm>
            <a:custGeom>
              <a:avLst/>
              <a:gdLst>
                <a:gd name="T0" fmla="*/ 72 w 72"/>
                <a:gd name="T1" fmla="*/ 65 h 65"/>
                <a:gd name="T2" fmla="*/ 39 w 72"/>
                <a:gd name="T3" fmla="*/ 28 h 65"/>
                <a:gd name="T4" fmla="*/ 36 w 72"/>
                <a:gd name="T5" fmla="*/ 37 h 65"/>
                <a:gd name="T6" fmla="*/ 0 w 72"/>
                <a:gd name="T7" fmla="*/ 1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65">
                  <a:moveTo>
                    <a:pt x="72" y="65"/>
                  </a:moveTo>
                  <a:cubicBezTo>
                    <a:pt x="64" y="49"/>
                    <a:pt x="63" y="24"/>
                    <a:pt x="39" y="28"/>
                  </a:cubicBezTo>
                  <a:cubicBezTo>
                    <a:pt x="39" y="31"/>
                    <a:pt x="36" y="34"/>
                    <a:pt x="36" y="37"/>
                  </a:cubicBezTo>
                  <a:cubicBezTo>
                    <a:pt x="24" y="38"/>
                    <a:pt x="16" y="0"/>
                    <a:pt x="0" y="19"/>
                  </a:cubicBezTo>
                </a:path>
              </a:pathLst>
            </a:custGeom>
            <a:noFill/>
            <a:ln w="4763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75" name="Freeform 173"/>
            <p:cNvSpPr>
              <a:spLocks/>
            </p:cNvSpPr>
            <p:nvPr/>
          </p:nvSpPr>
          <p:spPr bwMode="auto">
            <a:xfrm>
              <a:off x="2370" y="1885"/>
              <a:ext cx="81" cy="211"/>
            </a:xfrm>
            <a:custGeom>
              <a:avLst/>
              <a:gdLst>
                <a:gd name="T0" fmla="*/ 0 w 54"/>
                <a:gd name="T1" fmla="*/ 137 h 140"/>
                <a:gd name="T2" fmla="*/ 47 w 54"/>
                <a:gd name="T3" fmla="*/ 114 h 140"/>
                <a:gd name="T4" fmla="*/ 42 w 54"/>
                <a:gd name="T5" fmla="*/ 87 h 140"/>
                <a:gd name="T6" fmla="*/ 51 w 54"/>
                <a:gd name="T7" fmla="*/ 77 h 140"/>
                <a:gd name="T8" fmla="*/ 43 w 54"/>
                <a:gd name="T9" fmla="*/ 65 h 140"/>
                <a:gd name="T10" fmla="*/ 30 w 54"/>
                <a:gd name="T11" fmla="*/ 43 h 140"/>
                <a:gd name="T12" fmla="*/ 38 w 54"/>
                <a:gd name="T13" fmla="*/ 23 h 140"/>
                <a:gd name="T14" fmla="*/ 20 w 54"/>
                <a:gd name="T15" fmla="*/ 27 h 140"/>
                <a:gd name="T16" fmla="*/ 3 w 54"/>
                <a:gd name="T17" fmla="*/ 14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140">
                  <a:moveTo>
                    <a:pt x="0" y="137"/>
                  </a:moveTo>
                  <a:cubicBezTo>
                    <a:pt x="5" y="116"/>
                    <a:pt x="43" y="140"/>
                    <a:pt x="47" y="114"/>
                  </a:cubicBezTo>
                  <a:cubicBezTo>
                    <a:pt x="49" y="105"/>
                    <a:pt x="39" y="95"/>
                    <a:pt x="42" y="87"/>
                  </a:cubicBezTo>
                  <a:cubicBezTo>
                    <a:pt x="43" y="82"/>
                    <a:pt x="50" y="82"/>
                    <a:pt x="51" y="77"/>
                  </a:cubicBezTo>
                  <a:cubicBezTo>
                    <a:pt x="54" y="66"/>
                    <a:pt x="48" y="70"/>
                    <a:pt x="43" y="65"/>
                  </a:cubicBezTo>
                  <a:cubicBezTo>
                    <a:pt x="34" y="58"/>
                    <a:pt x="25" y="56"/>
                    <a:pt x="30" y="43"/>
                  </a:cubicBezTo>
                  <a:cubicBezTo>
                    <a:pt x="32" y="38"/>
                    <a:pt x="48" y="33"/>
                    <a:pt x="38" y="23"/>
                  </a:cubicBezTo>
                  <a:cubicBezTo>
                    <a:pt x="29" y="13"/>
                    <a:pt x="28" y="29"/>
                    <a:pt x="20" y="27"/>
                  </a:cubicBezTo>
                  <a:cubicBezTo>
                    <a:pt x="12" y="25"/>
                    <a:pt x="13" y="0"/>
                    <a:pt x="3" y="14"/>
                  </a:cubicBezTo>
                </a:path>
              </a:pathLst>
            </a:custGeom>
            <a:noFill/>
            <a:ln w="4763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76" name="Freeform 174"/>
            <p:cNvSpPr>
              <a:spLocks/>
            </p:cNvSpPr>
            <p:nvPr/>
          </p:nvSpPr>
          <p:spPr bwMode="auto">
            <a:xfrm>
              <a:off x="2898" y="2205"/>
              <a:ext cx="177" cy="142"/>
            </a:xfrm>
            <a:custGeom>
              <a:avLst/>
              <a:gdLst>
                <a:gd name="T0" fmla="*/ 0 w 118"/>
                <a:gd name="T1" fmla="*/ 1 h 94"/>
                <a:gd name="T2" fmla="*/ 31 w 118"/>
                <a:gd name="T3" fmla="*/ 9 h 94"/>
                <a:gd name="T4" fmla="*/ 49 w 118"/>
                <a:gd name="T5" fmla="*/ 31 h 94"/>
                <a:gd name="T6" fmla="*/ 69 w 118"/>
                <a:gd name="T7" fmla="*/ 57 h 94"/>
                <a:gd name="T8" fmla="*/ 92 w 118"/>
                <a:gd name="T9" fmla="*/ 54 h 94"/>
                <a:gd name="T10" fmla="*/ 95 w 118"/>
                <a:gd name="T11" fmla="*/ 78 h 94"/>
                <a:gd name="T12" fmla="*/ 108 w 118"/>
                <a:gd name="T13" fmla="*/ 90 h 94"/>
                <a:gd name="T14" fmla="*/ 118 w 118"/>
                <a:gd name="T15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8" h="94">
                  <a:moveTo>
                    <a:pt x="0" y="1"/>
                  </a:moveTo>
                  <a:cubicBezTo>
                    <a:pt x="11" y="5"/>
                    <a:pt x="22" y="0"/>
                    <a:pt x="31" y="9"/>
                  </a:cubicBezTo>
                  <a:cubicBezTo>
                    <a:pt x="39" y="16"/>
                    <a:pt x="37" y="32"/>
                    <a:pt x="49" y="31"/>
                  </a:cubicBezTo>
                  <a:cubicBezTo>
                    <a:pt x="65" y="2"/>
                    <a:pt x="66" y="54"/>
                    <a:pt x="69" y="57"/>
                  </a:cubicBezTo>
                  <a:cubicBezTo>
                    <a:pt x="78" y="65"/>
                    <a:pt x="83" y="52"/>
                    <a:pt x="92" y="54"/>
                  </a:cubicBezTo>
                  <a:cubicBezTo>
                    <a:pt x="103" y="57"/>
                    <a:pt x="95" y="69"/>
                    <a:pt x="95" y="78"/>
                  </a:cubicBezTo>
                  <a:cubicBezTo>
                    <a:pt x="103" y="77"/>
                    <a:pt x="114" y="81"/>
                    <a:pt x="108" y="90"/>
                  </a:cubicBezTo>
                  <a:cubicBezTo>
                    <a:pt x="110" y="93"/>
                    <a:pt x="114" y="94"/>
                    <a:pt x="118" y="94"/>
                  </a:cubicBezTo>
                </a:path>
              </a:pathLst>
            </a:custGeom>
            <a:noFill/>
            <a:ln w="4763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77" name="Freeform 175"/>
            <p:cNvSpPr>
              <a:spLocks/>
            </p:cNvSpPr>
            <p:nvPr/>
          </p:nvSpPr>
          <p:spPr bwMode="auto">
            <a:xfrm>
              <a:off x="2917" y="2055"/>
              <a:ext cx="86" cy="90"/>
            </a:xfrm>
            <a:custGeom>
              <a:avLst/>
              <a:gdLst>
                <a:gd name="T0" fmla="*/ 0 w 57"/>
                <a:gd name="T1" fmla="*/ 60 h 60"/>
                <a:gd name="T2" fmla="*/ 15 w 57"/>
                <a:gd name="T3" fmla="*/ 34 h 60"/>
                <a:gd name="T4" fmla="*/ 35 w 57"/>
                <a:gd name="T5" fmla="*/ 38 h 60"/>
                <a:gd name="T6" fmla="*/ 39 w 57"/>
                <a:gd name="T7" fmla="*/ 15 h 60"/>
                <a:gd name="T8" fmla="*/ 57 w 57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0">
                  <a:moveTo>
                    <a:pt x="0" y="60"/>
                  </a:moveTo>
                  <a:cubicBezTo>
                    <a:pt x="17" y="56"/>
                    <a:pt x="13" y="48"/>
                    <a:pt x="15" y="34"/>
                  </a:cubicBezTo>
                  <a:cubicBezTo>
                    <a:pt x="21" y="31"/>
                    <a:pt x="28" y="35"/>
                    <a:pt x="35" y="38"/>
                  </a:cubicBezTo>
                  <a:cubicBezTo>
                    <a:pt x="43" y="32"/>
                    <a:pt x="34" y="23"/>
                    <a:pt x="39" y="15"/>
                  </a:cubicBezTo>
                  <a:cubicBezTo>
                    <a:pt x="44" y="8"/>
                    <a:pt x="53" y="10"/>
                    <a:pt x="57" y="0"/>
                  </a:cubicBezTo>
                </a:path>
              </a:pathLst>
            </a:custGeom>
            <a:noFill/>
            <a:ln w="4763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78" name="Freeform 176"/>
            <p:cNvSpPr>
              <a:spLocks/>
            </p:cNvSpPr>
            <p:nvPr/>
          </p:nvSpPr>
          <p:spPr bwMode="auto">
            <a:xfrm>
              <a:off x="2649" y="2528"/>
              <a:ext cx="96" cy="161"/>
            </a:xfrm>
            <a:custGeom>
              <a:avLst/>
              <a:gdLst>
                <a:gd name="T0" fmla="*/ 14 w 64"/>
                <a:gd name="T1" fmla="*/ 0 h 107"/>
                <a:gd name="T2" fmla="*/ 13 w 64"/>
                <a:gd name="T3" fmla="*/ 33 h 107"/>
                <a:gd name="T4" fmla="*/ 33 w 64"/>
                <a:gd name="T5" fmla="*/ 36 h 107"/>
                <a:gd name="T6" fmla="*/ 38 w 64"/>
                <a:gd name="T7" fmla="*/ 56 h 107"/>
                <a:gd name="T8" fmla="*/ 44 w 64"/>
                <a:gd name="T9" fmla="*/ 71 h 107"/>
                <a:gd name="T10" fmla="*/ 60 w 64"/>
                <a:gd name="T11" fmla="*/ 77 h 107"/>
                <a:gd name="T12" fmla="*/ 47 w 64"/>
                <a:gd name="T13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107">
                  <a:moveTo>
                    <a:pt x="14" y="0"/>
                  </a:moveTo>
                  <a:cubicBezTo>
                    <a:pt x="14" y="11"/>
                    <a:pt x="0" y="23"/>
                    <a:pt x="13" y="33"/>
                  </a:cubicBezTo>
                  <a:cubicBezTo>
                    <a:pt x="19" y="38"/>
                    <a:pt x="27" y="32"/>
                    <a:pt x="33" y="36"/>
                  </a:cubicBezTo>
                  <a:cubicBezTo>
                    <a:pt x="42" y="41"/>
                    <a:pt x="38" y="47"/>
                    <a:pt x="38" y="56"/>
                  </a:cubicBezTo>
                  <a:cubicBezTo>
                    <a:pt x="38" y="65"/>
                    <a:pt x="34" y="66"/>
                    <a:pt x="44" y="71"/>
                  </a:cubicBezTo>
                  <a:cubicBezTo>
                    <a:pt x="52" y="75"/>
                    <a:pt x="56" y="67"/>
                    <a:pt x="60" y="77"/>
                  </a:cubicBezTo>
                  <a:cubicBezTo>
                    <a:pt x="64" y="88"/>
                    <a:pt x="33" y="95"/>
                    <a:pt x="47" y="107"/>
                  </a:cubicBezTo>
                </a:path>
              </a:pathLst>
            </a:custGeom>
            <a:noFill/>
            <a:ln w="4763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79" name="Freeform 177"/>
            <p:cNvSpPr>
              <a:spLocks/>
            </p:cNvSpPr>
            <p:nvPr/>
          </p:nvSpPr>
          <p:spPr bwMode="auto">
            <a:xfrm>
              <a:off x="1335" y="2733"/>
              <a:ext cx="577" cy="413"/>
            </a:xfrm>
            <a:custGeom>
              <a:avLst/>
              <a:gdLst>
                <a:gd name="T0" fmla="*/ 385 w 385"/>
                <a:gd name="T1" fmla="*/ 6 h 275"/>
                <a:gd name="T2" fmla="*/ 290 w 385"/>
                <a:gd name="T3" fmla="*/ 9 h 275"/>
                <a:gd name="T4" fmla="*/ 249 w 385"/>
                <a:gd name="T5" fmla="*/ 65 h 275"/>
                <a:gd name="T6" fmla="*/ 180 w 385"/>
                <a:gd name="T7" fmla="*/ 83 h 275"/>
                <a:gd name="T8" fmla="*/ 146 w 385"/>
                <a:gd name="T9" fmla="*/ 108 h 275"/>
                <a:gd name="T10" fmla="*/ 120 w 385"/>
                <a:gd name="T11" fmla="*/ 137 h 275"/>
                <a:gd name="T12" fmla="*/ 92 w 385"/>
                <a:gd name="T13" fmla="*/ 150 h 275"/>
                <a:gd name="T14" fmla="*/ 71 w 385"/>
                <a:gd name="T15" fmla="*/ 163 h 275"/>
                <a:gd name="T16" fmla="*/ 49 w 385"/>
                <a:gd name="T17" fmla="*/ 186 h 275"/>
                <a:gd name="T18" fmla="*/ 29 w 385"/>
                <a:gd name="T19" fmla="*/ 182 h 275"/>
                <a:gd name="T20" fmla="*/ 39 w 385"/>
                <a:gd name="T21" fmla="*/ 201 h 275"/>
                <a:gd name="T22" fmla="*/ 55 w 385"/>
                <a:gd name="T23" fmla="*/ 227 h 275"/>
                <a:gd name="T24" fmla="*/ 53 w 385"/>
                <a:gd name="T25" fmla="*/ 245 h 275"/>
                <a:gd name="T26" fmla="*/ 28 w 385"/>
                <a:gd name="T27" fmla="*/ 265 h 275"/>
                <a:gd name="T28" fmla="*/ 5 w 385"/>
                <a:gd name="T29" fmla="*/ 275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85" h="275">
                  <a:moveTo>
                    <a:pt x="385" y="6"/>
                  </a:moveTo>
                  <a:cubicBezTo>
                    <a:pt x="366" y="3"/>
                    <a:pt x="308" y="0"/>
                    <a:pt x="290" y="9"/>
                  </a:cubicBezTo>
                  <a:cubicBezTo>
                    <a:pt x="268" y="19"/>
                    <a:pt x="267" y="51"/>
                    <a:pt x="249" y="65"/>
                  </a:cubicBezTo>
                  <a:cubicBezTo>
                    <a:pt x="229" y="82"/>
                    <a:pt x="203" y="75"/>
                    <a:pt x="180" y="83"/>
                  </a:cubicBezTo>
                  <a:cubicBezTo>
                    <a:pt x="165" y="88"/>
                    <a:pt x="152" y="94"/>
                    <a:pt x="146" y="108"/>
                  </a:cubicBezTo>
                  <a:cubicBezTo>
                    <a:pt x="137" y="128"/>
                    <a:pt x="147" y="136"/>
                    <a:pt x="120" y="137"/>
                  </a:cubicBezTo>
                  <a:cubicBezTo>
                    <a:pt x="98" y="138"/>
                    <a:pt x="101" y="133"/>
                    <a:pt x="92" y="150"/>
                  </a:cubicBezTo>
                  <a:cubicBezTo>
                    <a:pt x="87" y="160"/>
                    <a:pt x="91" y="175"/>
                    <a:pt x="71" y="163"/>
                  </a:cubicBezTo>
                  <a:cubicBezTo>
                    <a:pt x="72" y="176"/>
                    <a:pt x="54" y="175"/>
                    <a:pt x="49" y="186"/>
                  </a:cubicBezTo>
                  <a:cubicBezTo>
                    <a:pt x="44" y="183"/>
                    <a:pt x="34" y="177"/>
                    <a:pt x="29" y="182"/>
                  </a:cubicBezTo>
                  <a:cubicBezTo>
                    <a:pt x="18" y="193"/>
                    <a:pt x="38" y="196"/>
                    <a:pt x="39" y="201"/>
                  </a:cubicBezTo>
                  <a:cubicBezTo>
                    <a:pt x="42" y="212"/>
                    <a:pt x="31" y="231"/>
                    <a:pt x="55" y="227"/>
                  </a:cubicBezTo>
                  <a:cubicBezTo>
                    <a:pt x="58" y="234"/>
                    <a:pt x="57" y="239"/>
                    <a:pt x="53" y="245"/>
                  </a:cubicBezTo>
                  <a:cubicBezTo>
                    <a:pt x="41" y="244"/>
                    <a:pt x="27" y="250"/>
                    <a:pt x="28" y="265"/>
                  </a:cubicBezTo>
                  <a:cubicBezTo>
                    <a:pt x="17" y="261"/>
                    <a:pt x="0" y="254"/>
                    <a:pt x="5" y="275"/>
                  </a:cubicBezTo>
                </a:path>
              </a:pathLst>
            </a:custGeom>
            <a:noFill/>
            <a:ln w="4763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80" name="Freeform 178"/>
            <p:cNvSpPr>
              <a:spLocks/>
            </p:cNvSpPr>
            <p:nvPr/>
          </p:nvSpPr>
          <p:spPr bwMode="auto">
            <a:xfrm>
              <a:off x="2319" y="972"/>
              <a:ext cx="478" cy="538"/>
            </a:xfrm>
            <a:custGeom>
              <a:avLst/>
              <a:gdLst>
                <a:gd name="T0" fmla="*/ 319 w 319"/>
                <a:gd name="T1" fmla="*/ 358 h 358"/>
                <a:gd name="T2" fmla="*/ 218 w 319"/>
                <a:gd name="T3" fmla="*/ 239 h 358"/>
                <a:gd name="T4" fmla="*/ 85 w 319"/>
                <a:gd name="T5" fmla="*/ 138 h 358"/>
                <a:gd name="T6" fmla="*/ 4 w 319"/>
                <a:gd name="T7" fmla="*/ 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9" h="358">
                  <a:moveTo>
                    <a:pt x="319" y="358"/>
                  </a:moveTo>
                  <a:cubicBezTo>
                    <a:pt x="302" y="308"/>
                    <a:pt x="267" y="261"/>
                    <a:pt x="218" y="239"/>
                  </a:cubicBezTo>
                  <a:cubicBezTo>
                    <a:pt x="170" y="216"/>
                    <a:pt x="108" y="189"/>
                    <a:pt x="85" y="138"/>
                  </a:cubicBezTo>
                  <a:cubicBezTo>
                    <a:pt x="65" y="92"/>
                    <a:pt x="0" y="52"/>
                    <a:pt x="4" y="0"/>
                  </a:cubicBezTo>
                </a:path>
              </a:pathLst>
            </a:custGeom>
            <a:noFill/>
            <a:ln w="9525" cap="rnd">
              <a:solidFill>
                <a:srgbClr val="A273A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81" name="Freeform 179"/>
            <p:cNvSpPr>
              <a:spLocks/>
            </p:cNvSpPr>
            <p:nvPr/>
          </p:nvSpPr>
          <p:spPr bwMode="auto">
            <a:xfrm>
              <a:off x="2221" y="2611"/>
              <a:ext cx="57" cy="57"/>
            </a:xfrm>
            <a:custGeom>
              <a:avLst/>
              <a:gdLst>
                <a:gd name="T0" fmla="*/ 33 w 38"/>
                <a:gd name="T1" fmla="*/ 28 h 38"/>
                <a:gd name="T2" fmla="*/ 10 w 38"/>
                <a:gd name="T3" fmla="*/ 33 h 38"/>
                <a:gd name="T4" fmla="*/ 4 w 38"/>
                <a:gd name="T5" fmla="*/ 10 h 38"/>
                <a:gd name="T6" fmla="*/ 27 w 38"/>
                <a:gd name="T7" fmla="*/ 5 h 38"/>
                <a:gd name="T8" fmla="*/ 33 w 38"/>
                <a:gd name="T9" fmla="*/ 2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3" y="28"/>
                  </a:moveTo>
                  <a:cubicBezTo>
                    <a:pt x="29" y="36"/>
                    <a:pt x="18" y="38"/>
                    <a:pt x="10" y="33"/>
                  </a:cubicBezTo>
                  <a:cubicBezTo>
                    <a:pt x="2" y="29"/>
                    <a:pt x="0" y="18"/>
                    <a:pt x="4" y="10"/>
                  </a:cubicBezTo>
                  <a:cubicBezTo>
                    <a:pt x="9" y="2"/>
                    <a:pt x="19" y="0"/>
                    <a:pt x="27" y="5"/>
                  </a:cubicBezTo>
                  <a:cubicBezTo>
                    <a:pt x="35" y="9"/>
                    <a:pt x="38" y="20"/>
                    <a:pt x="33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82" name="Freeform 180"/>
            <p:cNvSpPr>
              <a:spLocks/>
            </p:cNvSpPr>
            <p:nvPr/>
          </p:nvSpPr>
          <p:spPr bwMode="auto">
            <a:xfrm>
              <a:off x="2266" y="2577"/>
              <a:ext cx="42" cy="42"/>
            </a:xfrm>
            <a:custGeom>
              <a:avLst/>
              <a:gdLst>
                <a:gd name="T0" fmla="*/ 24 w 28"/>
                <a:gd name="T1" fmla="*/ 20 h 28"/>
                <a:gd name="T2" fmla="*/ 8 w 28"/>
                <a:gd name="T3" fmla="*/ 24 h 28"/>
                <a:gd name="T4" fmla="*/ 3 w 28"/>
                <a:gd name="T5" fmla="*/ 8 h 28"/>
                <a:gd name="T6" fmla="*/ 20 w 28"/>
                <a:gd name="T7" fmla="*/ 3 h 28"/>
                <a:gd name="T8" fmla="*/ 24 w 28"/>
                <a:gd name="T9" fmla="*/ 2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4" y="20"/>
                  </a:moveTo>
                  <a:cubicBezTo>
                    <a:pt x="21" y="26"/>
                    <a:pt x="14" y="28"/>
                    <a:pt x="8" y="24"/>
                  </a:cubicBezTo>
                  <a:cubicBezTo>
                    <a:pt x="2" y="21"/>
                    <a:pt x="0" y="14"/>
                    <a:pt x="3" y="8"/>
                  </a:cubicBezTo>
                  <a:cubicBezTo>
                    <a:pt x="7" y="2"/>
                    <a:pt x="14" y="0"/>
                    <a:pt x="20" y="3"/>
                  </a:cubicBezTo>
                  <a:cubicBezTo>
                    <a:pt x="26" y="7"/>
                    <a:pt x="28" y="14"/>
                    <a:pt x="24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auto">
            <a:xfrm>
              <a:off x="606" y="3314"/>
              <a:ext cx="16" cy="17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  <p:sp>
          <p:nvSpPr>
            <p:cNvPr id="184" name="Freeform 182"/>
            <p:cNvSpPr>
              <a:spLocks/>
            </p:cNvSpPr>
            <p:nvPr/>
          </p:nvSpPr>
          <p:spPr bwMode="auto">
            <a:xfrm>
              <a:off x="2197" y="2670"/>
              <a:ext cx="23" cy="22"/>
            </a:xfrm>
            <a:custGeom>
              <a:avLst/>
              <a:gdLst>
                <a:gd name="T0" fmla="*/ 13 w 15"/>
                <a:gd name="T1" fmla="*/ 11 h 15"/>
                <a:gd name="T2" fmla="*/ 4 w 15"/>
                <a:gd name="T3" fmla="*/ 13 h 15"/>
                <a:gd name="T4" fmla="*/ 1 w 15"/>
                <a:gd name="T5" fmla="*/ 4 h 15"/>
                <a:gd name="T6" fmla="*/ 11 w 15"/>
                <a:gd name="T7" fmla="*/ 1 h 15"/>
                <a:gd name="T8" fmla="*/ 13 w 15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3" y="11"/>
                  </a:moveTo>
                  <a:cubicBezTo>
                    <a:pt x="11" y="14"/>
                    <a:pt x="7" y="15"/>
                    <a:pt x="4" y="13"/>
                  </a:cubicBezTo>
                  <a:cubicBezTo>
                    <a:pt x="1" y="11"/>
                    <a:pt x="0" y="7"/>
                    <a:pt x="1" y="4"/>
                  </a:cubicBezTo>
                  <a:cubicBezTo>
                    <a:pt x="3" y="1"/>
                    <a:pt x="7" y="0"/>
                    <a:pt x="11" y="1"/>
                  </a:cubicBezTo>
                  <a:cubicBezTo>
                    <a:pt x="14" y="3"/>
                    <a:pt x="15" y="7"/>
                    <a:pt x="13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>
                <a:cs typeface="AlHurraTxtreg" pitchFamily="2" charset="-78"/>
              </a:endParaRPr>
            </a:p>
          </p:txBody>
        </p:sp>
      </p:grpSp>
      <p:sp>
        <p:nvSpPr>
          <p:cNvPr id="185" name="Text Box 183"/>
          <p:cNvSpPr txBox="1">
            <a:spLocks noChangeArrowheads="1"/>
          </p:cNvSpPr>
          <p:nvPr/>
        </p:nvSpPr>
        <p:spPr bwMode="auto">
          <a:xfrm>
            <a:off x="569167" y="3483992"/>
            <a:ext cx="273506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MA" sz="2800" dirty="0">
                <a:effectLst>
                  <a:outerShdw blurRad="38100" dist="38100" dir="2700000" algn="tl">
                    <a:srgbClr val="000000"/>
                  </a:outerShdw>
                </a:effectLst>
                <a:cs typeface="AlHurraTxtreg" pitchFamily="2" charset="-78"/>
              </a:rPr>
              <a:t>مثال لإصابة القدم:</a:t>
            </a:r>
            <a:endParaRPr lang="fr-FR" sz="2800" dirty="0">
              <a:effectLst>
                <a:outerShdw blurRad="38100" dist="38100" dir="2700000" algn="tl">
                  <a:srgbClr val="000000"/>
                </a:outerShdw>
              </a:effectLst>
              <a:cs typeface="AlHurraTxtreg" pitchFamily="2" charset="-78"/>
            </a:endParaRPr>
          </a:p>
        </p:txBody>
      </p:sp>
      <p:sp>
        <p:nvSpPr>
          <p:cNvPr id="186" name="Text Box 184"/>
          <p:cNvSpPr txBox="1">
            <a:spLocks noChangeArrowheads="1"/>
          </p:cNvSpPr>
          <p:nvPr/>
        </p:nvSpPr>
        <p:spPr bwMode="auto">
          <a:xfrm>
            <a:off x="1208590" y="4223371"/>
            <a:ext cx="16892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MA" sz="2800" dirty="0">
                <a:cs typeface="AlHurraTxtreg" pitchFamily="2" charset="-78"/>
              </a:rPr>
              <a:t>تقرح</a:t>
            </a:r>
            <a:endParaRPr lang="fr-FR" sz="2800" dirty="0">
              <a:cs typeface="AlHurraTxtreg" pitchFamily="2" charset="-78"/>
            </a:endParaRPr>
          </a:p>
        </p:txBody>
      </p:sp>
      <p:sp>
        <p:nvSpPr>
          <p:cNvPr id="187" name="Line 185"/>
          <p:cNvSpPr>
            <a:spLocks noChangeShapeType="1"/>
          </p:cNvSpPr>
          <p:nvPr/>
        </p:nvSpPr>
        <p:spPr bwMode="auto">
          <a:xfrm>
            <a:off x="2746023" y="4744173"/>
            <a:ext cx="167359" cy="143669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MA">
              <a:cs typeface="AlHurraTxtreg" pitchFamily="2" charset="-78"/>
            </a:endParaRPr>
          </a:p>
        </p:txBody>
      </p:sp>
      <p:sp>
        <p:nvSpPr>
          <p:cNvPr id="188" name="Text Box 186"/>
          <p:cNvSpPr txBox="1">
            <a:spLocks noChangeArrowheads="1"/>
          </p:cNvSpPr>
          <p:nvPr/>
        </p:nvSpPr>
        <p:spPr bwMode="auto">
          <a:xfrm>
            <a:off x="28367" y="6136736"/>
            <a:ext cx="19315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 rtl="1">
              <a:spcBef>
                <a:spcPct val="50000"/>
              </a:spcBef>
            </a:pPr>
            <a:r>
              <a:rPr lang="ar-MA" sz="2800" dirty="0">
                <a:cs typeface="AlHurraTxtreg" pitchFamily="2" charset="-78"/>
              </a:rPr>
              <a:t>انتفاخ و تورم</a:t>
            </a:r>
            <a:endParaRPr lang="fr-FR" sz="2800" dirty="0">
              <a:cs typeface="AlHurraTxtreg" pitchFamily="2" charset="-78"/>
            </a:endParaRPr>
          </a:p>
        </p:txBody>
      </p:sp>
      <p:sp>
        <p:nvSpPr>
          <p:cNvPr id="189" name="Rectangle 3"/>
          <p:cNvSpPr txBox="1">
            <a:spLocks noChangeArrowheads="1"/>
          </p:cNvSpPr>
          <p:nvPr/>
        </p:nvSpPr>
        <p:spPr>
          <a:xfrm>
            <a:off x="4291812" y="1568410"/>
            <a:ext cx="4627593" cy="29514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3" algn="justLow" rtl="1">
              <a:buFont typeface="Wingdings" pitchFamily="2" charset="2"/>
              <a:buNone/>
            </a:pP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يعمل ارتفاع نسبة السكر في الدم عل</a:t>
            </a:r>
            <a:r>
              <a:rPr lang="ar-M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ى</a:t>
            </a: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ضعف جهاز المناعة بالجسم ويزيد من فرص </a:t>
            </a:r>
            <a:r>
              <a:rPr lang="ar-M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ال</a:t>
            </a:r>
            <a:r>
              <a:rPr lang="ar-SA" sz="3600" b="1" dirty="0" err="1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إصاب</a:t>
            </a:r>
            <a:r>
              <a:rPr lang="ar-M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ة</a:t>
            </a: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بالعديد من الفيروسات. ومن أهم المناطق التي تصاب في الجسم: الفم، اللثة، الرئة، الجلد، القدم، الكلى، المثانة والأعضاء التناسلية.</a:t>
            </a:r>
            <a:endParaRPr lang="ar-MA" sz="3600" b="1" dirty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18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5" grpId="0"/>
      <p:bldP spid="186" grpId="0"/>
      <p:bldP spid="187" grpId="0" animBg="1"/>
      <p:bldP spid="188" grpId="0"/>
      <p:bldP spid="18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796" y="1518066"/>
            <a:ext cx="6311203" cy="5339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2"/>
          <p:cNvSpPr txBox="1">
            <a:spLocks noChangeArrowheads="1"/>
          </p:cNvSpPr>
          <p:nvPr/>
        </p:nvSpPr>
        <p:spPr>
          <a:xfrm>
            <a:off x="762000" y="762000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>
                <a:cs typeface="AlHurraTxtreg" pitchFamily="2" charset="-78"/>
              </a:rPr>
              <a:t> </a:t>
            </a:r>
            <a:endParaRPr lang="fr-FR">
              <a:cs typeface="AlHurraTxtreg" pitchFamily="2" charset="-78"/>
            </a:endParaRP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762000" y="549275"/>
            <a:ext cx="7924800" cy="852488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>
              <a:lnSpc>
                <a:spcPct val="90000"/>
              </a:lnSpc>
            </a:pPr>
            <a:r>
              <a:rPr lang="ar-MA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lHurraTxtreg" pitchFamily="2" charset="-78"/>
              </a:rPr>
              <a:t>علاج</a:t>
            </a:r>
            <a:r>
              <a:rPr lang="ar-SA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lHurraTxtreg" pitchFamily="2" charset="-78"/>
              </a:rPr>
              <a:t> </a:t>
            </a:r>
            <a:r>
              <a:rPr lang="ar-MA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lHurraTxtreg" pitchFamily="2" charset="-78"/>
              </a:rPr>
              <a:t>ال</a:t>
            </a:r>
            <a:r>
              <a:rPr lang="ar-SA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lHurraTxtreg" pitchFamily="2" charset="-78"/>
              </a:rPr>
              <a:t>مرض</a:t>
            </a:r>
            <a:endParaRPr lang="fr-FR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lHurraTxtreg" pitchFamily="2" charset="-78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344288" y="1919416"/>
            <a:ext cx="479971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lHurraTxtreg" pitchFamily="2" charset="-78"/>
              </a:rPr>
              <a:t>الانتباه</a:t>
            </a:r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lHurraTxtreg" pitchFamily="2" charset="-78"/>
              </a:rPr>
              <a:t> للأشياء التي تؤثر عل</a:t>
            </a:r>
            <a:r>
              <a:rPr lang="ar-M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lHurraTxtreg" pitchFamily="2" charset="-78"/>
              </a:rPr>
              <a:t>ى</a:t>
            </a:r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lHurraTxtreg" pitchFamily="2" charset="-78"/>
              </a:rPr>
              <a:t> مستوى السكر</a:t>
            </a:r>
            <a:r>
              <a:rPr lang="ar-M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lHurraTxtreg" pitchFamily="2" charset="-78"/>
              </a:rPr>
              <a:t> و منها</a:t>
            </a:r>
            <a: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lHurraTxtreg" pitchFamily="2" charset="-78"/>
              </a:rPr>
              <a:t>:</a:t>
            </a:r>
            <a:br>
              <a:rPr lang="ar-SA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lHurraTxtreg" pitchFamily="2" charset="-78"/>
              </a:rPr>
            </a:br>
            <a:endParaRPr lang="fr-F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lHurraTxtreg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-93467"/>
            <a:ext cx="1018433" cy="1970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http://www.alghad.com/file.php?fileid=250948&amp;width=658&amp;height=4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514" y="1518066"/>
            <a:ext cx="2910310" cy="2541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59168"/>
            <a:ext cx="2855492" cy="2798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9" descr="http://xn----7sbabe2a3alq7aa2a4j.xn--p1ai/images/deti/rebenok_gimnastik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796" y="3284984"/>
            <a:ext cx="2724620" cy="344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131840" y="2664296"/>
            <a:ext cx="5835052" cy="24928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- </a:t>
            </a:r>
            <a:r>
              <a:rPr lang="ar-S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النظام الغذائي الصحي</a:t>
            </a:r>
            <a:r>
              <a:rPr lang="ar-M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 و </a:t>
            </a:r>
            <a:r>
              <a:rPr lang="ar-S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الإقلاع عن التدخين </a:t>
            </a:r>
            <a:endParaRPr lang="ar-MA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lHurraTxtreg" pitchFamily="2" charset="-78"/>
            </a:endParaRPr>
          </a:p>
          <a:p>
            <a:pPr algn="r" rtl="1">
              <a:buFont typeface="Wingdings" pitchFamily="2" charset="2"/>
              <a:buChar char="ü"/>
            </a:pPr>
            <a:endParaRPr lang="ar-MA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lHurraTxtreg" pitchFamily="2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- </a:t>
            </a:r>
            <a:r>
              <a:rPr lang="ar-S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التمارين والنشاط الجسماني</a:t>
            </a:r>
            <a:endParaRPr lang="ar-MA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lHurraTxtreg" pitchFamily="2" charset="-78"/>
            </a:endParaRPr>
          </a:p>
          <a:p>
            <a:pPr algn="r" rtl="1">
              <a:buFont typeface="Wingdings" pitchFamily="2" charset="2"/>
              <a:buChar char="ü"/>
            </a:pPr>
            <a:endParaRPr lang="ar-MA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lHurraTxtreg" pitchFamily="2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M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- الحفاظ على</a:t>
            </a:r>
            <a:r>
              <a:rPr lang="ar-SA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 الوزن المثالي</a:t>
            </a:r>
            <a:endParaRPr lang="ar-MA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lHurraTxtre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18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M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M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2462213"/>
            <a:ext cx="1000125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4771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0"/>
            <a:ext cx="53640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352948" y="1413063"/>
            <a:ext cx="581439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buFont typeface="Wingdings" pitchFamily="2" charset="2"/>
              <a:buChar char="ü"/>
            </a:pPr>
            <a:r>
              <a:rPr lang="ar-M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- </a:t>
            </a:r>
            <a:r>
              <a:rPr lang="ar-S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العلاج </a:t>
            </a:r>
            <a:r>
              <a:rPr lang="ar-S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الدوائي</a:t>
            </a:r>
            <a:endParaRPr lang="ar-MA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lHurraTxtreg" pitchFamily="2" charset="-78"/>
            </a:endParaRPr>
          </a:p>
          <a:p>
            <a:pPr algn="r" rtl="1">
              <a:buFont typeface="Wingdings" pitchFamily="2" charset="2"/>
              <a:buChar char="ü"/>
            </a:pPr>
            <a:endParaRPr lang="ar-M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lHurraTxtreg" pitchFamily="2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M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- علاج فعال للأمراض </a:t>
            </a:r>
            <a:r>
              <a:rPr lang="ar-M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الأخرى</a:t>
            </a:r>
          </a:p>
          <a:p>
            <a:pPr algn="r" rtl="1">
              <a:buFont typeface="Wingdings" pitchFamily="2" charset="2"/>
              <a:buChar char="ü"/>
            </a:pPr>
            <a:endParaRPr lang="ar-M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lHurraTxtreg" pitchFamily="2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M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- </a:t>
            </a:r>
            <a:r>
              <a:rPr lang="ar-S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السيطرة عل</a:t>
            </a:r>
            <a:r>
              <a:rPr lang="ar-M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ى</a:t>
            </a:r>
            <a:r>
              <a:rPr lang="ar-S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 تقلبات مستوى الهرمون</a:t>
            </a:r>
            <a:r>
              <a:rPr lang="ar-M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ات</a:t>
            </a:r>
          </a:p>
          <a:p>
            <a:pPr algn="r" rtl="1">
              <a:buFont typeface="Wingdings" pitchFamily="2" charset="2"/>
              <a:buChar char="ü"/>
            </a:pPr>
            <a:endParaRPr lang="ar-M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AlHurraTxtreg" pitchFamily="2" charset="-78"/>
            </a:endParaRPr>
          </a:p>
          <a:p>
            <a:pPr algn="r" rtl="1">
              <a:buFont typeface="Wingdings" pitchFamily="2" charset="2"/>
              <a:buChar char="ü"/>
            </a:pPr>
            <a:r>
              <a:rPr lang="ar-M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- </a:t>
            </a:r>
            <a:r>
              <a:rPr lang="ar-S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السيطرة عل</a:t>
            </a:r>
            <a:r>
              <a:rPr lang="ar-M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ى</a:t>
            </a:r>
            <a:r>
              <a:rPr lang="ar-S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 الضغوط العصبية</a:t>
            </a:r>
            <a:r>
              <a:rPr lang="ar-M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AlHurraTxtreg" pitchFamily="2" charset="-78"/>
              </a:rPr>
              <a:t>. </a:t>
            </a:r>
          </a:p>
        </p:txBody>
      </p:sp>
      <p:pic>
        <p:nvPicPr>
          <p:cNvPr id="2050" name="Picture 2" descr="http://cdn1.mawdoo3.com/thumbs/insidearticle_W330/30/1350751517/%D8%B9%D9%84%D8%A7%D8%AC_%D8%A7%D9%84%D8%B3%D9%83%D8%B1_%D8%A8%D8%A7%D9%84%D8%A7%D8%B9%D8%B4%D8%A7%D8%A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56" y="476672"/>
            <a:ext cx="314325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1" descr="http://www.feedo.net/Smoking1/images/Bupropion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90" y="4018508"/>
            <a:ext cx="3585708" cy="211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695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0"/>
            <a:ext cx="2847975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217748" y="2178442"/>
            <a:ext cx="7168437" cy="14465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ar-MA" sz="8800" b="1" dirty="0" smtClean="0">
                <a:solidFill>
                  <a:schemeClr val="bg1"/>
                </a:solidFill>
                <a:effectLst/>
                <a:latin typeface="Vani" pitchFamily="34" charset="0"/>
                <a:ea typeface="AGA Balloon بالون " pitchFamily="2" charset="-78"/>
                <a:cs typeface="A Sardar Hoor" pitchFamily="50" charset="-78"/>
              </a:rPr>
              <a:t>مــرض الســكري</a:t>
            </a:r>
            <a:endParaRPr lang="ar-MA" sz="8800" b="1" dirty="0">
              <a:solidFill>
                <a:schemeClr val="bg1"/>
              </a:solidFill>
              <a:effectLst/>
              <a:latin typeface="Vani" pitchFamily="34" charset="0"/>
              <a:ea typeface="AGA Balloon بالون " pitchFamily="2" charset="-78"/>
              <a:cs typeface="A Sardar Hoor" pitchFamily="50" charset="-78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28177" y="191571"/>
            <a:ext cx="170751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AGA Sindibad V.2 سندباد " pitchFamily="2" charset="-78"/>
                <a:ea typeface="AGA Sindibad V.2 سندباد " pitchFamily="2" charset="-78"/>
                <a:cs typeface="AlHurraTxtreg" pitchFamily="2" charset="-78"/>
              </a:rPr>
              <a:t>1</a:t>
            </a:r>
            <a:r>
              <a:rPr lang="ar-MA" b="1" dirty="0" smtClean="0">
                <a:solidFill>
                  <a:schemeClr val="bg1"/>
                </a:solidFill>
                <a:latin typeface="AGA Sindibad V.2 سندباد " pitchFamily="2" charset="-78"/>
                <a:ea typeface="AGA Sindibad V.2 سندباد " pitchFamily="2" charset="-78"/>
                <a:cs typeface="AlHurraTxtreg" pitchFamily="2" charset="-78"/>
              </a:rPr>
              <a:t>بـــــاك عــلوم </a:t>
            </a:r>
            <a:r>
              <a:rPr lang="fr-FR" b="1" dirty="0" smtClean="0">
                <a:solidFill>
                  <a:schemeClr val="bg1"/>
                </a:solidFill>
                <a:latin typeface="AGA Sindibad V.2 سندباد " pitchFamily="2" charset="-78"/>
                <a:ea typeface="AGA Sindibad V.2 سندباد " pitchFamily="2" charset="-78"/>
                <a:cs typeface="AlHurraTxtreg" pitchFamily="2" charset="-78"/>
              </a:rPr>
              <a:t>1</a:t>
            </a:r>
            <a:endParaRPr lang="ar-MA" b="1" dirty="0">
              <a:solidFill>
                <a:schemeClr val="bg1"/>
              </a:solidFill>
              <a:latin typeface="AGA Sindibad V.2 سندباد " pitchFamily="2" charset="-78"/>
              <a:ea typeface="AGA Sindibad V.2 سندباد " pitchFamily="2" charset="-78"/>
              <a:cs typeface="AlHurraTxtreg" pitchFamily="2" charset="-78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0"/>
            <a:ext cx="514829" cy="65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7275932" y="1585982"/>
            <a:ext cx="1781257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ar-MA" sz="2800" dirty="0" smtClean="0">
                <a:solidFill>
                  <a:schemeClr val="bg1"/>
                </a:solidFill>
                <a:cs typeface="AlHurraTxtreg" pitchFamily="2" charset="-78"/>
              </a:rPr>
              <a:t>عرض حول </a:t>
            </a:r>
            <a:r>
              <a:rPr lang="fr-FR" sz="2800" dirty="0" smtClean="0">
                <a:solidFill>
                  <a:schemeClr val="bg1"/>
                </a:solidFill>
                <a:cs typeface="AlHurraTxtreg" pitchFamily="2" charset="-78"/>
              </a:rPr>
              <a:t>:</a:t>
            </a:r>
            <a:endParaRPr lang="ar-MA" sz="2800" dirty="0">
              <a:solidFill>
                <a:schemeClr val="bg1"/>
              </a:solidFill>
              <a:cs typeface="AlHurraTxtreg" pitchFamily="2" charset="-78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700144" y="4591112"/>
            <a:ext cx="39870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MA" sz="32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الموضوع من إنجاز</a:t>
            </a:r>
            <a:r>
              <a:rPr lang="fr-FR" sz="32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  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:</a:t>
            </a:r>
            <a:r>
              <a:rPr lang="fr-FR" sz="32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</a:t>
            </a: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220" y="4591112"/>
            <a:ext cx="396803" cy="503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5699551" y="5270014"/>
            <a:ext cx="32090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MA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محمد علي الحارث</a:t>
            </a:r>
          </a:p>
        </p:txBody>
      </p:sp>
      <p:sp>
        <p:nvSpPr>
          <p:cNvPr id="29" name="Rectangle 28"/>
          <p:cNvSpPr/>
          <p:nvPr/>
        </p:nvSpPr>
        <p:spPr>
          <a:xfrm>
            <a:off x="-396552" y="4529556"/>
            <a:ext cx="3285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MA" sz="40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تحت إشراف</a:t>
            </a:r>
            <a:r>
              <a:rPr lang="fr-FR" sz="40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:</a:t>
            </a:r>
          </a:p>
        </p:txBody>
      </p:sp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602" y="4529556"/>
            <a:ext cx="396803" cy="503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WordArt 10"/>
          <p:cNvSpPr>
            <a:spLocks noChangeArrowheads="1" noChangeShapeType="1" noTextEdit="1"/>
          </p:cNvSpPr>
          <p:nvPr/>
        </p:nvSpPr>
        <p:spPr bwMode="auto">
          <a:xfrm>
            <a:off x="3549632" y="5916345"/>
            <a:ext cx="2246752" cy="941656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19148"/>
              </a:avLst>
            </a:prstTxWarp>
          </a:bodyPr>
          <a:lstStyle/>
          <a:p>
            <a:pPr algn="ctr">
              <a:defRPr/>
            </a:pPr>
            <a:r>
              <a:rPr lang="fr-FR" sz="4400" kern="10" dirty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20</a:t>
            </a:r>
            <a:r>
              <a:rPr lang="ar-MA" sz="44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15</a:t>
            </a:r>
            <a:r>
              <a:rPr lang="fr-FR" sz="44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-20</a:t>
            </a:r>
            <a:r>
              <a:rPr lang="ar-MA" sz="4400" kern="10" dirty="0" smtClean="0">
                <a:ln w="9525">
                  <a:noFill/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14</a:t>
            </a:r>
            <a:endParaRPr lang="ar-MA" sz="4400" kern="10" dirty="0">
              <a:ln w="9525">
                <a:noFill/>
                <a:round/>
                <a:headEnd/>
                <a:tailEnd/>
              </a:ln>
              <a:solidFill>
                <a:schemeClr val="bg1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-20364" y="5270013"/>
            <a:ext cx="32867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M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ذ. عبد الله </a:t>
            </a:r>
            <a:r>
              <a:rPr lang="ar-MA" sz="3600" b="1" dirty="0" err="1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الزيدوني</a:t>
            </a:r>
            <a:r>
              <a:rPr lang="ar-M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294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  <p:bldP spid="21" grpId="0"/>
      <p:bldP spid="28" grpId="0"/>
      <p:bldP spid="29" grpId="0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9144000" cy="5085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609600" y="620688"/>
            <a:ext cx="7924800" cy="85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i="0" u="none" strike="noStrike" kern="0" cap="all" normalizeH="0" baseline="0" noProof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uLnTx/>
                <a:uFillTx/>
                <a:latin typeface="A_Nefel_Botan" pitchFamily="2" charset="-78"/>
                <a:cs typeface="A_Nefel_Botan" pitchFamily="2" charset="-78"/>
              </a:rPr>
              <a:t>تعريف المرض</a:t>
            </a:r>
            <a:endParaRPr kumimoji="0" lang="fr-FR" sz="7200" i="0" u="none" strike="noStrike" kern="0" cap="all" normalizeH="0" baseline="0" noProof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uLnTx/>
              <a:uFillTx/>
              <a:latin typeface="A_Nefel_Botan" pitchFamily="2" charset="-78"/>
              <a:cs typeface="A_Nefel_Botan" pitchFamily="2" charset="-78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469" y="2089374"/>
            <a:ext cx="719931" cy="913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467544" y="2546254"/>
            <a:ext cx="7765367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justLow" rtl="1">
              <a:buNone/>
            </a:pPr>
            <a:r>
              <a:rPr lang="ar-M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_Nefel_Botan" pitchFamily="2" charset="-78"/>
                <a:cs typeface="AlHurraTxtreg" pitchFamily="2" charset="-78"/>
              </a:rPr>
              <a:t>-</a:t>
            </a:r>
            <a:r>
              <a:rPr lang="ar-SA" sz="3200" b="1" dirty="0">
                <a:solidFill>
                  <a:schemeClr val="bg1"/>
                </a:solidFill>
                <a:cs typeface="AlHurraTxtreg" pitchFamily="2" charset="-78"/>
              </a:rPr>
              <a:t>مرض السكري من الأمراض الشائعة على مستوى العالم</a:t>
            </a:r>
            <a:r>
              <a:rPr lang="ar-SA" sz="3200" b="1" dirty="0" smtClean="0">
                <a:solidFill>
                  <a:schemeClr val="bg1"/>
                </a:solidFill>
                <a:cs typeface="AlHurraTxtreg" pitchFamily="2" charset="-78"/>
              </a:rPr>
              <a:t>, و يقدر المصابون به ب </a:t>
            </a:r>
            <a:r>
              <a:rPr lang="en-US" sz="3200" b="1" dirty="0" smtClean="0">
                <a:solidFill>
                  <a:schemeClr val="bg1"/>
                </a:solidFill>
                <a:cs typeface="AlHurraTxtreg" pitchFamily="2" charset="-78"/>
              </a:rPr>
              <a:t>120</a:t>
            </a:r>
            <a:r>
              <a:rPr lang="ar-SA" sz="3200" b="1" dirty="0" smtClean="0">
                <a:solidFill>
                  <a:schemeClr val="bg1"/>
                </a:solidFill>
                <a:cs typeface="AlHurraTxtreg" pitchFamily="2" charset="-78"/>
              </a:rPr>
              <a:t>مليون</a:t>
            </a:r>
            <a:r>
              <a:rPr lang="en-US" sz="3200" b="1" dirty="0" smtClean="0">
                <a:solidFill>
                  <a:schemeClr val="bg1"/>
                </a:solidFill>
                <a:cs typeface="AlHurraTxtreg" pitchFamily="2" charset="-78"/>
              </a:rPr>
              <a:t>,</a:t>
            </a:r>
            <a:r>
              <a:rPr lang="en-US" sz="3200" b="1" dirty="0">
                <a:solidFill>
                  <a:schemeClr val="bg1"/>
                </a:solidFill>
                <a:cs typeface="AlHurraTxtreg" pitchFamily="2" charset="-78"/>
              </a:rPr>
              <a:t/>
            </a:r>
            <a:br>
              <a:rPr lang="en-US" sz="3200" b="1" dirty="0">
                <a:solidFill>
                  <a:schemeClr val="bg1"/>
                </a:solidFill>
                <a:cs typeface="AlHurraTxtreg" pitchFamily="2" charset="-78"/>
              </a:rPr>
            </a:br>
            <a:r>
              <a:rPr lang="ar-SA" sz="3200" b="1" dirty="0">
                <a:solidFill>
                  <a:schemeClr val="bg1"/>
                </a:solidFill>
                <a:cs typeface="AlHurraTxtreg" pitchFamily="2" charset="-78"/>
              </a:rPr>
              <a:t>و مرض السكري هو مرض </a:t>
            </a:r>
            <a:r>
              <a:rPr lang="ar-SA" sz="3200" b="1" dirty="0" smtClean="0">
                <a:solidFill>
                  <a:schemeClr val="bg1"/>
                </a:solidFill>
                <a:cs typeface="AlHurraTxtreg" pitchFamily="2" charset="-78"/>
              </a:rPr>
              <a:t>مزمن </a:t>
            </a:r>
            <a:r>
              <a:rPr lang="ar-SA" sz="3200" b="1" dirty="0">
                <a:solidFill>
                  <a:schemeClr val="bg1"/>
                </a:solidFill>
                <a:cs typeface="AlHurraTxtreg" pitchFamily="2" charset="-78"/>
              </a:rPr>
              <a:t>يتميز بزيادة مستوى السكر في الدم نتيجة </a:t>
            </a:r>
            <a:r>
              <a:rPr lang="ar-SA" sz="3200" b="1" dirty="0" smtClean="0">
                <a:solidFill>
                  <a:schemeClr val="bg1"/>
                </a:solidFill>
                <a:cs typeface="AlHurraTxtreg" pitchFamily="2" charset="-78"/>
              </a:rPr>
              <a:t>نقص </a:t>
            </a:r>
            <a:r>
              <a:rPr lang="ar-SA" sz="3200" b="1" dirty="0">
                <a:solidFill>
                  <a:schemeClr val="bg1"/>
                </a:solidFill>
                <a:cs typeface="AlHurraTxtreg" pitchFamily="2" charset="-78"/>
              </a:rPr>
              <a:t>نسبي أو كامل في الأنسولين في الدم أو لخلل في تأثير الأنسولين على الأنسجة , مما ينتج عنه مضاعفات مزمنة في أعضاء مختلفة من الجسم</a:t>
            </a:r>
            <a:r>
              <a:rPr lang="en-US" sz="3200" b="1" dirty="0">
                <a:solidFill>
                  <a:schemeClr val="bg1"/>
                </a:solidFill>
                <a:cs typeface="AlHurraTxtreg" pitchFamily="2" charset="-78"/>
              </a:rPr>
              <a:t>.</a:t>
            </a:r>
            <a:br>
              <a:rPr lang="en-US" sz="3200" b="1" dirty="0">
                <a:solidFill>
                  <a:schemeClr val="bg1"/>
                </a:solidFill>
                <a:cs typeface="AlHurraTxtreg" pitchFamily="2" charset="-78"/>
              </a:rPr>
            </a:br>
            <a:endParaRPr lang="ar-MA" sz="32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_Nefel_Botan" pitchFamily="2" charset="-78"/>
              <a:cs typeface="AlHurraTxtre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18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196752"/>
            <a:ext cx="4994796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39750" y="188640"/>
            <a:ext cx="8001000" cy="762000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rgbClr val="333333"/>
            </a:outerShdw>
          </a:effectLst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ar-SA" sz="4400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هناك نوعان من </a:t>
            </a:r>
            <a:r>
              <a:rPr lang="ar-MA" sz="4400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المرض</a:t>
            </a:r>
            <a:endParaRPr lang="fr-FR" sz="4400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  <a:cs typeface="AlHurraTxtreg" pitchFamily="2" charset="-78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851920" y="1848148"/>
            <a:ext cx="5040560" cy="4832092"/>
          </a:xfrm>
          <a:prstGeom prst="rect">
            <a:avLst/>
          </a:prstGeom>
          <a:noFill/>
          <a:ln>
            <a:noFill/>
          </a:ln>
          <a:effectLst>
            <a:outerShdw dist="53882" dir="2700000" algn="ctr" rotWithShape="0">
              <a:srgbClr val="333333">
                <a:alpha val="50000"/>
              </a:srgbClr>
            </a:outerShdw>
          </a:effectLst>
          <a:extLst/>
        </p:spPr>
        <p:txBody>
          <a:bodyPr wrap="square">
            <a:spAutoFit/>
          </a:bodyPr>
          <a:lstStyle/>
          <a:p>
            <a:pPr algn="r" rtl="1">
              <a:defRPr/>
            </a:pPr>
            <a:r>
              <a:rPr lang="ar-SA" sz="4400" dirty="0">
                <a:solidFill>
                  <a:schemeClr val="bg1"/>
                </a:solidFill>
                <a:cs typeface="AlHurraTxtreg" pitchFamily="2" charset="-78"/>
              </a:rPr>
              <a:t>النوع الاول </a:t>
            </a:r>
            <a:r>
              <a:rPr lang="fr-FR" sz="4400" dirty="0">
                <a:solidFill>
                  <a:schemeClr val="bg1"/>
                </a:solidFill>
                <a:cs typeface="AlHurraTxtreg" pitchFamily="2" charset="-78"/>
              </a:rPr>
              <a:t> </a:t>
            </a:r>
            <a:r>
              <a:rPr lang="ar-SA" sz="4400" dirty="0" smtClean="0">
                <a:solidFill>
                  <a:schemeClr val="bg1"/>
                </a:solidFill>
                <a:cs typeface="AlHurraTxtreg" pitchFamily="2" charset="-78"/>
              </a:rPr>
              <a:t>مرتبط</a:t>
            </a:r>
            <a:r>
              <a:rPr lang="ar-MA" sz="4400" dirty="0" smtClean="0">
                <a:solidFill>
                  <a:schemeClr val="bg1"/>
                </a:solidFill>
                <a:cs typeface="AlHurraTxtreg" pitchFamily="2" charset="-78"/>
              </a:rPr>
              <a:t>   </a:t>
            </a:r>
            <a:r>
              <a:rPr lang="ar-SA" sz="4400" dirty="0" smtClean="0">
                <a:solidFill>
                  <a:schemeClr val="bg1"/>
                </a:solidFill>
                <a:cs typeface="AlHurraTxtreg" pitchFamily="2" charset="-78"/>
              </a:rPr>
              <a:t>بالأنسولين</a:t>
            </a:r>
            <a:r>
              <a:rPr lang="fr-FR" sz="4400" dirty="0" smtClean="0">
                <a:solidFill>
                  <a:schemeClr val="bg1"/>
                </a:solidFill>
                <a:cs typeface="AlHurraTxtreg" pitchFamily="2" charset="-78"/>
              </a:rPr>
              <a:t> </a:t>
            </a:r>
            <a:r>
              <a:rPr lang="ar-SA" sz="4400" dirty="0">
                <a:solidFill>
                  <a:schemeClr val="bg1"/>
                </a:solidFill>
                <a:cs typeface="AlHurraTxtreg" pitchFamily="2" charset="-78"/>
              </a:rPr>
              <a:t>يصيب الطفل و الشاب وهو</a:t>
            </a:r>
            <a:r>
              <a:rPr lang="en-GB" sz="4400" dirty="0">
                <a:solidFill>
                  <a:schemeClr val="bg1"/>
                </a:solidFill>
                <a:cs typeface="AlHurraTxtreg" pitchFamily="2" charset="-78"/>
              </a:rPr>
              <a:t> </a:t>
            </a:r>
            <a:r>
              <a:rPr lang="ar-SA" sz="4400" dirty="0">
                <a:solidFill>
                  <a:schemeClr val="bg1"/>
                </a:solidFill>
                <a:cs typeface="AlHurraTxtreg" pitchFamily="2" charset="-78"/>
              </a:rPr>
              <a:t>ناتج عن عدم افراز الانسولين من طرف البنكرياس</a:t>
            </a:r>
            <a:r>
              <a:rPr lang="fr-FR" sz="4400" dirty="0">
                <a:solidFill>
                  <a:schemeClr val="bg1"/>
                </a:solidFill>
                <a:cs typeface="AlHurraTxtreg" pitchFamily="2" charset="-78"/>
              </a:rPr>
              <a:t> </a:t>
            </a:r>
          </a:p>
          <a:p>
            <a:pPr algn="r" rtl="1">
              <a:defRPr/>
            </a:pPr>
            <a:endParaRPr lang="fr-FR" sz="4400" dirty="0">
              <a:solidFill>
                <a:schemeClr val="bg1"/>
              </a:solidFill>
              <a:cs typeface="AlHurraTxtreg" pitchFamily="2" charset="-78"/>
            </a:endParaRP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3817" y="1285632"/>
            <a:ext cx="2305303" cy="548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423" y="3630234"/>
            <a:ext cx="1731941" cy="30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5949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805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51297" y="650875"/>
            <a:ext cx="8135937" cy="212365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333333"/>
            </a:outerShdw>
          </a:effectLst>
          <a:extLst/>
        </p:spPr>
        <p:txBody>
          <a:bodyPr>
            <a:spAutoFit/>
          </a:bodyPr>
          <a:lstStyle/>
          <a:p>
            <a:pPr algn="just" rtl="1">
              <a:defRPr/>
            </a:pPr>
            <a:r>
              <a:rPr lang="ar-S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والنوع الثاني الغير المرتبط بالأنسولين وهو يهم الشخص</a:t>
            </a:r>
            <a:r>
              <a:rPr lang="ar-M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 </a:t>
            </a:r>
            <a:r>
              <a:rPr lang="ar-S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الذي يتجاوز عمره  </a:t>
            </a:r>
            <a:r>
              <a:rPr lang="fr-F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40</a:t>
            </a:r>
            <a:r>
              <a:rPr lang="ar-SA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 </a:t>
            </a:r>
            <a:r>
              <a:rPr lang="ar-S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سنة 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سمين</a:t>
            </a:r>
            <a:r>
              <a:rPr lang="ar-S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، لا يقوم بحركات بدنية</a:t>
            </a:r>
            <a:r>
              <a:rPr lang="ar-M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 </a:t>
            </a:r>
            <a:r>
              <a:rPr lang="ar-S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في هذه الحالة لا تزال الانسولين تفرز من طرف البنكرياس</a:t>
            </a:r>
            <a:r>
              <a:rPr lang="ar-M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 </a:t>
            </a:r>
            <a:r>
              <a:rPr lang="ar-SA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  <a:cs typeface="AlHurraTxtreg" pitchFamily="2" charset="-78"/>
              </a:rPr>
              <a:t>ولكن بدون فائدة</a:t>
            </a:r>
            <a:endParaRPr lang="fr-FR" sz="32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AlHurraTxtreg" pitchFamily="2" charset="-78"/>
            </a:endParaRPr>
          </a:p>
        </p:txBody>
      </p:sp>
      <p:pic>
        <p:nvPicPr>
          <p:cNvPr id="4" name="Picture 5" descr="scan001011"/>
          <p:cNvPicPr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6011863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te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376" y="3717032"/>
            <a:ext cx="2935288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949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44000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144898"/>
            <a:ext cx="1368152" cy="1841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72" y="-71930"/>
            <a:ext cx="1450324" cy="2058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AutoShape 2"/>
          <p:cNvSpPr txBox="1">
            <a:spLocks noChangeArrowheads="1"/>
          </p:cNvSpPr>
          <p:nvPr/>
        </p:nvSpPr>
        <p:spPr>
          <a:xfrm>
            <a:off x="703480" y="404665"/>
            <a:ext cx="7924800" cy="8524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fr-FR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ar-SA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تشخيص </a:t>
            </a:r>
            <a:r>
              <a:rPr lang="ar-MA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ال</a:t>
            </a:r>
            <a:r>
              <a:rPr lang="ar-SA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مرض</a:t>
            </a:r>
            <a:endParaRPr lang="fr-FR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79512" y="2366253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Low" rtl="1">
              <a:buFont typeface="Wingdings" pitchFamily="2" charset="2"/>
              <a:buChar char="v"/>
            </a:pPr>
            <a:r>
              <a:rPr lang="ar-SA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يتم اكتشاف معظم حالات السكر</a:t>
            </a:r>
            <a:r>
              <a:rPr lang="ar-MA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 </a:t>
            </a:r>
            <a:r>
              <a:rPr lang="ar-SA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عن طريق</a:t>
            </a:r>
            <a:r>
              <a:rPr lang="ar-MA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الصدفة</a:t>
            </a:r>
            <a:r>
              <a:rPr lang="ar-SA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</a:t>
            </a:r>
            <a:r>
              <a:rPr lang="ar-MA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عند </a:t>
            </a:r>
            <a:r>
              <a:rPr lang="ar-SA" sz="3600" b="1" dirty="0" err="1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قي</a:t>
            </a:r>
            <a:r>
              <a:rPr lang="ar-MA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ا</a:t>
            </a:r>
            <a:r>
              <a:rPr lang="ar-SA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م الشخص باختبارات دم أو فحص عام. وهناك العديد من الحالات لا يتم اكتشافها إلا بعد أن يسبب السكر ضرر لعضو من أعضاء الجسد الأساسيين مثل الكلى أو العين.</a:t>
            </a:r>
            <a:br>
              <a:rPr lang="ar-SA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</a:br>
            <a:r>
              <a:rPr lang="ar-MA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و</a:t>
            </a:r>
            <a:r>
              <a:rPr lang="ar-SA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إذا كان قياس السكر أكبر </a:t>
            </a: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من </a:t>
            </a:r>
            <a:r>
              <a:rPr lang="fr-FR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</a:t>
            </a: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126</a:t>
            </a: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(</a:t>
            </a:r>
            <a:r>
              <a:rPr lang="fr-FR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mg/dl</a:t>
            </a: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)، فقد </a:t>
            </a:r>
            <a:r>
              <a:rPr lang="ar-SA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يكون الشخص مصاب بداء السكر.</a:t>
            </a:r>
            <a:r>
              <a:rPr lang="fr-FR" sz="3600" b="1" dirty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</a:t>
            </a:r>
            <a:endParaRPr lang="ar-MA" sz="3600" b="1" dirty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795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6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0" name="Rectangle 3"/>
          <p:cNvSpPr txBox="1">
            <a:spLocks noChangeArrowheads="1"/>
          </p:cNvSpPr>
          <p:nvPr/>
        </p:nvSpPr>
        <p:spPr>
          <a:xfrm>
            <a:off x="451433" y="267296"/>
            <a:ext cx="8692567" cy="1800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>
              <a:buFont typeface="Wingdings" pitchFamily="2" charset="2"/>
              <a:buChar char="q"/>
            </a:pPr>
            <a:r>
              <a:rPr lang="ar-SA" b="1" dirty="0" smtClean="0">
                <a:solidFill>
                  <a:schemeClr val="bg1"/>
                </a:solidFill>
                <a:latin typeface="Arial" pitchFamily="34" charset="0"/>
                <a:cs typeface="AlHurraTxtreg" pitchFamily="2" charset="-78"/>
              </a:rPr>
              <a:t>اختبار سكر الدم عن طريق شك الإصبع: (جهاز قياس السكر</a:t>
            </a:r>
            <a:r>
              <a:rPr lang="ar-SA" b="1" dirty="0">
                <a:solidFill>
                  <a:schemeClr val="bg1"/>
                </a:solidFill>
                <a:latin typeface="Arial" pitchFamily="34" charset="0"/>
                <a:cs typeface="AlHurraTxtreg" pitchFamily="2" charset="-78"/>
              </a:rPr>
              <a:t>) </a:t>
            </a:r>
            <a:r>
              <a:rPr lang="ar-MA" b="1" dirty="0" smtClean="0">
                <a:solidFill>
                  <a:schemeClr val="bg1"/>
                </a:solidFill>
                <a:latin typeface="Arial" pitchFamily="34" charset="0"/>
                <a:cs typeface="AlHurraTxtreg" pitchFamily="2" charset="-78"/>
              </a:rPr>
              <a:t> و </a:t>
            </a:r>
            <a:r>
              <a:rPr lang="ar-SA" b="1" dirty="0" smtClean="0">
                <a:solidFill>
                  <a:schemeClr val="bg1"/>
                </a:solidFill>
                <a:latin typeface="Arial" pitchFamily="34" charset="0"/>
                <a:cs typeface="AlHurraTxtreg" pitchFamily="2" charset="-78"/>
              </a:rPr>
              <a:t>هذا </a:t>
            </a:r>
            <a:r>
              <a:rPr lang="ar-SA" b="1" dirty="0">
                <a:solidFill>
                  <a:schemeClr val="bg1"/>
                </a:solidFill>
                <a:latin typeface="Arial" pitchFamily="34" charset="0"/>
                <a:cs typeface="AlHurraTxtreg" pitchFamily="2" charset="-78"/>
              </a:rPr>
              <a:t>النوع من اختبار السكر</a:t>
            </a:r>
            <a:r>
              <a:rPr lang="ar-MA" b="1" dirty="0">
                <a:solidFill>
                  <a:schemeClr val="bg1"/>
                </a:solidFill>
                <a:latin typeface="Arial" pitchFamily="34" charset="0"/>
                <a:cs typeface="AlHurraTxtreg" pitchFamily="2" charset="-78"/>
              </a:rPr>
              <a:t>ي</a:t>
            </a:r>
            <a:r>
              <a:rPr lang="ar-SA" b="1" dirty="0">
                <a:solidFill>
                  <a:schemeClr val="bg1"/>
                </a:solidFill>
                <a:latin typeface="Arial" pitchFamily="34" charset="0"/>
                <a:cs typeface="AlHurraTxtreg" pitchFamily="2" charset="-78"/>
              </a:rPr>
              <a:t>، هو أسهل وأسرع اختبار سكر يمكنك القيام به. وأقل تكلفة من باقي الاختبارات الأخرى.</a:t>
            </a:r>
          </a:p>
          <a:p>
            <a:pPr marL="0" indent="0" algn="r" rtl="1">
              <a:buNone/>
            </a:pPr>
            <a:r>
              <a:rPr lang="ar-SA" b="1" dirty="0" smtClean="0">
                <a:solidFill>
                  <a:schemeClr val="bg1"/>
                </a:solidFill>
                <a:latin typeface="Arial" pitchFamily="34" charset="0"/>
                <a:cs typeface="AlHurraTxtreg" pitchFamily="2" charset="-78"/>
              </a:rPr>
              <a:t/>
            </a:r>
            <a:br>
              <a:rPr lang="ar-SA" b="1" dirty="0" smtClean="0">
                <a:solidFill>
                  <a:schemeClr val="bg1"/>
                </a:solidFill>
                <a:latin typeface="Arial" pitchFamily="34" charset="0"/>
                <a:cs typeface="AlHurraTxtreg" pitchFamily="2" charset="-78"/>
              </a:rPr>
            </a:br>
            <a:endParaRPr lang="ar-MA" b="1" dirty="0" smtClean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  <a:p>
            <a:pPr algn="r" rtl="1">
              <a:buFont typeface="Wingdings" pitchFamily="2" charset="2"/>
              <a:buChar char="q"/>
            </a:pPr>
            <a:endParaRPr lang="ar-MA" b="1" dirty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</p:txBody>
      </p:sp>
      <p:sp>
        <p:nvSpPr>
          <p:cNvPr id="471" name="Rectangle 3"/>
          <p:cNvSpPr txBox="1">
            <a:spLocks noChangeArrowheads="1"/>
          </p:cNvSpPr>
          <p:nvPr/>
        </p:nvSpPr>
        <p:spPr>
          <a:xfrm>
            <a:off x="838200" y="2362200"/>
            <a:ext cx="3770313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buFont typeface="Wingdings" pitchFamily="2" charset="2"/>
              <a:buNone/>
            </a:pPr>
            <a:r>
              <a:rPr lang="fr-FR" sz="2400" smtClean="0"/>
              <a:t> </a:t>
            </a:r>
            <a:endParaRPr lang="fr-FR" sz="2400" b="1" smtClean="0"/>
          </a:p>
          <a:p>
            <a:pPr algn="r"/>
            <a:endParaRPr lang="fr-FR" sz="2400" b="1" smtClean="0"/>
          </a:p>
          <a:p>
            <a:pPr algn="r"/>
            <a:endParaRPr lang="ar-MA" sz="2400" b="1"/>
          </a:p>
        </p:txBody>
      </p:sp>
      <p:grpSp>
        <p:nvGrpSpPr>
          <p:cNvPr id="472" name="Group 4"/>
          <p:cNvGrpSpPr>
            <a:grpSpLocks/>
          </p:cNvGrpSpPr>
          <p:nvPr/>
        </p:nvGrpSpPr>
        <p:grpSpPr bwMode="auto">
          <a:xfrm>
            <a:off x="6893479" y="2216552"/>
            <a:ext cx="2160588" cy="3619500"/>
            <a:chOff x="356" y="606"/>
            <a:chExt cx="2519" cy="3368"/>
          </a:xfrm>
        </p:grpSpPr>
        <p:sp>
          <p:nvSpPr>
            <p:cNvPr id="473" name="Freeform 5"/>
            <p:cNvSpPr>
              <a:spLocks/>
            </p:cNvSpPr>
            <p:nvPr/>
          </p:nvSpPr>
          <p:spPr bwMode="auto">
            <a:xfrm>
              <a:off x="642" y="2191"/>
              <a:ext cx="466" cy="357"/>
            </a:xfrm>
            <a:custGeom>
              <a:avLst/>
              <a:gdLst>
                <a:gd name="T0" fmla="*/ 28 w 200"/>
                <a:gd name="T1" fmla="*/ 0 h 144"/>
                <a:gd name="T2" fmla="*/ 200 w 200"/>
                <a:gd name="T3" fmla="*/ 90 h 144"/>
                <a:gd name="T4" fmla="*/ 98 w 200"/>
                <a:gd name="T5" fmla="*/ 144 h 144"/>
                <a:gd name="T6" fmla="*/ 0 w 200"/>
                <a:gd name="T7" fmla="*/ 66 h 144"/>
                <a:gd name="T8" fmla="*/ 28 w 200"/>
                <a:gd name="T9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" h="144">
                  <a:moveTo>
                    <a:pt x="28" y="0"/>
                  </a:moveTo>
                  <a:cubicBezTo>
                    <a:pt x="28" y="0"/>
                    <a:pt x="164" y="76"/>
                    <a:pt x="200" y="90"/>
                  </a:cubicBezTo>
                  <a:cubicBezTo>
                    <a:pt x="98" y="144"/>
                    <a:pt x="98" y="144"/>
                    <a:pt x="98" y="144"/>
                  </a:cubicBezTo>
                  <a:cubicBezTo>
                    <a:pt x="0" y="66"/>
                    <a:pt x="0" y="66"/>
                    <a:pt x="0" y="66"/>
                  </a:cubicBezTo>
                  <a:lnTo>
                    <a:pt x="28" y="0"/>
                  </a:lnTo>
                  <a:close/>
                </a:path>
              </a:pathLst>
            </a:custGeom>
            <a:solidFill>
              <a:srgbClr val="EAC3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74" name="Freeform 6"/>
            <p:cNvSpPr>
              <a:spLocks/>
            </p:cNvSpPr>
            <p:nvPr/>
          </p:nvSpPr>
          <p:spPr bwMode="auto">
            <a:xfrm>
              <a:off x="708" y="2027"/>
              <a:ext cx="488" cy="377"/>
            </a:xfrm>
            <a:custGeom>
              <a:avLst/>
              <a:gdLst>
                <a:gd name="T0" fmla="*/ 202 w 210"/>
                <a:gd name="T1" fmla="*/ 100 h 152"/>
                <a:gd name="T2" fmla="*/ 108 w 210"/>
                <a:gd name="T3" fmla="*/ 28 h 152"/>
                <a:gd name="T4" fmla="*/ 16 w 210"/>
                <a:gd name="T5" fmla="*/ 0 h 152"/>
                <a:gd name="T6" fmla="*/ 0 w 210"/>
                <a:gd name="T7" fmla="*/ 104 h 152"/>
                <a:gd name="T8" fmla="*/ 104 w 210"/>
                <a:gd name="T9" fmla="*/ 102 h 152"/>
                <a:gd name="T10" fmla="*/ 178 w 210"/>
                <a:gd name="T11" fmla="*/ 146 h 152"/>
                <a:gd name="T12" fmla="*/ 202 w 210"/>
                <a:gd name="T13" fmla="*/ 10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" h="152">
                  <a:moveTo>
                    <a:pt x="202" y="100"/>
                  </a:moveTo>
                  <a:cubicBezTo>
                    <a:pt x="202" y="100"/>
                    <a:pt x="158" y="30"/>
                    <a:pt x="108" y="28"/>
                  </a:cubicBezTo>
                  <a:cubicBezTo>
                    <a:pt x="58" y="26"/>
                    <a:pt x="16" y="0"/>
                    <a:pt x="16" y="0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04"/>
                    <a:pt x="78" y="108"/>
                    <a:pt x="104" y="102"/>
                  </a:cubicBezTo>
                  <a:cubicBezTo>
                    <a:pt x="130" y="96"/>
                    <a:pt x="146" y="140"/>
                    <a:pt x="178" y="146"/>
                  </a:cubicBezTo>
                  <a:cubicBezTo>
                    <a:pt x="210" y="152"/>
                    <a:pt x="202" y="100"/>
                    <a:pt x="202" y="100"/>
                  </a:cubicBezTo>
                  <a:close/>
                </a:path>
              </a:pathLst>
            </a:custGeom>
            <a:solidFill>
              <a:srgbClr val="EAC3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75" name="Freeform 7"/>
            <p:cNvSpPr>
              <a:spLocks/>
            </p:cNvSpPr>
            <p:nvPr/>
          </p:nvSpPr>
          <p:spPr bwMode="auto">
            <a:xfrm>
              <a:off x="754" y="1829"/>
              <a:ext cx="540" cy="401"/>
            </a:xfrm>
            <a:custGeom>
              <a:avLst/>
              <a:gdLst>
                <a:gd name="T0" fmla="*/ 14 w 232"/>
                <a:gd name="T1" fmla="*/ 0 h 162"/>
                <a:gd name="T2" fmla="*/ 156 w 232"/>
                <a:gd name="T3" fmla="*/ 26 h 162"/>
                <a:gd name="T4" fmla="*/ 232 w 232"/>
                <a:gd name="T5" fmla="*/ 104 h 162"/>
                <a:gd name="T6" fmla="*/ 192 w 232"/>
                <a:gd name="T7" fmla="*/ 162 h 162"/>
                <a:gd name="T8" fmla="*/ 168 w 232"/>
                <a:gd name="T9" fmla="*/ 118 h 162"/>
                <a:gd name="T10" fmla="*/ 112 w 232"/>
                <a:gd name="T11" fmla="*/ 80 h 162"/>
                <a:gd name="T12" fmla="*/ 0 w 232"/>
                <a:gd name="T13" fmla="*/ 110 h 162"/>
                <a:gd name="T14" fmla="*/ 14 w 232"/>
                <a:gd name="T1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2" h="162">
                  <a:moveTo>
                    <a:pt x="14" y="0"/>
                  </a:moveTo>
                  <a:cubicBezTo>
                    <a:pt x="14" y="0"/>
                    <a:pt x="120" y="8"/>
                    <a:pt x="156" y="26"/>
                  </a:cubicBezTo>
                  <a:cubicBezTo>
                    <a:pt x="192" y="44"/>
                    <a:pt x="232" y="104"/>
                    <a:pt x="232" y="104"/>
                  </a:cubicBezTo>
                  <a:cubicBezTo>
                    <a:pt x="192" y="162"/>
                    <a:pt x="192" y="162"/>
                    <a:pt x="192" y="162"/>
                  </a:cubicBezTo>
                  <a:cubicBezTo>
                    <a:pt x="192" y="162"/>
                    <a:pt x="166" y="130"/>
                    <a:pt x="168" y="118"/>
                  </a:cubicBezTo>
                  <a:cubicBezTo>
                    <a:pt x="170" y="106"/>
                    <a:pt x="128" y="112"/>
                    <a:pt x="112" y="80"/>
                  </a:cubicBezTo>
                  <a:cubicBezTo>
                    <a:pt x="112" y="80"/>
                    <a:pt x="50" y="106"/>
                    <a:pt x="0" y="11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EAC3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76" name="Freeform 8"/>
            <p:cNvSpPr>
              <a:spLocks/>
            </p:cNvSpPr>
            <p:nvPr/>
          </p:nvSpPr>
          <p:spPr bwMode="auto">
            <a:xfrm>
              <a:off x="356" y="1365"/>
              <a:ext cx="1082" cy="2609"/>
            </a:xfrm>
            <a:custGeom>
              <a:avLst/>
              <a:gdLst>
                <a:gd name="T0" fmla="*/ 314 w 465"/>
                <a:gd name="T1" fmla="*/ 982 h 1052"/>
                <a:gd name="T2" fmla="*/ 267 w 465"/>
                <a:gd name="T3" fmla="*/ 800 h 1052"/>
                <a:gd name="T4" fmla="*/ 339 w 465"/>
                <a:gd name="T5" fmla="*/ 588 h 1052"/>
                <a:gd name="T6" fmla="*/ 409 w 465"/>
                <a:gd name="T7" fmla="*/ 413 h 1052"/>
                <a:gd name="T8" fmla="*/ 448 w 465"/>
                <a:gd name="T9" fmla="*/ 315 h 1052"/>
                <a:gd name="T10" fmla="*/ 450 w 465"/>
                <a:gd name="T11" fmla="*/ 252 h 1052"/>
                <a:gd name="T12" fmla="*/ 334 w 465"/>
                <a:gd name="T13" fmla="*/ 354 h 1052"/>
                <a:gd name="T14" fmla="*/ 254 w 465"/>
                <a:gd name="T15" fmla="*/ 435 h 1052"/>
                <a:gd name="T16" fmla="*/ 166 w 465"/>
                <a:gd name="T17" fmla="*/ 381 h 1052"/>
                <a:gd name="T18" fmla="*/ 181 w 465"/>
                <a:gd name="T19" fmla="*/ 286 h 1052"/>
                <a:gd name="T20" fmla="*/ 203 w 465"/>
                <a:gd name="T21" fmla="*/ 182 h 1052"/>
                <a:gd name="T22" fmla="*/ 269 w 465"/>
                <a:gd name="T23" fmla="*/ 103 h 1052"/>
                <a:gd name="T24" fmla="*/ 302 w 465"/>
                <a:gd name="T25" fmla="*/ 3 h 1052"/>
                <a:gd name="T26" fmla="*/ 298 w 465"/>
                <a:gd name="T27" fmla="*/ 0 h 1052"/>
                <a:gd name="T28" fmla="*/ 247 w 465"/>
                <a:gd name="T29" fmla="*/ 29 h 1052"/>
                <a:gd name="T30" fmla="*/ 149 w 465"/>
                <a:gd name="T31" fmla="*/ 116 h 1052"/>
                <a:gd name="T32" fmla="*/ 51 w 465"/>
                <a:gd name="T33" fmla="*/ 328 h 1052"/>
                <a:gd name="T34" fmla="*/ 11 w 465"/>
                <a:gd name="T35" fmla="*/ 446 h 1052"/>
                <a:gd name="T36" fmla="*/ 39 w 465"/>
                <a:gd name="T37" fmla="*/ 766 h 1052"/>
                <a:gd name="T38" fmla="*/ 41 w 465"/>
                <a:gd name="T39" fmla="*/ 858 h 1052"/>
                <a:gd name="T40" fmla="*/ 67 w 465"/>
                <a:gd name="T41" fmla="*/ 1018 h 1052"/>
                <a:gd name="T42" fmla="*/ 314 w 465"/>
                <a:gd name="T43" fmla="*/ 982 h 1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65" h="1052">
                  <a:moveTo>
                    <a:pt x="314" y="982"/>
                  </a:moveTo>
                  <a:cubicBezTo>
                    <a:pt x="300" y="913"/>
                    <a:pt x="283" y="833"/>
                    <a:pt x="267" y="800"/>
                  </a:cubicBezTo>
                  <a:cubicBezTo>
                    <a:pt x="236" y="736"/>
                    <a:pt x="328" y="688"/>
                    <a:pt x="339" y="588"/>
                  </a:cubicBezTo>
                  <a:cubicBezTo>
                    <a:pt x="343" y="553"/>
                    <a:pt x="376" y="450"/>
                    <a:pt x="409" y="413"/>
                  </a:cubicBezTo>
                  <a:cubicBezTo>
                    <a:pt x="441" y="376"/>
                    <a:pt x="430" y="348"/>
                    <a:pt x="448" y="315"/>
                  </a:cubicBezTo>
                  <a:cubicBezTo>
                    <a:pt x="465" y="282"/>
                    <a:pt x="450" y="252"/>
                    <a:pt x="450" y="252"/>
                  </a:cubicBezTo>
                  <a:cubicBezTo>
                    <a:pt x="393" y="219"/>
                    <a:pt x="337" y="333"/>
                    <a:pt x="334" y="354"/>
                  </a:cubicBezTo>
                  <a:cubicBezTo>
                    <a:pt x="332" y="376"/>
                    <a:pt x="273" y="426"/>
                    <a:pt x="254" y="435"/>
                  </a:cubicBezTo>
                  <a:cubicBezTo>
                    <a:pt x="234" y="444"/>
                    <a:pt x="169" y="411"/>
                    <a:pt x="166" y="381"/>
                  </a:cubicBezTo>
                  <a:cubicBezTo>
                    <a:pt x="165" y="359"/>
                    <a:pt x="164" y="328"/>
                    <a:pt x="181" y="286"/>
                  </a:cubicBezTo>
                  <a:cubicBezTo>
                    <a:pt x="202" y="237"/>
                    <a:pt x="191" y="189"/>
                    <a:pt x="203" y="182"/>
                  </a:cubicBezTo>
                  <a:cubicBezTo>
                    <a:pt x="232" y="165"/>
                    <a:pt x="236" y="127"/>
                    <a:pt x="269" y="103"/>
                  </a:cubicBezTo>
                  <a:cubicBezTo>
                    <a:pt x="338" y="52"/>
                    <a:pt x="302" y="3"/>
                    <a:pt x="302" y="3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67" y="20"/>
                    <a:pt x="247" y="29"/>
                  </a:cubicBezTo>
                  <a:cubicBezTo>
                    <a:pt x="227" y="38"/>
                    <a:pt x="193" y="86"/>
                    <a:pt x="149" y="116"/>
                  </a:cubicBezTo>
                  <a:cubicBezTo>
                    <a:pt x="105" y="147"/>
                    <a:pt x="73" y="291"/>
                    <a:pt x="51" y="328"/>
                  </a:cubicBezTo>
                  <a:cubicBezTo>
                    <a:pt x="29" y="365"/>
                    <a:pt x="0" y="402"/>
                    <a:pt x="11" y="446"/>
                  </a:cubicBezTo>
                  <a:cubicBezTo>
                    <a:pt x="22" y="490"/>
                    <a:pt x="54" y="716"/>
                    <a:pt x="39" y="766"/>
                  </a:cubicBezTo>
                  <a:cubicBezTo>
                    <a:pt x="23" y="816"/>
                    <a:pt x="30" y="841"/>
                    <a:pt x="41" y="858"/>
                  </a:cubicBezTo>
                  <a:cubicBezTo>
                    <a:pt x="48" y="869"/>
                    <a:pt x="56" y="952"/>
                    <a:pt x="67" y="1018"/>
                  </a:cubicBezTo>
                  <a:cubicBezTo>
                    <a:pt x="67" y="1018"/>
                    <a:pt x="215" y="1052"/>
                    <a:pt x="314" y="982"/>
                  </a:cubicBezTo>
                  <a:close/>
                </a:path>
              </a:pathLst>
            </a:custGeom>
            <a:solidFill>
              <a:srgbClr val="EFD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77" name="Freeform 9"/>
            <p:cNvSpPr>
              <a:spLocks/>
            </p:cNvSpPr>
            <p:nvPr/>
          </p:nvSpPr>
          <p:spPr bwMode="auto">
            <a:xfrm>
              <a:off x="873" y="2287"/>
              <a:ext cx="158" cy="90"/>
            </a:xfrm>
            <a:custGeom>
              <a:avLst/>
              <a:gdLst>
                <a:gd name="T0" fmla="*/ 0 w 68"/>
                <a:gd name="T1" fmla="*/ 0 h 36"/>
                <a:gd name="T2" fmla="*/ 68 w 68"/>
                <a:gd name="T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" h="36">
                  <a:moveTo>
                    <a:pt x="0" y="0"/>
                  </a:moveTo>
                  <a:cubicBezTo>
                    <a:pt x="23" y="13"/>
                    <a:pt x="48" y="26"/>
                    <a:pt x="68" y="36"/>
                  </a:cubicBezTo>
                </a:path>
              </a:pathLst>
            </a:custGeom>
            <a:noFill/>
            <a:ln w="11113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78" name="Freeform 10"/>
            <p:cNvSpPr>
              <a:spLocks/>
            </p:cNvSpPr>
            <p:nvPr/>
          </p:nvSpPr>
          <p:spPr bwMode="auto">
            <a:xfrm>
              <a:off x="863" y="2079"/>
              <a:ext cx="277" cy="142"/>
            </a:xfrm>
            <a:custGeom>
              <a:avLst/>
              <a:gdLst>
                <a:gd name="T0" fmla="*/ 119 w 119"/>
                <a:gd name="T1" fmla="*/ 57 h 57"/>
                <a:gd name="T2" fmla="*/ 41 w 119"/>
                <a:gd name="T3" fmla="*/ 7 h 57"/>
                <a:gd name="T4" fmla="*/ 0 w 119"/>
                <a:gd name="T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57">
                  <a:moveTo>
                    <a:pt x="119" y="57"/>
                  </a:moveTo>
                  <a:cubicBezTo>
                    <a:pt x="101" y="36"/>
                    <a:pt x="72" y="8"/>
                    <a:pt x="41" y="7"/>
                  </a:cubicBezTo>
                  <a:cubicBezTo>
                    <a:pt x="26" y="6"/>
                    <a:pt x="12" y="4"/>
                    <a:pt x="0" y="0"/>
                  </a:cubicBezTo>
                </a:path>
              </a:pathLst>
            </a:custGeom>
            <a:noFill/>
            <a:ln w="11113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79" name="Freeform 11"/>
            <p:cNvSpPr>
              <a:spLocks/>
            </p:cNvSpPr>
            <p:nvPr/>
          </p:nvSpPr>
          <p:spPr bwMode="auto">
            <a:xfrm>
              <a:off x="740" y="2270"/>
              <a:ext cx="316" cy="82"/>
            </a:xfrm>
            <a:custGeom>
              <a:avLst/>
              <a:gdLst>
                <a:gd name="T0" fmla="*/ 0 w 136"/>
                <a:gd name="T1" fmla="*/ 7 h 33"/>
                <a:gd name="T2" fmla="*/ 90 w 136"/>
                <a:gd name="T3" fmla="*/ 4 h 33"/>
                <a:gd name="T4" fmla="*/ 136 w 136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33">
                  <a:moveTo>
                    <a:pt x="0" y="7"/>
                  </a:moveTo>
                  <a:cubicBezTo>
                    <a:pt x="24" y="7"/>
                    <a:pt x="71" y="8"/>
                    <a:pt x="90" y="4"/>
                  </a:cubicBezTo>
                  <a:cubicBezTo>
                    <a:pt x="107" y="0"/>
                    <a:pt x="120" y="18"/>
                    <a:pt x="136" y="33"/>
                  </a:cubicBezTo>
                </a:path>
              </a:pathLst>
            </a:custGeom>
            <a:noFill/>
            <a:ln w="11113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80" name="Freeform 12"/>
            <p:cNvSpPr>
              <a:spLocks/>
            </p:cNvSpPr>
            <p:nvPr/>
          </p:nvSpPr>
          <p:spPr bwMode="auto">
            <a:xfrm>
              <a:off x="766" y="2027"/>
              <a:ext cx="393" cy="141"/>
            </a:xfrm>
            <a:custGeom>
              <a:avLst/>
              <a:gdLst>
                <a:gd name="T0" fmla="*/ 169 w 169"/>
                <a:gd name="T1" fmla="*/ 57 h 57"/>
                <a:gd name="T2" fmla="*/ 163 w 169"/>
                <a:gd name="T3" fmla="*/ 38 h 57"/>
                <a:gd name="T4" fmla="*/ 106 w 169"/>
                <a:gd name="T5" fmla="*/ 0 h 57"/>
                <a:gd name="T6" fmla="*/ 0 w 169"/>
                <a:gd name="T7" fmla="*/ 29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9" h="57">
                  <a:moveTo>
                    <a:pt x="169" y="57"/>
                  </a:moveTo>
                  <a:cubicBezTo>
                    <a:pt x="165" y="50"/>
                    <a:pt x="162" y="42"/>
                    <a:pt x="163" y="38"/>
                  </a:cubicBezTo>
                  <a:cubicBezTo>
                    <a:pt x="164" y="26"/>
                    <a:pt x="123" y="32"/>
                    <a:pt x="106" y="0"/>
                  </a:cubicBezTo>
                  <a:cubicBezTo>
                    <a:pt x="106" y="0"/>
                    <a:pt x="49" y="24"/>
                    <a:pt x="0" y="29"/>
                  </a:cubicBezTo>
                </a:path>
              </a:pathLst>
            </a:custGeom>
            <a:noFill/>
            <a:ln w="11113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81" name="Freeform 13"/>
            <p:cNvSpPr>
              <a:spLocks/>
            </p:cNvSpPr>
            <p:nvPr/>
          </p:nvSpPr>
          <p:spPr bwMode="auto">
            <a:xfrm>
              <a:off x="817" y="1831"/>
              <a:ext cx="435" cy="196"/>
            </a:xfrm>
            <a:custGeom>
              <a:avLst/>
              <a:gdLst>
                <a:gd name="T0" fmla="*/ 0 w 187"/>
                <a:gd name="T1" fmla="*/ 0 h 79"/>
                <a:gd name="T2" fmla="*/ 128 w 187"/>
                <a:gd name="T3" fmla="*/ 25 h 79"/>
                <a:gd name="T4" fmla="*/ 187 w 187"/>
                <a:gd name="T5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79">
                  <a:moveTo>
                    <a:pt x="0" y="0"/>
                  </a:moveTo>
                  <a:cubicBezTo>
                    <a:pt x="30" y="3"/>
                    <a:pt x="100" y="11"/>
                    <a:pt x="128" y="25"/>
                  </a:cubicBezTo>
                  <a:cubicBezTo>
                    <a:pt x="149" y="35"/>
                    <a:pt x="172" y="60"/>
                    <a:pt x="187" y="79"/>
                  </a:cubicBezTo>
                </a:path>
              </a:pathLst>
            </a:custGeom>
            <a:noFill/>
            <a:ln w="11113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82" name="Freeform 14"/>
            <p:cNvSpPr>
              <a:spLocks/>
            </p:cNvSpPr>
            <p:nvPr/>
          </p:nvSpPr>
          <p:spPr bwMode="auto">
            <a:xfrm>
              <a:off x="356" y="1365"/>
              <a:ext cx="1082" cy="2525"/>
            </a:xfrm>
            <a:custGeom>
              <a:avLst/>
              <a:gdLst>
                <a:gd name="T0" fmla="*/ 67 w 465"/>
                <a:gd name="T1" fmla="*/ 1018 h 1018"/>
                <a:gd name="T2" fmla="*/ 42 w 465"/>
                <a:gd name="T3" fmla="*/ 859 h 1018"/>
                <a:gd name="T4" fmla="*/ 39 w 465"/>
                <a:gd name="T5" fmla="*/ 766 h 1018"/>
                <a:gd name="T6" fmla="*/ 11 w 465"/>
                <a:gd name="T7" fmla="*/ 446 h 1018"/>
                <a:gd name="T8" fmla="*/ 50 w 465"/>
                <a:gd name="T9" fmla="*/ 328 h 1018"/>
                <a:gd name="T10" fmla="*/ 148 w 465"/>
                <a:gd name="T11" fmla="*/ 117 h 1018"/>
                <a:gd name="T12" fmla="*/ 246 w 465"/>
                <a:gd name="T13" fmla="*/ 29 h 1018"/>
                <a:gd name="T14" fmla="*/ 297 w 465"/>
                <a:gd name="T15" fmla="*/ 0 h 1018"/>
                <a:gd name="T16" fmla="*/ 301 w 465"/>
                <a:gd name="T17" fmla="*/ 3 h 1018"/>
                <a:gd name="T18" fmla="*/ 268 w 465"/>
                <a:gd name="T19" fmla="*/ 103 h 1018"/>
                <a:gd name="T20" fmla="*/ 202 w 465"/>
                <a:gd name="T21" fmla="*/ 182 h 1018"/>
                <a:gd name="T22" fmla="*/ 181 w 465"/>
                <a:gd name="T23" fmla="*/ 286 h 1018"/>
                <a:gd name="T24" fmla="*/ 166 w 465"/>
                <a:gd name="T25" fmla="*/ 381 h 1018"/>
                <a:gd name="T26" fmla="*/ 253 w 465"/>
                <a:gd name="T27" fmla="*/ 435 h 1018"/>
                <a:gd name="T28" fmla="*/ 334 w 465"/>
                <a:gd name="T29" fmla="*/ 354 h 1018"/>
                <a:gd name="T30" fmla="*/ 450 w 465"/>
                <a:gd name="T31" fmla="*/ 251 h 1018"/>
                <a:gd name="T32" fmla="*/ 448 w 465"/>
                <a:gd name="T33" fmla="*/ 315 h 1018"/>
                <a:gd name="T34" fmla="*/ 408 w 465"/>
                <a:gd name="T35" fmla="*/ 413 h 1018"/>
                <a:gd name="T36" fmla="*/ 339 w 465"/>
                <a:gd name="T37" fmla="*/ 588 h 1018"/>
                <a:gd name="T38" fmla="*/ 267 w 465"/>
                <a:gd name="T39" fmla="*/ 800 h 1018"/>
                <a:gd name="T40" fmla="*/ 314 w 465"/>
                <a:gd name="T41" fmla="*/ 982 h 10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5" h="1018">
                  <a:moveTo>
                    <a:pt x="67" y="1018"/>
                  </a:moveTo>
                  <a:cubicBezTo>
                    <a:pt x="56" y="972"/>
                    <a:pt x="53" y="876"/>
                    <a:pt x="42" y="859"/>
                  </a:cubicBezTo>
                  <a:cubicBezTo>
                    <a:pt x="31" y="841"/>
                    <a:pt x="24" y="817"/>
                    <a:pt x="39" y="766"/>
                  </a:cubicBezTo>
                  <a:cubicBezTo>
                    <a:pt x="54" y="716"/>
                    <a:pt x="22" y="490"/>
                    <a:pt x="11" y="446"/>
                  </a:cubicBezTo>
                  <a:cubicBezTo>
                    <a:pt x="0" y="403"/>
                    <a:pt x="28" y="366"/>
                    <a:pt x="50" y="328"/>
                  </a:cubicBezTo>
                  <a:cubicBezTo>
                    <a:pt x="72" y="291"/>
                    <a:pt x="104" y="147"/>
                    <a:pt x="148" y="117"/>
                  </a:cubicBezTo>
                  <a:cubicBezTo>
                    <a:pt x="192" y="86"/>
                    <a:pt x="227" y="38"/>
                    <a:pt x="246" y="29"/>
                  </a:cubicBezTo>
                  <a:cubicBezTo>
                    <a:pt x="266" y="20"/>
                    <a:pt x="297" y="0"/>
                    <a:pt x="297" y="0"/>
                  </a:cubicBezTo>
                  <a:cubicBezTo>
                    <a:pt x="301" y="3"/>
                    <a:pt x="301" y="3"/>
                    <a:pt x="301" y="3"/>
                  </a:cubicBezTo>
                  <a:cubicBezTo>
                    <a:pt x="301" y="3"/>
                    <a:pt x="337" y="52"/>
                    <a:pt x="268" y="103"/>
                  </a:cubicBezTo>
                  <a:cubicBezTo>
                    <a:pt x="235" y="127"/>
                    <a:pt x="231" y="165"/>
                    <a:pt x="202" y="182"/>
                  </a:cubicBezTo>
                  <a:cubicBezTo>
                    <a:pt x="190" y="189"/>
                    <a:pt x="201" y="237"/>
                    <a:pt x="181" y="286"/>
                  </a:cubicBezTo>
                  <a:cubicBezTo>
                    <a:pt x="164" y="328"/>
                    <a:pt x="164" y="359"/>
                    <a:pt x="166" y="381"/>
                  </a:cubicBezTo>
                  <a:cubicBezTo>
                    <a:pt x="168" y="411"/>
                    <a:pt x="234" y="444"/>
                    <a:pt x="253" y="435"/>
                  </a:cubicBezTo>
                  <a:cubicBezTo>
                    <a:pt x="273" y="426"/>
                    <a:pt x="332" y="376"/>
                    <a:pt x="334" y="354"/>
                  </a:cubicBezTo>
                  <a:cubicBezTo>
                    <a:pt x="336" y="332"/>
                    <a:pt x="393" y="219"/>
                    <a:pt x="450" y="251"/>
                  </a:cubicBezTo>
                  <a:cubicBezTo>
                    <a:pt x="450" y="251"/>
                    <a:pt x="465" y="282"/>
                    <a:pt x="448" y="315"/>
                  </a:cubicBezTo>
                  <a:cubicBezTo>
                    <a:pt x="430" y="347"/>
                    <a:pt x="441" y="376"/>
                    <a:pt x="408" y="413"/>
                  </a:cubicBezTo>
                  <a:cubicBezTo>
                    <a:pt x="376" y="450"/>
                    <a:pt x="343" y="552"/>
                    <a:pt x="339" y="588"/>
                  </a:cubicBezTo>
                  <a:cubicBezTo>
                    <a:pt x="328" y="688"/>
                    <a:pt x="241" y="735"/>
                    <a:pt x="267" y="800"/>
                  </a:cubicBezTo>
                  <a:cubicBezTo>
                    <a:pt x="294" y="866"/>
                    <a:pt x="314" y="982"/>
                    <a:pt x="314" y="982"/>
                  </a:cubicBezTo>
                </a:path>
              </a:pathLst>
            </a:custGeom>
            <a:noFill/>
            <a:ln w="1428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83" name="Freeform 15"/>
            <p:cNvSpPr>
              <a:spLocks/>
            </p:cNvSpPr>
            <p:nvPr/>
          </p:nvSpPr>
          <p:spPr bwMode="auto">
            <a:xfrm>
              <a:off x="1315" y="1977"/>
              <a:ext cx="114" cy="177"/>
            </a:xfrm>
            <a:custGeom>
              <a:avLst/>
              <a:gdLst>
                <a:gd name="T0" fmla="*/ 32 w 49"/>
                <a:gd name="T1" fmla="*/ 69 h 71"/>
                <a:gd name="T2" fmla="*/ 0 w 49"/>
                <a:gd name="T3" fmla="*/ 52 h 71"/>
                <a:gd name="T4" fmla="*/ 36 w 49"/>
                <a:gd name="T5" fmla="*/ 6 h 71"/>
                <a:gd name="T6" fmla="*/ 32 w 49"/>
                <a:gd name="T7" fmla="*/ 6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71">
                  <a:moveTo>
                    <a:pt x="32" y="69"/>
                  </a:moveTo>
                  <a:cubicBezTo>
                    <a:pt x="32" y="69"/>
                    <a:pt x="1" y="71"/>
                    <a:pt x="0" y="52"/>
                  </a:cubicBezTo>
                  <a:cubicBezTo>
                    <a:pt x="0" y="32"/>
                    <a:pt x="30" y="0"/>
                    <a:pt x="36" y="6"/>
                  </a:cubicBezTo>
                  <a:cubicBezTo>
                    <a:pt x="42" y="13"/>
                    <a:pt x="49" y="48"/>
                    <a:pt x="32" y="69"/>
                  </a:cubicBezTo>
                  <a:close/>
                </a:path>
              </a:pathLst>
            </a:custGeom>
            <a:solidFill>
              <a:srgbClr val="F4E9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84" name="Freeform 16"/>
            <p:cNvSpPr>
              <a:spLocks/>
            </p:cNvSpPr>
            <p:nvPr/>
          </p:nvSpPr>
          <p:spPr bwMode="auto">
            <a:xfrm>
              <a:off x="1315" y="1977"/>
              <a:ext cx="114" cy="177"/>
            </a:xfrm>
            <a:custGeom>
              <a:avLst/>
              <a:gdLst>
                <a:gd name="T0" fmla="*/ 32 w 49"/>
                <a:gd name="T1" fmla="*/ 69 h 71"/>
                <a:gd name="T2" fmla="*/ 1 w 49"/>
                <a:gd name="T3" fmla="*/ 52 h 71"/>
                <a:gd name="T4" fmla="*/ 37 w 49"/>
                <a:gd name="T5" fmla="*/ 6 h 71"/>
                <a:gd name="T6" fmla="*/ 32 w 49"/>
                <a:gd name="T7" fmla="*/ 6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71">
                  <a:moveTo>
                    <a:pt x="32" y="69"/>
                  </a:moveTo>
                  <a:cubicBezTo>
                    <a:pt x="32" y="69"/>
                    <a:pt x="1" y="71"/>
                    <a:pt x="1" y="52"/>
                  </a:cubicBezTo>
                  <a:cubicBezTo>
                    <a:pt x="0" y="32"/>
                    <a:pt x="30" y="0"/>
                    <a:pt x="37" y="6"/>
                  </a:cubicBezTo>
                  <a:cubicBezTo>
                    <a:pt x="43" y="13"/>
                    <a:pt x="49" y="48"/>
                    <a:pt x="32" y="69"/>
                  </a:cubicBezTo>
                  <a:close/>
                </a:path>
              </a:pathLst>
            </a:custGeom>
            <a:noFill/>
            <a:ln w="793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85" name="Freeform 17"/>
            <p:cNvSpPr>
              <a:spLocks/>
            </p:cNvSpPr>
            <p:nvPr/>
          </p:nvSpPr>
          <p:spPr bwMode="auto">
            <a:xfrm>
              <a:off x="943" y="1370"/>
              <a:ext cx="109" cy="67"/>
            </a:xfrm>
            <a:custGeom>
              <a:avLst/>
              <a:gdLst>
                <a:gd name="T0" fmla="*/ 0 w 47"/>
                <a:gd name="T1" fmla="*/ 26 h 27"/>
                <a:gd name="T2" fmla="*/ 47 w 47"/>
                <a:gd name="T3" fmla="*/ 3 h 27"/>
                <a:gd name="T4" fmla="*/ 45 w 47"/>
                <a:gd name="T5" fmla="*/ 0 h 27"/>
                <a:gd name="T6" fmla="*/ 0 w 47"/>
                <a:gd name="T7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27">
                  <a:moveTo>
                    <a:pt x="0" y="26"/>
                  </a:moveTo>
                  <a:cubicBezTo>
                    <a:pt x="0" y="26"/>
                    <a:pt x="38" y="27"/>
                    <a:pt x="47" y="3"/>
                  </a:cubicBezTo>
                  <a:cubicBezTo>
                    <a:pt x="45" y="0"/>
                    <a:pt x="45" y="0"/>
                    <a:pt x="45" y="0"/>
                  </a:cubicBezTo>
                  <a:lnTo>
                    <a:pt x="0" y="26"/>
                  </a:lnTo>
                  <a:close/>
                </a:path>
              </a:pathLst>
            </a:custGeom>
            <a:solidFill>
              <a:srgbClr val="F4E9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86" name="Freeform 18"/>
            <p:cNvSpPr>
              <a:spLocks/>
            </p:cNvSpPr>
            <p:nvPr/>
          </p:nvSpPr>
          <p:spPr bwMode="auto">
            <a:xfrm>
              <a:off x="943" y="1370"/>
              <a:ext cx="111" cy="67"/>
            </a:xfrm>
            <a:custGeom>
              <a:avLst/>
              <a:gdLst>
                <a:gd name="T0" fmla="*/ 0 w 48"/>
                <a:gd name="T1" fmla="*/ 25 h 27"/>
                <a:gd name="T2" fmla="*/ 48 w 48"/>
                <a:gd name="T3" fmla="*/ 3 h 27"/>
                <a:gd name="T4" fmla="*/ 46 w 48"/>
                <a:gd name="T5" fmla="*/ 0 h 27"/>
                <a:gd name="T6" fmla="*/ 0 w 48"/>
                <a:gd name="T7" fmla="*/ 2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27">
                  <a:moveTo>
                    <a:pt x="0" y="25"/>
                  </a:moveTo>
                  <a:cubicBezTo>
                    <a:pt x="0" y="25"/>
                    <a:pt x="39" y="27"/>
                    <a:pt x="48" y="3"/>
                  </a:cubicBezTo>
                  <a:cubicBezTo>
                    <a:pt x="46" y="0"/>
                    <a:pt x="46" y="0"/>
                    <a:pt x="46" y="0"/>
                  </a:cubicBezTo>
                  <a:lnTo>
                    <a:pt x="0" y="25"/>
                  </a:lnTo>
                  <a:close/>
                </a:path>
              </a:pathLst>
            </a:custGeom>
            <a:noFill/>
            <a:ln w="793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87" name="Freeform 19"/>
            <p:cNvSpPr>
              <a:spLocks/>
            </p:cNvSpPr>
            <p:nvPr/>
          </p:nvSpPr>
          <p:spPr bwMode="auto">
            <a:xfrm>
              <a:off x="1180" y="606"/>
              <a:ext cx="1072" cy="751"/>
            </a:xfrm>
            <a:custGeom>
              <a:avLst/>
              <a:gdLst>
                <a:gd name="T0" fmla="*/ 461 w 461"/>
                <a:gd name="T1" fmla="*/ 226 h 303"/>
                <a:gd name="T2" fmla="*/ 381 w 461"/>
                <a:gd name="T3" fmla="*/ 134 h 303"/>
                <a:gd name="T4" fmla="*/ 185 w 461"/>
                <a:gd name="T5" fmla="*/ 67 h 303"/>
                <a:gd name="T6" fmla="*/ 28 w 461"/>
                <a:gd name="T7" fmla="*/ 261 h 303"/>
                <a:gd name="T8" fmla="*/ 28 w 461"/>
                <a:gd name="T9" fmla="*/ 294 h 303"/>
                <a:gd name="T10" fmla="*/ 83 w 461"/>
                <a:gd name="T11" fmla="*/ 281 h 303"/>
                <a:gd name="T12" fmla="*/ 170 w 461"/>
                <a:gd name="T13" fmla="*/ 269 h 303"/>
                <a:gd name="T14" fmla="*/ 309 w 461"/>
                <a:gd name="T15" fmla="*/ 279 h 303"/>
                <a:gd name="T16" fmla="*/ 461 w 461"/>
                <a:gd name="T17" fmla="*/ 226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1" h="303">
                  <a:moveTo>
                    <a:pt x="461" y="226"/>
                  </a:moveTo>
                  <a:cubicBezTo>
                    <a:pt x="461" y="226"/>
                    <a:pt x="451" y="152"/>
                    <a:pt x="381" y="134"/>
                  </a:cubicBezTo>
                  <a:cubicBezTo>
                    <a:pt x="312" y="117"/>
                    <a:pt x="230" y="0"/>
                    <a:pt x="185" y="67"/>
                  </a:cubicBezTo>
                  <a:cubicBezTo>
                    <a:pt x="140" y="134"/>
                    <a:pt x="60" y="239"/>
                    <a:pt x="28" y="261"/>
                  </a:cubicBezTo>
                  <a:cubicBezTo>
                    <a:pt x="28" y="261"/>
                    <a:pt x="0" y="285"/>
                    <a:pt x="28" y="294"/>
                  </a:cubicBezTo>
                  <a:cubicBezTo>
                    <a:pt x="56" y="303"/>
                    <a:pt x="83" y="281"/>
                    <a:pt x="83" y="281"/>
                  </a:cubicBezTo>
                  <a:cubicBezTo>
                    <a:pt x="170" y="269"/>
                    <a:pt x="170" y="269"/>
                    <a:pt x="170" y="269"/>
                  </a:cubicBezTo>
                  <a:cubicBezTo>
                    <a:pt x="309" y="279"/>
                    <a:pt x="309" y="279"/>
                    <a:pt x="309" y="279"/>
                  </a:cubicBezTo>
                  <a:lnTo>
                    <a:pt x="461" y="226"/>
                  </a:lnTo>
                  <a:close/>
                </a:path>
              </a:pathLst>
            </a:custGeom>
            <a:solidFill>
              <a:srgbClr val="EFD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88" name="Freeform 20"/>
            <p:cNvSpPr>
              <a:spLocks/>
            </p:cNvSpPr>
            <p:nvPr/>
          </p:nvSpPr>
          <p:spPr bwMode="auto">
            <a:xfrm>
              <a:off x="1156" y="606"/>
              <a:ext cx="1096" cy="741"/>
            </a:xfrm>
            <a:custGeom>
              <a:avLst/>
              <a:gdLst>
                <a:gd name="T0" fmla="*/ 471 w 471"/>
                <a:gd name="T1" fmla="*/ 226 h 299"/>
                <a:gd name="T2" fmla="*/ 391 w 471"/>
                <a:gd name="T3" fmla="*/ 134 h 299"/>
                <a:gd name="T4" fmla="*/ 195 w 471"/>
                <a:gd name="T5" fmla="*/ 67 h 299"/>
                <a:gd name="T6" fmla="*/ 38 w 471"/>
                <a:gd name="T7" fmla="*/ 261 h 299"/>
                <a:gd name="T8" fmla="*/ 49 w 471"/>
                <a:gd name="T9" fmla="*/ 291 h 299"/>
                <a:gd name="T10" fmla="*/ 93 w 471"/>
                <a:gd name="T11" fmla="*/ 281 h 299"/>
                <a:gd name="T12" fmla="*/ 180 w 471"/>
                <a:gd name="T13" fmla="*/ 269 h 299"/>
                <a:gd name="T14" fmla="*/ 319 w 471"/>
                <a:gd name="T15" fmla="*/ 279 h 299"/>
                <a:gd name="T16" fmla="*/ 471 w 471"/>
                <a:gd name="T17" fmla="*/ 226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1" h="299">
                  <a:moveTo>
                    <a:pt x="471" y="226"/>
                  </a:moveTo>
                  <a:cubicBezTo>
                    <a:pt x="471" y="226"/>
                    <a:pt x="461" y="152"/>
                    <a:pt x="391" y="134"/>
                  </a:cubicBezTo>
                  <a:cubicBezTo>
                    <a:pt x="322" y="117"/>
                    <a:pt x="240" y="0"/>
                    <a:pt x="195" y="67"/>
                  </a:cubicBezTo>
                  <a:cubicBezTo>
                    <a:pt x="150" y="134"/>
                    <a:pt x="70" y="239"/>
                    <a:pt x="38" y="261"/>
                  </a:cubicBezTo>
                  <a:cubicBezTo>
                    <a:pt x="38" y="261"/>
                    <a:pt x="0" y="288"/>
                    <a:pt x="49" y="291"/>
                  </a:cubicBezTo>
                  <a:cubicBezTo>
                    <a:pt x="69" y="299"/>
                    <a:pt x="93" y="281"/>
                    <a:pt x="93" y="281"/>
                  </a:cubicBezTo>
                  <a:cubicBezTo>
                    <a:pt x="180" y="269"/>
                    <a:pt x="180" y="269"/>
                    <a:pt x="180" y="269"/>
                  </a:cubicBezTo>
                  <a:cubicBezTo>
                    <a:pt x="319" y="279"/>
                    <a:pt x="319" y="279"/>
                    <a:pt x="319" y="279"/>
                  </a:cubicBezTo>
                  <a:lnTo>
                    <a:pt x="471" y="226"/>
                  </a:lnTo>
                  <a:close/>
                </a:path>
              </a:pathLst>
            </a:custGeom>
            <a:noFill/>
            <a:ln w="1428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89" name="Freeform 21"/>
            <p:cNvSpPr>
              <a:spLocks/>
            </p:cNvSpPr>
            <p:nvPr/>
          </p:nvSpPr>
          <p:spPr bwMode="auto">
            <a:xfrm>
              <a:off x="1477" y="968"/>
              <a:ext cx="624" cy="521"/>
            </a:xfrm>
            <a:custGeom>
              <a:avLst/>
              <a:gdLst>
                <a:gd name="T0" fmla="*/ 3 w 268"/>
                <a:gd name="T1" fmla="*/ 136 h 210"/>
                <a:gd name="T2" fmla="*/ 9 w 268"/>
                <a:gd name="T3" fmla="*/ 110 h 210"/>
                <a:gd name="T4" fmla="*/ 21 w 268"/>
                <a:gd name="T5" fmla="*/ 94 h 210"/>
                <a:gd name="T6" fmla="*/ 54 w 268"/>
                <a:gd name="T7" fmla="*/ 68 h 210"/>
                <a:gd name="T8" fmla="*/ 88 w 268"/>
                <a:gd name="T9" fmla="*/ 35 h 210"/>
                <a:gd name="T10" fmla="*/ 95 w 268"/>
                <a:gd name="T11" fmla="*/ 0 h 210"/>
                <a:gd name="T12" fmla="*/ 106 w 268"/>
                <a:gd name="T13" fmla="*/ 30 h 210"/>
                <a:gd name="T14" fmla="*/ 130 w 268"/>
                <a:gd name="T15" fmla="*/ 39 h 210"/>
                <a:gd name="T16" fmla="*/ 164 w 268"/>
                <a:gd name="T17" fmla="*/ 60 h 210"/>
                <a:gd name="T18" fmla="*/ 163 w 268"/>
                <a:gd name="T19" fmla="*/ 90 h 210"/>
                <a:gd name="T20" fmla="*/ 232 w 268"/>
                <a:gd name="T21" fmla="*/ 98 h 210"/>
                <a:gd name="T22" fmla="*/ 263 w 268"/>
                <a:gd name="T23" fmla="*/ 194 h 210"/>
                <a:gd name="T24" fmla="*/ 112 w 268"/>
                <a:gd name="T25" fmla="*/ 197 h 210"/>
                <a:gd name="T26" fmla="*/ 41 w 268"/>
                <a:gd name="T27" fmla="*/ 139 h 210"/>
                <a:gd name="T28" fmla="*/ 3 w 268"/>
                <a:gd name="T29" fmla="*/ 136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8" h="210">
                  <a:moveTo>
                    <a:pt x="3" y="136"/>
                  </a:moveTo>
                  <a:cubicBezTo>
                    <a:pt x="0" y="130"/>
                    <a:pt x="6" y="115"/>
                    <a:pt x="9" y="110"/>
                  </a:cubicBezTo>
                  <a:cubicBezTo>
                    <a:pt x="13" y="105"/>
                    <a:pt x="17" y="99"/>
                    <a:pt x="21" y="94"/>
                  </a:cubicBezTo>
                  <a:cubicBezTo>
                    <a:pt x="30" y="84"/>
                    <a:pt x="44" y="78"/>
                    <a:pt x="54" y="68"/>
                  </a:cubicBezTo>
                  <a:cubicBezTo>
                    <a:pt x="65" y="56"/>
                    <a:pt x="80" y="50"/>
                    <a:pt x="88" y="35"/>
                  </a:cubicBezTo>
                  <a:cubicBezTo>
                    <a:pt x="93" y="26"/>
                    <a:pt x="95" y="11"/>
                    <a:pt x="95" y="0"/>
                  </a:cubicBezTo>
                  <a:cubicBezTo>
                    <a:pt x="100" y="9"/>
                    <a:pt x="99" y="22"/>
                    <a:pt x="106" y="30"/>
                  </a:cubicBezTo>
                  <a:cubicBezTo>
                    <a:pt x="111" y="36"/>
                    <a:pt x="122" y="37"/>
                    <a:pt x="130" y="39"/>
                  </a:cubicBezTo>
                  <a:cubicBezTo>
                    <a:pt x="146" y="42"/>
                    <a:pt x="165" y="37"/>
                    <a:pt x="164" y="60"/>
                  </a:cubicBezTo>
                  <a:cubicBezTo>
                    <a:pt x="163" y="72"/>
                    <a:pt x="158" y="78"/>
                    <a:pt x="163" y="90"/>
                  </a:cubicBezTo>
                  <a:cubicBezTo>
                    <a:pt x="167" y="100"/>
                    <a:pt x="230" y="87"/>
                    <a:pt x="232" y="98"/>
                  </a:cubicBezTo>
                  <a:cubicBezTo>
                    <a:pt x="235" y="106"/>
                    <a:pt x="268" y="187"/>
                    <a:pt x="263" y="194"/>
                  </a:cubicBezTo>
                  <a:cubicBezTo>
                    <a:pt x="254" y="210"/>
                    <a:pt x="126" y="199"/>
                    <a:pt x="112" y="197"/>
                  </a:cubicBezTo>
                  <a:cubicBezTo>
                    <a:pt x="88" y="195"/>
                    <a:pt x="65" y="142"/>
                    <a:pt x="41" y="139"/>
                  </a:cubicBezTo>
                  <a:cubicBezTo>
                    <a:pt x="28" y="137"/>
                    <a:pt x="17" y="136"/>
                    <a:pt x="3" y="136"/>
                  </a:cubicBezTo>
                </a:path>
              </a:pathLst>
            </a:custGeom>
            <a:solidFill>
              <a:srgbClr val="EAC3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90" name="Freeform 22"/>
            <p:cNvSpPr>
              <a:spLocks/>
            </p:cNvSpPr>
            <p:nvPr/>
          </p:nvSpPr>
          <p:spPr bwMode="auto">
            <a:xfrm>
              <a:off x="1489" y="968"/>
              <a:ext cx="391" cy="300"/>
            </a:xfrm>
            <a:custGeom>
              <a:avLst/>
              <a:gdLst>
                <a:gd name="T0" fmla="*/ 0 w 168"/>
                <a:gd name="T1" fmla="*/ 121 h 121"/>
                <a:gd name="T2" fmla="*/ 67 w 168"/>
                <a:gd name="T3" fmla="*/ 53 h 121"/>
                <a:gd name="T4" fmla="*/ 87 w 168"/>
                <a:gd name="T5" fmla="*/ 24 h 121"/>
                <a:gd name="T6" fmla="*/ 91 w 168"/>
                <a:gd name="T7" fmla="*/ 0 h 121"/>
                <a:gd name="T8" fmla="*/ 116 w 168"/>
                <a:gd name="T9" fmla="*/ 38 h 121"/>
                <a:gd name="T10" fmla="*/ 156 w 168"/>
                <a:gd name="T11" fmla="*/ 47 h 121"/>
                <a:gd name="T12" fmla="*/ 155 w 168"/>
                <a:gd name="T13" fmla="*/ 80 h 121"/>
                <a:gd name="T14" fmla="*/ 168 w 168"/>
                <a:gd name="T15" fmla="*/ 11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8" h="121">
                  <a:moveTo>
                    <a:pt x="0" y="121"/>
                  </a:moveTo>
                  <a:cubicBezTo>
                    <a:pt x="18" y="81"/>
                    <a:pt x="50" y="72"/>
                    <a:pt x="67" y="53"/>
                  </a:cubicBezTo>
                  <a:cubicBezTo>
                    <a:pt x="76" y="44"/>
                    <a:pt x="83" y="36"/>
                    <a:pt x="87" y="24"/>
                  </a:cubicBezTo>
                  <a:cubicBezTo>
                    <a:pt x="89" y="16"/>
                    <a:pt x="89" y="7"/>
                    <a:pt x="91" y="0"/>
                  </a:cubicBezTo>
                  <a:cubicBezTo>
                    <a:pt x="101" y="17"/>
                    <a:pt x="92" y="31"/>
                    <a:pt x="116" y="38"/>
                  </a:cubicBezTo>
                  <a:cubicBezTo>
                    <a:pt x="127" y="41"/>
                    <a:pt x="150" y="35"/>
                    <a:pt x="156" y="47"/>
                  </a:cubicBezTo>
                  <a:cubicBezTo>
                    <a:pt x="160" y="54"/>
                    <a:pt x="154" y="71"/>
                    <a:pt x="155" y="80"/>
                  </a:cubicBezTo>
                  <a:cubicBezTo>
                    <a:pt x="157" y="93"/>
                    <a:pt x="166" y="103"/>
                    <a:pt x="168" y="115"/>
                  </a:cubicBezTo>
                </a:path>
              </a:pathLst>
            </a:custGeom>
            <a:noFill/>
            <a:ln w="11113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91" name="Freeform 23"/>
            <p:cNvSpPr>
              <a:spLocks/>
            </p:cNvSpPr>
            <p:nvPr/>
          </p:nvSpPr>
          <p:spPr bwMode="auto">
            <a:xfrm>
              <a:off x="1557" y="1159"/>
              <a:ext cx="458" cy="298"/>
            </a:xfrm>
            <a:custGeom>
              <a:avLst/>
              <a:gdLst>
                <a:gd name="T0" fmla="*/ 32 w 197"/>
                <a:gd name="T1" fmla="*/ 75 h 120"/>
                <a:gd name="T2" fmla="*/ 2 w 197"/>
                <a:gd name="T3" fmla="*/ 41 h 120"/>
                <a:gd name="T4" fmla="*/ 16 w 197"/>
                <a:gd name="T5" fmla="*/ 29 h 120"/>
                <a:gd name="T6" fmla="*/ 45 w 197"/>
                <a:gd name="T7" fmla="*/ 22 h 120"/>
                <a:gd name="T8" fmla="*/ 63 w 197"/>
                <a:gd name="T9" fmla="*/ 9 h 120"/>
                <a:gd name="T10" fmla="*/ 82 w 197"/>
                <a:gd name="T11" fmla="*/ 0 h 120"/>
                <a:gd name="T12" fmla="*/ 100 w 197"/>
                <a:gd name="T13" fmla="*/ 9 h 120"/>
                <a:gd name="T14" fmla="*/ 124 w 197"/>
                <a:gd name="T15" fmla="*/ 21 h 120"/>
                <a:gd name="T16" fmla="*/ 167 w 197"/>
                <a:gd name="T17" fmla="*/ 72 h 120"/>
                <a:gd name="T18" fmla="*/ 189 w 197"/>
                <a:gd name="T19" fmla="*/ 92 h 120"/>
                <a:gd name="T20" fmla="*/ 191 w 197"/>
                <a:gd name="T21" fmla="*/ 108 h 120"/>
                <a:gd name="T22" fmla="*/ 178 w 197"/>
                <a:gd name="T23" fmla="*/ 116 h 120"/>
                <a:gd name="T24" fmla="*/ 147 w 197"/>
                <a:gd name="T25" fmla="*/ 118 h 120"/>
                <a:gd name="T26" fmla="*/ 115 w 197"/>
                <a:gd name="T27" fmla="*/ 115 h 120"/>
                <a:gd name="T28" fmla="*/ 23 w 197"/>
                <a:gd name="T29" fmla="*/ 7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7" h="120">
                  <a:moveTo>
                    <a:pt x="32" y="75"/>
                  </a:moveTo>
                  <a:cubicBezTo>
                    <a:pt x="14" y="75"/>
                    <a:pt x="0" y="59"/>
                    <a:pt x="2" y="41"/>
                  </a:cubicBezTo>
                  <a:cubicBezTo>
                    <a:pt x="3" y="32"/>
                    <a:pt x="8" y="29"/>
                    <a:pt x="16" y="29"/>
                  </a:cubicBezTo>
                  <a:cubicBezTo>
                    <a:pt x="27" y="28"/>
                    <a:pt x="35" y="27"/>
                    <a:pt x="45" y="22"/>
                  </a:cubicBezTo>
                  <a:cubicBezTo>
                    <a:pt x="53" y="18"/>
                    <a:pt x="58" y="16"/>
                    <a:pt x="63" y="9"/>
                  </a:cubicBezTo>
                  <a:cubicBezTo>
                    <a:pt x="68" y="4"/>
                    <a:pt x="74" y="0"/>
                    <a:pt x="82" y="0"/>
                  </a:cubicBezTo>
                  <a:cubicBezTo>
                    <a:pt x="90" y="0"/>
                    <a:pt x="95" y="5"/>
                    <a:pt x="100" y="9"/>
                  </a:cubicBezTo>
                  <a:cubicBezTo>
                    <a:pt x="108" y="14"/>
                    <a:pt x="117" y="16"/>
                    <a:pt x="124" y="21"/>
                  </a:cubicBezTo>
                  <a:cubicBezTo>
                    <a:pt x="144" y="33"/>
                    <a:pt x="150" y="57"/>
                    <a:pt x="167" y="72"/>
                  </a:cubicBezTo>
                  <a:cubicBezTo>
                    <a:pt x="175" y="79"/>
                    <a:pt x="183" y="85"/>
                    <a:pt x="189" y="92"/>
                  </a:cubicBezTo>
                  <a:cubicBezTo>
                    <a:pt x="194" y="98"/>
                    <a:pt x="197" y="102"/>
                    <a:pt x="191" y="108"/>
                  </a:cubicBezTo>
                  <a:cubicBezTo>
                    <a:pt x="188" y="112"/>
                    <a:pt x="183" y="115"/>
                    <a:pt x="178" y="116"/>
                  </a:cubicBezTo>
                  <a:cubicBezTo>
                    <a:pt x="168" y="118"/>
                    <a:pt x="157" y="116"/>
                    <a:pt x="147" y="118"/>
                  </a:cubicBezTo>
                  <a:cubicBezTo>
                    <a:pt x="136" y="120"/>
                    <a:pt x="126" y="118"/>
                    <a:pt x="115" y="115"/>
                  </a:cubicBezTo>
                  <a:cubicBezTo>
                    <a:pt x="83" y="106"/>
                    <a:pt x="49" y="94"/>
                    <a:pt x="23" y="72"/>
                  </a:cubicBezTo>
                </a:path>
              </a:pathLst>
            </a:custGeom>
            <a:solidFill>
              <a:srgbClr val="D8A5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92" name="Freeform 24"/>
            <p:cNvSpPr>
              <a:spLocks/>
            </p:cNvSpPr>
            <p:nvPr/>
          </p:nvSpPr>
          <p:spPr bwMode="auto">
            <a:xfrm>
              <a:off x="1061" y="1102"/>
              <a:ext cx="1624" cy="379"/>
            </a:xfrm>
            <a:custGeom>
              <a:avLst/>
              <a:gdLst>
                <a:gd name="T0" fmla="*/ 136 w 698"/>
                <a:gd name="T1" fmla="*/ 153 h 153"/>
                <a:gd name="T2" fmla="*/ 223 w 698"/>
                <a:gd name="T3" fmla="*/ 136 h 153"/>
                <a:gd name="T4" fmla="*/ 429 w 698"/>
                <a:gd name="T5" fmla="*/ 117 h 153"/>
                <a:gd name="T6" fmla="*/ 563 w 698"/>
                <a:gd name="T7" fmla="*/ 94 h 153"/>
                <a:gd name="T8" fmla="*/ 656 w 698"/>
                <a:gd name="T9" fmla="*/ 86 h 153"/>
                <a:gd name="T10" fmla="*/ 655 w 698"/>
                <a:gd name="T11" fmla="*/ 81 h 153"/>
                <a:gd name="T12" fmla="*/ 664 w 698"/>
                <a:gd name="T13" fmla="*/ 79 h 153"/>
                <a:gd name="T14" fmla="*/ 665 w 698"/>
                <a:gd name="T15" fmla="*/ 85 h 153"/>
                <a:gd name="T16" fmla="*/ 668 w 698"/>
                <a:gd name="T17" fmla="*/ 85 h 153"/>
                <a:gd name="T18" fmla="*/ 696 w 698"/>
                <a:gd name="T19" fmla="*/ 57 h 153"/>
                <a:gd name="T20" fmla="*/ 691 w 698"/>
                <a:gd name="T21" fmla="*/ 23 h 153"/>
                <a:gd name="T22" fmla="*/ 658 w 698"/>
                <a:gd name="T23" fmla="*/ 2 h 153"/>
                <a:gd name="T24" fmla="*/ 654 w 698"/>
                <a:gd name="T25" fmla="*/ 3 h 153"/>
                <a:gd name="T26" fmla="*/ 655 w 698"/>
                <a:gd name="T27" fmla="*/ 8 h 153"/>
                <a:gd name="T28" fmla="*/ 646 w 698"/>
                <a:gd name="T29" fmla="*/ 9 h 153"/>
                <a:gd name="T30" fmla="*/ 646 w 698"/>
                <a:gd name="T31" fmla="*/ 4 h 153"/>
                <a:gd name="T32" fmla="*/ 553 w 698"/>
                <a:gd name="T33" fmla="*/ 20 h 153"/>
                <a:gd name="T34" fmla="*/ 417 w 698"/>
                <a:gd name="T35" fmla="*/ 30 h 153"/>
                <a:gd name="T36" fmla="*/ 214 w 698"/>
                <a:gd name="T37" fmla="*/ 65 h 153"/>
                <a:gd name="T38" fmla="*/ 126 w 698"/>
                <a:gd name="T39" fmla="*/ 71 h 153"/>
                <a:gd name="T40" fmla="*/ 2 w 698"/>
                <a:gd name="T41" fmla="*/ 120 h 153"/>
                <a:gd name="T42" fmla="*/ 4 w 698"/>
                <a:gd name="T43" fmla="*/ 137 h 153"/>
                <a:gd name="T44" fmla="*/ 136 w 698"/>
                <a:gd name="T4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8" h="153">
                  <a:moveTo>
                    <a:pt x="136" y="153"/>
                  </a:moveTo>
                  <a:cubicBezTo>
                    <a:pt x="223" y="136"/>
                    <a:pt x="223" y="136"/>
                    <a:pt x="223" y="136"/>
                  </a:cubicBezTo>
                  <a:cubicBezTo>
                    <a:pt x="223" y="136"/>
                    <a:pt x="351" y="127"/>
                    <a:pt x="429" y="117"/>
                  </a:cubicBezTo>
                  <a:cubicBezTo>
                    <a:pt x="506" y="107"/>
                    <a:pt x="563" y="94"/>
                    <a:pt x="563" y="94"/>
                  </a:cubicBezTo>
                  <a:cubicBezTo>
                    <a:pt x="656" y="86"/>
                    <a:pt x="656" y="86"/>
                    <a:pt x="656" y="86"/>
                  </a:cubicBezTo>
                  <a:cubicBezTo>
                    <a:pt x="655" y="81"/>
                    <a:pt x="655" y="81"/>
                    <a:pt x="655" y="81"/>
                  </a:cubicBezTo>
                  <a:cubicBezTo>
                    <a:pt x="664" y="79"/>
                    <a:pt x="664" y="79"/>
                    <a:pt x="664" y="79"/>
                  </a:cubicBezTo>
                  <a:cubicBezTo>
                    <a:pt x="665" y="85"/>
                    <a:pt x="665" y="85"/>
                    <a:pt x="665" y="85"/>
                  </a:cubicBezTo>
                  <a:cubicBezTo>
                    <a:pt x="668" y="85"/>
                    <a:pt x="668" y="85"/>
                    <a:pt x="668" y="85"/>
                  </a:cubicBezTo>
                  <a:cubicBezTo>
                    <a:pt x="685" y="83"/>
                    <a:pt x="698" y="70"/>
                    <a:pt x="696" y="57"/>
                  </a:cubicBezTo>
                  <a:cubicBezTo>
                    <a:pt x="691" y="23"/>
                    <a:pt x="691" y="23"/>
                    <a:pt x="691" y="23"/>
                  </a:cubicBezTo>
                  <a:cubicBezTo>
                    <a:pt x="690" y="9"/>
                    <a:pt x="675" y="0"/>
                    <a:pt x="658" y="2"/>
                  </a:cubicBezTo>
                  <a:cubicBezTo>
                    <a:pt x="654" y="3"/>
                    <a:pt x="654" y="3"/>
                    <a:pt x="654" y="3"/>
                  </a:cubicBezTo>
                  <a:cubicBezTo>
                    <a:pt x="655" y="8"/>
                    <a:pt x="655" y="8"/>
                    <a:pt x="655" y="8"/>
                  </a:cubicBezTo>
                  <a:cubicBezTo>
                    <a:pt x="646" y="9"/>
                    <a:pt x="646" y="9"/>
                    <a:pt x="646" y="9"/>
                  </a:cubicBezTo>
                  <a:cubicBezTo>
                    <a:pt x="646" y="4"/>
                    <a:pt x="646" y="4"/>
                    <a:pt x="646" y="4"/>
                  </a:cubicBezTo>
                  <a:cubicBezTo>
                    <a:pt x="553" y="20"/>
                    <a:pt x="553" y="20"/>
                    <a:pt x="553" y="20"/>
                  </a:cubicBezTo>
                  <a:cubicBezTo>
                    <a:pt x="553" y="20"/>
                    <a:pt x="501" y="19"/>
                    <a:pt x="417" y="30"/>
                  </a:cubicBezTo>
                  <a:cubicBezTo>
                    <a:pt x="333" y="40"/>
                    <a:pt x="214" y="65"/>
                    <a:pt x="214" y="65"/>
                  </a:cubicBezTo>
                  <a:cubicBezTo>
                    <a:pt x="126" y="71"/>
                    <a:pt x="126" y="71"/>
                    <a:pt x="126" y="71"/>
                  </a:cubicBezTo>
                  <a:cubicBezTo>
                    <a:pt x="126" y="71"/>
                    <a:pt x="0" y="107"/>
                    <a:pt x="2" y="120"/>
                  </a:cubicBezTo>
                  <a:cubicBezTo>
                    <a:pt x="4" y="137"/>
                    <a:pt x="4" y="137"/>
                    <a:pt x="4" y="137"/>
                  </a:cubicBezTo>
                  <a:cubicBezTo>
                    <a:pt x="6" y="151"/>
                    <a:pt x="136" y="153"/>
                    <a:pt x="136" y="153"/>
                  </a:cubicBezTo>
                  <a:close/>
                </a:path>
              </a:pathLst>
            </a:custGeom>
            <a:solidFill>
              <a:srgbClr val="7CA4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93" name="Freeform 25"/>
            <p:cNvSpPr>
              <a:spLocks/>
            </p:cNvSpPr>
            <p:nvPr/>
          </p:nvSpPr>
          <p:spPr bwMode="auto">
            <a:xfrm>
              <a:off x="1061" y="1102"/>
              <a:ext cx="1614" cy="303"/>
            </a:xfrm>
            <a:custGeom>
              <a:avLst/>
              <a:gdLst>
                <a:gd name="T0" fmla="*/ 128 w 694"/>
                <a:gd name="T1" fmla="*/ 87 h 122"/>
                <a:gd name="T2" fmla="*/ 216 w 694"/>
                <a:gd name="T3" fmla="*/ 87 h 122"/>
                <a:gd name="T4" fmla="*/ 418 w 694"/>
                <a:gd name="T5" fmla="*/ 38 h 122"/>
                <a:gd name="T6" fmla="*/ 555 w 694"/>
                <a:gd name="T7" fmla="*/ 36 h 122"/>
                <a:gd name="T8" fmla="*/ 648 w 694"/>
                <a:gd name="T9" fmla="*/ 21 h 122"/>
                <a:gd name="T10" fmla="*/ 648 w 694"/>
                <a:gd name="T11" fmla="*/ 26 h 122"/>
                <a:gd name="T12" fmla="*/ 657 w 694"/>
                <a:gd name="T13" fmla="*/ 24 h 122"/>
                <a:gd name="T14" fmla="*/ 656 w 694"/>
                <a:gd name="T15" fmla="*/ 19 h 122"/>
                <a:gd name="T16" fmla="*/ 660 w 694"/>
                <a:gd name="T17" fmla="*/ 19 h 122"/>
                <a:gd name="T18" fmla="*/ 694 w 694"/>
                <a:gd name="T19" fmla="*/ 39 h 122"/>
                <a:gd name="T20" fmla="*/ 691 w 694"/>
                <a:gd name="T21" fmla="*/ 23 h 122"/>
                <a:gd name="T22" fmla="*/ 658 w 694"/>
                <a:gd name="T23" fmla="*/ 2 h 122"/>
                <a:gd name="T24" fmla="*/ 654 w 694"/>
                <a:gd name="T25" fmla="*/ 3 h 122"/>
                <a:gd name="T26" fmla="*/ 655 w 694"/>
                <a:gd name="T27" fmla="*/ 8 h 122"/>
                <a:gd name="T28" fmla="*/ 646 w 694"/>
                <a:gd name="T29" fmla="*/ 9 h 122"/>
                <a:gd name="T30" fmla="*/ 646 w 694"/>
                <a:gd name="T31" fmla="*/ 4 h 122"/>
                <a:gd name="T32" fmla="*/ 553 w 694"/>
                <a:gd name="T33" fmla="*/ 20 h 122"/>
                <a:gd name="T34" fmla="*/ 417 w 694"/>
                <a:gd name="T35" fmla="*/ 30 h 122"/>
                <a:gd name="T36" fmla="*/ 214 w 694"/>
                <a:gd name="T37" fmla="*/ 65 h 122"/>
                <a:gd name="T38" fmla="*/ 126 w 694"/>
                <a:gd name="T39" fmla="*/ 71 h 122"/>
                <a:gd name="T40" fmla="*/ 2 w 694"/>
                <a:gd name="T41" fmla="*/ 120 h 122"/>
                <a:gd name="T42" fmla="*/ 2 w 694"/>
                <a:gd name="T43" fmla="*/ 122 h 122"/>
                <a:gd name="T44" fmla="*/ 128 w 694"/>
                <a:gd name="T45" fmla="*/ 87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4" h="122">
                  <a:moveTo>
                    <a:pt x="128" y="87"/>
                  </a:moveTo>
                  <a:cubicBezTo>
                    <a:pt x="216" y="87"/>
                    <a:pt x="216" y="87"/>
                    <a:pt x="216" y="87"/>
                  </a:cubicBezTo>
                  <a:cubicBezTo>
                    <a:pt x="216" y="87"/>
                    <a:pt x="334" y="48"/>
                    <a:pt x="418" y="38"/>
                  </a:cubicBezTo>
                  <a:cubicBezTo>
                    <a:pt x="502" y="27"/>
                    <a:pt x="555" y="36"/>
                    <a:pt x="555" y="36"/>
                  </a:cubicBezTo>
                  <a:cubicBezTo>
                    <a:pt x="648" y="21"/>
                    <a:pt x="648" y="21"/>
                    <a:pt x="648" y="21"/>
                  </a:cubicBezTo>
                  <a:cubicBezTo>
                    <a:pt x="648" y="26"/>
                    <a:pt x="648" y="26"/>
                    <a:pt x="648" y="26"/>
                  </a:cubicBezTo>
                  <a:cubicBezTo>
                    <a:pt x="657" y="24"/>
                    <a:pt x="657" y="24"/>
                    <a:pt x="657" y="24"/>
                  </a:cubicBezTo>
                  <a:cubicBezTo>
                    <a:pt x="656" y="19"/>
                    <a:pt x="656" y="19"/>
                    <a:pt x="656" y="19"/>
                  </a:cubicBezTo>
                  <a:cubicBezTo>
                    <a:pt x="660" y="19"/>
                    <a:pt x="660" y="19"/>
                    <a:pt x="660" y="19"/>
                  </a:cubicBezTo>
                  <a:cubicBezTo>
                    <a:pt x="677" y="17"/>
                    <a:pt x="692" y="26"/>
                    <a:pt x="694" y="39"/>
                  </a:cubicBezTo>
                  <a:cubicBezTo>
                    <a:pt x="691" y="23"/>
                    <a:pt x="691" y="23"/>
                    <a:pt x="691" y="23"/>
                  </a:cubicBezTo>
                  <a:cubicBezTo>
                    <a:pt x="690" y="9"/>
                    <a:pt x="675" y="0"/>
                    <a:pt x="658" y="2"/>
                  </a:cubicBezTo>
                  <a:cubicBezTo>
                    <a:pt x="654" y="3"/>
                    <a:pt x="654" y="3"/>
                    <a:pt x="654" y="3"/>
                  </a:cubicBezTo>
                  <a:cubicBezTo>
                    <a:pt x="655" y="8"/>
                    <a:pt x="655" y="8"/>
                    <a:pt x="655" y="8"/>
                  </a:cubicBezTo>
                  <a:cubicBezTo>
                    <a:pt x="646" y="9"/>
                    <a:pt x="646" y="9"/>
                    <a:pt x="646" y="9"/>
                  </a:cubicBezTo>
                  <a:cubicBezTo>
                    <a:pt x="646" y="4"/>
                    <a:pt x="646" y="4"/>
                    <a:pt x="646" y="4"/>
                  </a:cubicBezTo>
                  <a:cubicBezTo>
                    <a:pt x="553" y="20"/>
                    <a:pt x="553" y="20"/>
                    <a:pt x="553" y="20"/>
                  </a:cubicBezTo>
                  <a:cubicBezTo>
                    <a:pt x="553" y="20"/>
                    <a:pt x="501" y="19"/>
                    <a:pt x="417" y="30"/>
                  </a:cubicBezTo>
                  <a:cubicBezTo>
                    <a:pt x="333" y="40"/>
                    <a:pt x="214" y="65"/>
                    <a:pt x="214" y="65"/>
                  </a:cubicBezTo>
                  <a:cubicBezTo>
                    <a:pt x="126" y="71"/>
                    <a:pt x="126" y="71"/>
                    <a:pt x="126" y="71"/>
                  </a:cubicBezTo>
                  <a:cubicBezTo>
                    <a:pt x="126" y="71"/>
                    <a:pt x="0" y="107"/>
                    <a:pt x="2" y="120"/>
                  </a:cubicBezTo>
                  <a:cubicBezTo>
                    <a:pt x="2" y="122"/>
                    <a:pt x="2" y="122"/>
                    <a:pt x="2" y="122"/>
                  </a:cubicBezTo>
                  <a:cubicBezTo>
                    <a:pt x="0" y="108"/>
                    <a:pt x="128" y="87"/>
                    <a:pt x="128" y="87"/>
                  </a:cubicBezTo>
                  <a:close/>
                </a:path>
              </a:pathLst>
            </a:custGeom>
            <a:solidFill>
              <a:srgbClr val="598B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94" name="Freeform 26"/>
            <p:cNvSpPr>
              <a:spLocks/>
            </p:cNvSpPr>
            <p:nvPr/>
          </p:nvSpPr>
          <p:spPr bwMode="auto">
            <a:xfrm>
              <a:off x="2564" y="1122"/>
              <a:ext cx="41" cy="181"/>
            </a:xfrm>
            <a:custGeom>
              <a:avLst/>
              <a:gdLst>
                <a:gd name="T0" fmla="*/ 0 w 41"/>
                <a:gd name="T1" fmla="*/ 2 h 181"/>
                <a:gd name="T2" fmla="*/ 21 w 41"/>
                <a:gd name="T3" fmla="*/ 0 h 181"/>
                <a:gd name="T4" fmla="*/ 41 w 41"/>
                <a:gd name="T5" fmla="*/ 176 h 181"/>
                <a:gd name="T6" fmla="*/ 21 w 41"/>
                <a:gd name="T7" fmla="*/ 181 h 181"/>
                <a:gd name="T8" fmla="*/ 0 w 41"/>
                <a:gd name="T9" fmla="*/ 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81">
                  <a:moveTo>
                    <a:pt x="0" y="2"/>
                  </a:moveTo>
                  <a:lnTo>
                    <a:pt x="21" y="0"/>
                  </a:lnTo>
                  <a:lnTo>
                    <a:pt x="41" y="176"/>
                  </a:lnTo>
                  <a:lnTo>
                    <a:pt x="21" y="18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598B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95" name="Freeform 27"/>
            <p:cNvSpPr>
              <a:spLocks/>
            </p:cNvSpPr>
            <p:nvPr/>
          </p:nvSpPr>
          <p:spPr bwMode="auto">
            <a:xfrm>
              <a:off x="1859" y="1288"/>
              <a:ext cx="442" cy="99"/>
            </a:xfrm>
            <a:custGeom>
              <a:avLst/>
              <a:gdLst>
                <a:gd name="T0" fmla="*/ 1 w 190"/>
                <a:gd name="T1" fmla="*/ 32 h 40"/>
                <a:gd name="T2" fmla="*/ 93 w 190"/>
                <a:gd name="T3" fmla="*/ 7 h 40"/>
                <a:gd name="T4" fmla="*/ 189 w 190"/>
                <a:gd name="T5" fmla="*/ 8 h 40"/>
                <a:gd name="T6" fmla="*/ 97 w 190"/>
                <a:gd name="T7" fmla="*/ 33 h 40"/>
                <a:gd name="T8" fmla="*/ 1 w 190"/>
                <a:gd name="T9" fmla="*/ 3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40">
                  <a:moveTo>
                    <a:pt x="1" y="32"/>
                  </a:moveTo>
                  <a:cubicBezTo>
                    <a:pt x="0" y="25"/>
                    <a:pt x="41" y="14"/>
                    <a:pt x="93" y="7"/>
                  </a:cubicBezTo>
                  <a:cubicBezTo>
                    <a:pt x="145" y="0"/>
                    <a:pt x="188" y="1"/>
                    <a:pt x="189" y="8"/>
                  </a:cubicBezTo>
                  <a:cubicBezTo>
                    <a:pt x="190" y="15"/>
                    <a:pt x="149" y="27"/>
                    <a:pt x="97" y="33"/>
                  </a:cubicBezTo>
                  <a:cubicBezTo>
                    <a:pt x="45" y="40"/>
                    <a:pt x="2" y="40"/>
                    <a:pt x="1" y="32"/>
                  </a:cubicBezTo>
                  <a:close/>
                </a:path>
              </a:pathLst>
            </a:custGeom>
            <a:solidFill>
              <a:srgbClr val="36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96" name="Freeform 28"/>
            <p:cNvSpPr>
              <a:spLocks/>
            </p:cNvSpPr>
            <p:nvPr/>
          </p:nvSpPr>
          <p:spPr bwMode="auto">
            <a:xfrm>
              <a:off x="2582" y="1124"/>
              <a:ext cx="21" cy="174"/>
            </a:xfrm>
            <a:custGeom>
              <a:avLst/>
              <a:gdLst>
                <a:gd name="T0" fmla="*/ 21 w 21"/>
                <a:gd name="T1" fmla="*/ 174 h 174"/>
                <a:gd name="T2" fmla="*/ 0 w 21"/>
                <a:gd name="T3" fmla="*/ 0 h 174"/>
                <a:gd name="T4" fmla="*/ 14 w 21"/>
                <a:gd name="T5" fmla="*/ 174 h 174"/>
                <a:gd name="T6" fmla="*/ 21 w 21"/>
                <a:gd name="T7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74">
                  <a:moveTo>
                    <a:pt x="21" y="174"/>
                  </a:moveTo>
                  <a:lnTo>
                    <a:pt x="0" y="0"/>
                  </a:lnTo>
                  <a:lnTo>
                    <a:pt x="14" y="174"/>
                  </a:lnTo>
                  <a:lnTo>
                    <a:pt x="21" y="174"/>
                  </a:lnTo>
                  <a:close/>
                </a:path>
              </a:pathLst>
            </a:custGeom>
            <a:solidFill>
              <a:srgbClr val="36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97" name="Freeform 29"/>
            <p:cNvSpPr>
              <a:spLocks/>
            </p:cNvSpPr>
            <p:nvPr/>
          </p:nvSpPr>
          <p:spPr bwMode="auto">
            <a:xfrm>
              <a:off x="1840" y="1295"/>
              <a:ext cx="442" cy="97"/>
            </a:xfrm>
            <a:custGeom>
              <a:avLst/>
              <a:gdLst>
                <a:gd name="T0" fmla="*/ 1 w 190"/>
                <a:gd name="T1" fmla="*/ 32 h 39"/>
                <a:gd name="T2" fmla="*/ 94 w 190"/>
                <a:gd name="T3" fmla="*/ 6 h 39"/>
                <a:gd name="T4" fmla="*/ 189 w 190"/>
                <a:gd name="T5" fmla="*/ 7 h 39"/>
                <a:gd name="T6" fmla="*/ 97 w 190"/>
                <a:gd name="T7" fmla="*/ 33 h 39"/>
                <a:gd name="T8" fmla="*/ 1 w 190"/>
                <a:gd name="T9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39">
                  <a:moveTo>
                    <a:pt x="1" y="32"/>
                  </a:moveTo>
                  <a:cubicBezTo>
                    <a:pt x="0" y="24"/>
                    <a:pt x="42" y="13"/>
                    <a:pt x="94" y="6"/>
                  </a:cubicBezTo>
                  <a:cubicBezTo>
                    <a:pt x="145" y="0"/>
                    <a:pt x="188" y="0"/>
                    <a:pt x="189" y="7"/>
                  </a:cubicBezTo>
                  <a:cubicBezTo>
                    <a:pt x="190" y="15"/>
                    <a:pt x="149" y="26"/>
                    <a:pt x="97" y="33"/>
                  </a:cubicBezTo>
                  <a:cubicBezTo>
                    <a:pt x="45" y="39"/>
                    <a:pt x="2" y="39"/>
                    <a:pt x="1" y="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98" name="Freeform 30"/>
            <p:cNvSpPr>
              <a:spLocks/>
            </p:cNvSpPr>
            <p:nvPr/>
          </p:nvSpPr>
          <p:spPr bwMode="auto">
            <a:xfrm>
              <a:off x="1840" y="1295"/>
              <a:ext cx="440" cy="82"/>
            </a:xfrm>
            <a:custGeom>
              <a:avLst/>
              <a:gdLst>
                <a:gd name="T0" fmla="*/ 93 w 189"/>
                <a:gd name="T1" fmla="*/ 11 h 33"/>
                <a:gd name="T2" fmla="*/ 188 w 189"/>
                <a:gd name="T3" fmla="*/ 10 h 33"/>
                <a:gd name="T4" fmla="*/ 189 w 189"/>
                <a:gd name="T5" fmla="*/ 7 h 33"/>
                <a:gd name="T6" fmla="*/ 94 w 189"/>
                <a:gd name="T7" fmla="*/ 6 h 33"/>
                <a:gd name="T8" fmla="*/ 1 w 189"/>
                <a:gd name="T9" fmla="*/ 32 h 33"/>
                <a:gd name="T10" fmla="*/ 2 w 189"/>
                <a:gd name="T11" fmla="*/ 33 h 33"/>
                <a:gd name="T12" fmla="*/ 93 w 189"/>
                <a:gd name="T13" fmla="*/ 1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9" h="33">
                  <a:moveTo>
                    <a:pt x="93" y="11"/>
                  </a:moveTo>
                  <a:cubicBezTo>
                    <a:pt x="141" y="4"/>
                    <a:pt x="181" y="4"/>
                    <a:pt x="188" y="10"/>
                  </a:cubicBezTo>
                  <a:cubicBezTo>
                    <a:pt x="189" y="9"/>
                    <a:pt x="189" y="8"/>
                    <a:pt x="189" y="7"/>
                  </a:cubicBezTo>
                  <a:cubicBezTo>
                    <a:pt x="188" y="0"/>
                    <a:pt x="145" y="0"/>
                    <a:pt x="94" y="6"/>
                  </a:cubicBezTo>
                  <a:cubicBezTo>
                    <a:pt x="42" y="13"/>
                    <a:pt x="0" y="24"/>
                    <a:pt x="1" y="32"/>
                  </a:cubicBezTo>
                  <a:cubicBezTo>
                    <a:pt x="1" y="32"/>
                    <a:pt x="2" y="33"/>
                    <a:pt x="2" y="33"/>
                  </a:cubicBezTo>
                  <a:cubicBezTo>
                    <a:pt x="10" y="26"/>
                    <a:pt x="47" y="16"/>
                    <a:pt x="93" y="11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499" name="Freeform 31"/>
            <p:cNvSpPr>
              <a:spLocks/>
            </p:cNvSpPr>
            <p:nvPr/>
          </p:nvSpPr>
          <p:spPr bwMode="auto">
            <a:xfrm>
              <a:off x="1664" y="1343"/>
              <a:ext cx="118" cy="79"/>
            </a:xfrm>
            <a:custGeom>
              <a:avLst/>
              <a:gdLst>
                <a:gd name="T0" fmla="*/ 1 w 51"/>
                <a:gd name="T1" fmla="*/ 21 h 32"/>
                <a:gd name="T2" fmla="*/ 40 w 51"/>
                <a:gd name="T3" fmla="*/ 0 h 32"/>
                <a:gd name="T4" fmla="*/ 47 w 51"/>
                <a:gd name="T5" fmla="*/ 4 h 32"/>
                <a:gd name="T6" fmla="*/ 50 w 51"/>
                <a:gd name="T7" fmla="*/ 26 h 32"/>
                <a:gd name="T8" fmla="*/ 44 w 51"/>
                <a:gd name="T9" fmla="*/ 32 h 32"/>
                <a:gd name="T10" fmla="*/ 1 w 51"/>
                <a:gd name="T11" fmla="*/ 2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32">
                  <a:moveTo>
                    <a:pt x="1" y="21"/>
                  </a:moveTo>
                  <a:cubicBezTo>
                    <a:pt x="0" y="15"/>
                    <a:pt x="40" y="0"/>
                    <a:pt x="40" y="0"/>
                  </a:cubicBezTo>
                  <a:cubicBezTo>
                    <a:pt x="44" y="0"/>
                    <a:pt x="47" y="2"/>
                    <a:pt x="47" y="4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1" y="29"/>
                    <a:pt x="48" y="31"/>
                    <a:pt x="44" y="32"/>
                  </a:cubicBezTo>
                  <a:cubicBezTo>
                    <a:pt x="44" y="32"/>
                    <a:pt x="2" y="27"/>
                    <a:pt x="1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00" name="Freeform 32"/>
            <p:cNvSpPr>
              <a:spLocks/>
            </p:cNvSpPr>
            <p:nvPr/>
          </p:nvSpPr>
          <p:spPr bwMode="auto">
            <a:xfrm>
              <a:off x="1701" y="1367"/>
              <a:ext cx="74" cy="50"/>
            </a:xfrm>
            <a:custGeom>
              <a:avLst/>
              <a:gdLst>
                <a:gd name="T0" fmla="*/ 0 w 32"/>
                <a:gd name="T1" fmla="*/ 13 h 20"/>
                <a:gd name="T2" fmla="*/ 26 w 32"/>
                <a:gd name="T3" fmla="*/ 0 h 20"/>
                <a:gd name="T4" fmla="*/ 30 w 32"/>
                <a:gd name="T5" fmla="*/ 3 h 20"/>
                <a:gd name="T6" fmla="*/ 32 w 32"/>
                <a:gd name="T7" fmla="*/ 16 h 20"/>
                <a:gd name="T8" fmla="*/ 28 w 32"/>
                <a:gd name="T9" fmla="*/ 20 h 20"/>
                <a:gd name="T10" fmla="*/ 0 w 32"/>
                <a:gd name="T11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20">
                  <a:moveTo>
                    <a:pt x="0" y="13"/>
                  </a:moveTo>
                  <a:cubicBezTo>
                    <a:pt x="0" y="10"/>
                    <a:pt x="26" y="0"/>
                    <a:pt x="26" y="0"/>
                  </a:cubicBezTo>
                  <a:cubicBezTo>
                    <a:pt x="28" y="0"/>
                    <a:pt x="30" y="1"/>
                    <a:pt x="30" y="3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18"/>
                    <a:pt x="30" y="20"/>
                    <a:pt x="28" y="20"/>
                  </a:cubicBezTo>
                  <a:cubicBezTo>
                    <a:pt x="28" y="20"/>
                    <a:pt x="1" y="17"/>
                    <a:pt x="0" y="13"/>
                  </a:cubicBezTo>
                  <a:close/>
                </a:path>
              </a:pathLst>
            </a:custGeom>
            <a:solidFill>
              <a:srgbClr val="EDF0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01" name="Freeform 33"/>
            <p:cNvSpPr>
              <a:spLocks/>
            </p:cNvSpPr>
            <p:nvPr/>
          </p:nvSpPr>
          <p:spPr bwMode="auto">
            <a:xfrm>
              <a:off x="1664" y="1340"/>
              <a:ext cx="111" cy="60"/>
            </a:xfrm>
            <a:custGeom>
              <a:avLst/>
              <a:gdLst>
                <a:gd name="T0" fmla="*/ 41 w 48"/>
                <a:gd name="T1" fmla="*/ 4 h 24"/>
                <a:gd name="T2" fmla="*/ 48 w 48"/>
                <a:gd name="T3" fmla="*/ 9 h 24"/>
                <a:gd name="T4" fmla="*/ 47 w 48"/>
                <a:gd name="T5" fmla="*/ 5 h 24"/>
                <a:gd name="T6" fmla="*/ 40 w 48"/>
                <a:gd name="T7" fmla="*/ 1 h 24"/>
                <a:gd name="T8" fmla="*/ 1 w 48"/>
                <a:gd name="T9" fmla="*/ 22 h 24"/>
                <a:gd name="T10" fmla="*/ 2 w 48"/>
                <a:gd name="T11" fmla="*/ 24 h 24"/>
                <a:gd name="T12" fmla="*/ 41 w 48"/>
                <a:gd name="T13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24">
                  <a:moveTo>
                    <a:pt x="41" y="4"/>
                  </a:moveTo>
                  <a:cubicBezTo>
                    <a:pt x="44" y="4"/>
                    <a:pt x="47" y="6"/>
                    <a:pt x="48" y="9"/>
                  </a:cubicBezTo>
                  <a:cubicBezTo>
                    <a:pt x="47" y="5"/>
                    <a:pt x="47" y="5"/>
                    <a:pt x="47" y="5"/>
                  </a:cubicBezTo>
                  <a:cubicBezTo>
                    <a:pt x="47" y="2"/>
                    <a:pt x="44" y="0"/>
                    <a:pt x="40" y="1"/>
                  </a:cubicBezTo>
                  <a:cubicBezTo>
                    <a:pt x="40" y="1"/>
                    <a:pt x="0" y="16"/>
                    <a:pt x="1" y="22"/>
                  </a:cubicBezTo>
                  <a:cubicBezTo>
                    <a:pt x="1" y="23"/>
                    <a:pt x="1" y="23"/>
                    <a:pt x="2" y="24"/>
                  </a:cubicBezTo>
                  <a:cubicBezTo>
                    <a:pt x="8" y="17"/>
                    <a:pt x="41" y="4"/>
                    <a:pt x="41" y="4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02" name="Freeform 34"/>
            <p:cNvSpPr>
              <a:spLocks/>
            </p:cNvSpPr>
            <p:nvPr/>
          </p:nvSpPr>
          <p:spPr bwMode="auto">
            <a:xfrm>
              <a:off x="2012" y="1325"/>
              <a:ext cx="86" cy="37"/>
            </a:xfrm>
            <a:custGeom>
              <a:avLst/>
              <a:gdLst>
                <a:gd name="T0" fmla="*/ 37 w 37"/>
                <a:gd name="T1" fmla="*/ 0 h 15"/>
                <a:gd name="T2" fmla="*/ 0 w 37"/>
                <a:gd name="T3" fmla="*/ 5 h 15"/>
                <a:gd name="T4" fmla="*/ 30 w 37"/>
                <a:gd name="T5" fmla="*/ 15 h 15"/>
                <a:gd name="T6" fmla="*/ 37 w 37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15">
                  <a:moveTo>
                    <a:pt x="37" y="0"/>
                  </a:moveTo>
                  <a:cubicBezTo>
                    <a:pt x="37" y="0"/>
                    <a:pt x="8" y="1"/>
                    <a:pt x="0" y="5"/>
                  </a:cubicBezTo>
                  <a:cubicBezTo>
                    <a:pt x="30" y="15"/>
                    <a:pt x="30" y="15"/>
                    <a:pt x="30" y="15"/>
                  </a:cubicBezTo>
                  <a:lnTo>
                    <a:pt x="37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03" name="Freeform 35"/>
            <p:cNvSpPr>
              <a:spLocks/>
            </p:cNvSpPr>
            <p:nvPr/>
          </p:nvSpPr>
          <p:spPr bwMode="auto">
            <a:xfrm>
              <a:off x="2010" y="1338"/>
              <a:ext cx="75" cy="39"/>
            </a:xfrm>
            <a:custGeom>
              <a:avLst/>
              <a:gdLst>
                <a:gd name="T0" fmla="*/ 31 w 32"/>
                <a:gd name="T1" fmla="*/ 10 h 16"/>
                <a:gd name="T2" fmla="*/ 1 w 32"/>
                <a:gd name="T3" fmla="*/ 0 h 16"/>
                <a:gd name="T4" fmla="*/ 6 w 32"/>
                <a:gd name="T5" fmla="*/ 15 h 16"/>
                <a:gd name="T6" fmla="*/ 32 w 32"/>
                <a:gd name="T7" fmla="*/ 16 h 16"/>
                <a:gd name="T8" fmla="*/ 31 w 32"/>
                <a:gd name="T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6">
                  <a:moveTo>
                    <a:pt x="31" y="1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7"/>
                    <a:pt x="6" y="15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1" y="10"/>
                  </a:lnTo>
                  <a:close/>
                </a:path>
              </a:pathLst>
            </a:custGeom>
            <a:solidFill>
              <a:srgbClr val="E0E1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04" name="Freeform 36"/>
            <p:cNvSpPr>
              <a:spLocks/>
            </p:cNvSpPr>
            <p:nvPr/>
          </p:nvSpPr>
          <p:spPr bwMode="auto">
            <a:xfrm>
              <a:off x="2082" y="1325"/>
              <a:ext cx="21" cy="52"/>
            </a:xfrm>
            <a:custGeom>
              <a:avLst/>
              <a:gdLst>
                <a:gd name="T0" fmla="*/ 16 w 21"/>
                <a:gd name="T1" fmla="*/ 0 h 52"/>
                <a:gd name="T2" fmla="*/ 0 w 21"/>
                <a:gd name="T3" fmla="*/ 37 h 52"/>
                <a:gd name="T4" fmla="*/ 3 w 21"/>
                <a:gd name="T5" fmla="*/ 52 h 52"/>
                <a:gd name="T6" fmla="*/ 21 w 21"/>
                <a:gd name="T7" fmla="*/ 32 h 52"/>
                <a:gd name="T8" fmla="*/ 16 w 21"/>
                <a:gd name="T9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52">
                  <a:moveTo>
                    <a:pt x="16" y="0"/>
                  </a:moveTo>
                  <a:lnTo>
                    <a:pt x="0" y="37"/>
                  </a:lnTo>
                  <a:lnTo>
                    <a:pt x="3" y="52"/>
                  </a:lnTo>
                  <a:lnTo>
                    <a:pt x="21" y="3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B5B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05" name="Freeform 37"/>
            <p:cNvSpPr>
              <a:spLocks/>
            </p:cNvSpPr>
            <p:nvPr/>
          </p:nvSpPr>
          <p:spPr bwMode="auto">
            <a:xfrm>
              <a:off x="2012" y="1325"/>
              <a:ext cx="86" cy="37"/>
            </a:xfrm>
            <a:custGeom>
              <a:avLst/>
              <a:gdLst>
                <a:gd name="T0" fmla="*/ 37 w 37"/>
                <a:gd name="T1" fmla="*/ 0 h 15"/>
                <a:gd name="T2" fmla="*/ 0 w 37"/>
                <a:gd name="T3" fmla="*/ 5 h 15"/>
                <a:gd name="T4" fmla="*/ 30 w 37"/>
                <a:gd name="T5" fmla="*/ 15 h 15"/>
                <a:gd name="T6" fmla="*/ 37 w 37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15">
                  <a:moveTo>
                    <a:pt x="37" y="0"/>
                  </a:moveTo>
                  <a:cubicBezTo>
                    <a:pt x="37" y="0"/>
                    <a:pt x="8" y="1"/>
                    <a:pt x="0" y="5"/>
                  </a:cubicBezTo>
                  <a:cubicBezTo>
                    <a:pt x="30" y="15"/>
                    <a:pt x="30" y="15"/>
                    <a:pt x="30" y="15"/>
                  </a:cubicBezTo>
                  <a:lnTo>
                    <a:pt x="37" y="0"/>
                  </a:ln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06" name="Freeform 38"/>
            <p:cNvSpPr>
              <a:spLocks/>
            </p:cNvSpPr>
            <p:nvPr/>
          </p:nvSpPr>
          <p:spPr bwMode="auto">
            <a:xfrm>
              <a:off x="2010" y="1338"/>
              <a:ext cx="75" cy="39"/>
            </a:xfrm>
            <a:custGeom>
              <a:avLst/>
              <a:gdLst>
                <a:gd name="T0" fmla="*/ 31 w 32"/>
                <a:gd name="T1" fmla="*/ 10 h 16"/>
                <a:gd name="T2" fmla="*/ 1 w 32"/>
                <a:gd name="T3" fmla="*/ 0 h 16"/>
                <a:gd name="T4" fmla="*/ 6 w 32"/>
                <a:gd name="T5" fmla="*/ 15 h 16"/>
                <a:gd name="T6" fmla="*/ 32 w 32"/>
                <a:gd name="T7" fmla="*/ 16 h 16"/>
                <a:gd name="T8" fmla="*/ 31 w 32"/>
                <a:gd name="T9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16">
                  <a:moveTo>
                    <a:pt x="31" y="1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8"/>
                    <a:pt x="6" y="15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1" y="10"/>
                  </a:ln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07" name="Freeform 39"/>
            <p:cNvSpPr>
              <a:spLocks/>
            </p:cNvSpPr>
            <p:nvPr/>
          </p:nvSpPr>
          <p:spPr bwMode="auto">
            <a:xfrm>
              <a:off x="2082" y="1328"/>
              <a:ext cx="21" cy="49"/>
            </a:xfrm>
            <a:custGeom>
              <a:avLst/>
              <a:gdLst>
                <a:gd name="T0" fmla="*/ 16 w 21"/>
                <a:gd name="T1" fmla="*/ 0 h 49"/>
                <a:gd name="T2" fmla="*/ 0 w 21"/>
                <a:gd name="T3" fmla="*/ 34 h 49"/>
                <a:gd name="T4" fmla="*/ 3 w 21"/>
                <a:gd name="T5" fmla="*/ 49 h 49"/>
                <a:gd name="T6" fmla="*/ 21 w 21"/>
                <a:gd name="T7" fmla="*/ 29 h 49"/>
                <a:gd name="T8" fmla="*/ 16 w 21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49">
                  <a:moveTo>
                    <a:pt x="16" y="0"/>
                  </a:moveTo>
                  <a:lnTo>
                    <a:pt x="0" y="34"/>
                  </a:lnTo>
                  <a:lnTo>
                    <a:pt x="3" y="49"/>
                  </a:lnTo>
                  <a:lnTo>
                    <a:pt x="21" y="29"/>
                  </a:lnTo>
                  <a:lnTo>
                    <a:pt x="16" y="0"/>
                  </a:ln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08" name="Freeform 40"/>
            <p:cNvSpPr>
              <a:spLocks/>
            </p:cNvSpPr>
            <p:nvPr/>
          </p:nvSpPr>
          <p:spPr bwMode="auto">
            <a:xfrm>
              <a:off x="2071" y="1360"/>
              <a:ext cx="7" cy="15"/>
            </a:xfrm>
            <a:custGeom>
              <a:avLst/>
              <a:gdLst>
                <a:gd name="T0" fmla="*/ 7 w 7"/>
                <a:gd name="T1" fmla="*/ 15 h 15"/>
                <a:gd name="T2" fmla="*/ 4 w 7"/>
                <a:gd name="T3" fmla="*/ 2 h 15"/>
                <a:gd name="T4" fmla="*/ 0 w 7"/>
                <a:gd name="T5" fmla="*/ 0 h 15"/>
                <a:gd name="T6" fmla="*/ 4 w 7"/>
                <a:gd name="T7" fmla="*/ 15 h 15"/>
                <a:gd name="T8" fmla="*/ 7 w 7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5">
                  <a:moveTo>
                    <a:pt x="7" y="15"/>
                  </a:moveTo>
                  <a:lnTo>
                    <a:pt x="4" y="2"/>
                  </a:lnTo>
                  <a:lnTo>
                    <a:pt x="0" y="0"/>
                  </a:lnTo>
                  <a:lnTo>
                    <a:pt x="4" y="15"/>
                  </a:lnTo>
                  <a:lnTo>
                    <a:pt x="7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09" name="Freeform 41"/>
            <p:cNvSpPr>
              <a:spLocks/>
            </p:cNvSpPr>
            <p:nvPr/>
          </p:nvSpPr>
          <p:spPr bwMode="auto">
            <a:xfrm>
              <a:off x="2059" y="1357"/>
              <a:ext cx="5" cy="18"/>
            </a:xfrm>
            <a:custGeom>
              <a:avLst/>
              <a:gdLst>
                <a:gd name="T0" fmla="*/ 5 w 5"/>
                <a:gd name="T1" fmla="*/ 18 h 18"/>
                <a:gd name="T2" fmla="*/ 5 w 5"/>
                <a:gd name="T3" fmla="*/ 3 h 18"/>
                <a:gd name="T4" fmla="*/ 0 w 5"/>
                <a:gd name="T5" fmla="*/ 0 h 18"/>
                <a:gd name="T6" fmla="*/ 0 w 5"/>
                <a:gd name="T7" fmla="*/ 18 h 18"/>
                <a:gd name="T8" fmla="*/ 5 w 5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8">
                  <a:moveTo>
                    <a:pt x="5" y="18"/>
                  </a:moveTo>
                  <a:lnTo>
                    <a:pt x="5" y="3"/>
                  </a:lnTo>
                  <a:lnTo>
                    <a:pt x="0" y="0"/>
                  </a:lnTo>
                  <a:lnTo>
                    <a:pt x="0" y="18"/>
                  </a:lnTo>
                  <a:lnTo>
                    <a:pt x="5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10" name="Freeform 42"/>
            <p:cNvSpPr>
              <a:spLocks/>
            </p:cNvSpPr>
            <p:nvPr/>
          </p:nvSpPr>
          <p:spPr bwMode="auto">
            <a:xfrm>
              <a:off x="2043" y="1352"/>
              <a:ext cx="7" cy="23"/>
            </a:xfrm>
            <a:custGeom>
              <a:avLst/>
              <a:gdLst>
                <a:gd name="T0" fmla="*/ 7 w 7"/>
                <a:gd name="T1" fmla="*/ 23 h 23"/>
                <a:gd name="T2" fmla="*/ 4 w 7"/>
                <a:gd name="T3" fmla="*/ 3 h 23"/>
                <a:gd name="T4" fmla="*/ 0 w 7"/>
                <a:gd name="T5" fmla="*/ 0 h 23"/>
                <a:gd name="T6" fmla="*/ 2 w 7"/>
                <a:gd name="T7" fmla="*/ 20 h 23"/>
                <a:gd name="T8" fmla="*/ 7 w 7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3">
                  <a:moveTo>
                    <a:pt x="7" y="23"/>
                  </a:moveTo>
                  <a:lnTo>
                    <a:pt x="4" y="3"/>
                  </a:lnTo>
                  <a:lnTo>
                    <a:pt x="0" y="0"/>
                  </a:lnTo>
                  <a:lnTo>
                    <a:pt x="2" y="20"/>
                  </a:lnTo>
                  <a:lnTo>
                    <a:pt x="7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11" name="Freeform 43"/>
            <p:cNvSpPr>
              <a:spLocks/>
            </p:cNvSpPr>
            <p:nvPr/>
          </p:nvSpPr>
          <p:spPr bwMode="auto">
            <a:xfrm>
              <a:off x="2024" y="1347"/>
              <a:ext cx="12" cy="25"/>
            </a:xfrm>
            <a:custGeom>
              <a:avLst/>
              <a:gdLst>
                <a:gd name="T0" fmla="*/ 12 w 12"/>
                <a:gd name="T1" fmla="*/ 25 h 25"/>
                <a:gd name="T2" fmla="*/ 7 w 12"/>
                <a:gd name="T3" fmla="*/ 3 h 25"/>
                <a:gd name="T4" fmla="*/ 0 w 12"/>
                <a:gd name="T5" fmla="*/ 0 h 25"/>
                <a:gd name="T6" fmla="*/ 7 w 12"/>
                <a:gd name="T7" fmla="*/ 25 h 25"/>
                <a:gd name="T8" fmla="*/ 12 w 12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5">
                  <a:moveTo>
                    <a:pt x="12" y="25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25"/>
                  </a:lnTo>
                  <a:lnTo>
                    <a:pt x="12" y="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12" name="Freeform 44"/>
            <p:cNvSpPr>
              <a:spLocks/>
            </p:cNvSpPr>
            <p:nvPr/>
          </p:nvSpPr>
          <p:spPr bwMode="auto">
            <a:xfrm>
              <a:off x="1775" y="1355"/>
              <a:ext cx="16" cy="59"/>
            </a:xfrm>
            <a:custGeom>
              <a:avLst/>
              <a:gdLst>
                <a:gd name="T0" fmla="*/ 2 w 7"/>
                <a:gd name="T1" fmla="*/ 24 h 24"/>
                <a:gd name="T2" fmla="*/ 3 w 7"/>
                <a:gd name="T3" fmla="*/ 19 h 24"/>
                <a:gd name="T4" fmla="*/ 0 w 7"/>
                <a:gd name="T5" fmla="*/ 0 h 24"/>
                <a:gd name="T6" fmla="*/ 2 w 7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24">
                  <a:moveTo>
                    <a:pt x="2" y="24"/>
                  </a:moveTo>
                  <a:cubicBezTo>
                    <a:pt x="2" y="24"/>
                    <a:pt x="3" y="21"/>
                    <a:pt x="3" y="19"/>
                  </a:cubicBezTo>
                  <a:cubicBezTo>
                    <a:pt x="2" y="18"/>
                    <a:pt x="0" y="0"/>
                    <a:pt x="0" y="0"/>
                  </a:cubicBezTo>
                  <a:cubicBezTo>
                    <a:pt x="0" y="0"/>
                    <a:pt x="7" y="21"/>
                    <a:pt x="2" y="24"/>
                  </a:cubicBezTo>
                  <a:close/>
                </a:path>
              </a:pathLst>
            </a:custGeom>
            <a:solidFill>
              <a:srgbClr val="36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13" name="Freeform 45"/>
            <p:cNvSpPr>
              <a:spLocks/>
            </p:cNvSpPr>
            <p:nvPr/>
          </p:nvSpPr>
          <p:spPr bwMode="auto">
            <a:xfrm>
              <a:off x="2624" y="1233"/>
              <a:ext cx="44" cy="67"/>
            </a:xfrm>
            <a:custGeom>
              <a:avLst/>
              <a:gdLst>
                <a:gd name="T0" fmla="*/ 0 w 19"/>
                <a:gd name="T1" fmla="*/ 27 h 27"/>
                <a:gd name="T2" fmla="*/ 19 w 19"/>
                <a:gd name="T3" fmla="*/ 8 h 27"/>
                <a:gd name="T4" fmla="*/ 19 w 19"/>
                <a:gd name="T5" fmla="*/ 0 h 27"/>
                <a:gd name="T6" fmla="*/ 0 w 19"/>
                <a:gd name="T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7">
                  <a:moveTo>
                    <a:pt x="0" y="27"/>
                  </a:moveTo>
                  <a:cubicBezTo>
                    <a:pt x="0" y="27"/>
                    <a:pt x="18" y="24"/>
                    <a:pt x="19" y="8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9" y="0"/>
                    <a:pt x="18" y="20"/>
                    <a:pt x="0" y="2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14" name="Freeform 46"/>
            <p:cNvSpPr>
              <a:spLocks/>
            </p:cNvSpPr>
            <p:nvPr/>
          </p:nvSpPr>
          <p:spPr bwMode="auto">
            <a:xfrm>
              <a:off x="2415" y="1214"/>
              <a:ext cx="160" cy="111"/>
            </a:xfrm>
            <a:custGeom>
              <a:avLst/>
              <a:gdLst>
                <a:gd name="T0" fmla="*/ 153 w 160"/>
                <a:gd name="T1" fmla="*/ 0 h 111"/>
                <a:gd name="T2" fmla="*/ 160 w 160"/>
                <a:gd name="T3" fmla="*/ 94 h 111"/>
                <a:gd name="T4" fmla="*/ 0 w 160"/>
                <a:gd name="T5" fmla="*/ 111 h 111"/>
                <a:gd name="T6" fmla="*/ 151 w 160"/>
                <a:gd name="T7" fmla="*/ 86 h 111"/>
                <a:gd name="T8" fmla="*/ 153 w 160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111">
                  <a:moveTo>
                    <a:pt x="153" y="0"/>
                  </a:moveTo>
                  <a:lnTo>
                    <a:pt x="160" y="94"/>
                  </a:lnTo>
                  <a:lnTo>
                    <a:pt x="0" y="111"/>
                  </a:lnTo>
                  <a:lnTo>
                    <a:pt x="151" y="86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15" name="Freeform 47"/>
            <p:cNvSpPr>
              <a:spLocks/>
            </p:cNvSpPr>
            <p:nvPr/>
          </p:nvSpPr>
          <p:spPr bwMode="auto">
            <a:xfrm>
              <a:off x="1203" y="1442"/>
              <a:ext cx="340" cy="34"/>
            </a:xfrm>
            <a:custGeom>
              <a:avLst/>
              <a:gdLst>
                <a:gd name="T0" fmla="*/ 146 w 146"/>
                <a:gd name="T1" fmla="*/ 0 h 14"/>
                <a:gd name="T2" fmla="*/ 75 w 146"/>
                <a:gd name="T3" fmla="*/ 14 h 14"/>
                <a:gd name="T4" fmla="*/ 0 w 146"/>
                <a:gd name="T5" fmla="*/ 10 h 14"/>
                <a:gd name="T6" fmla="*/ 75 w 146"/>
                <a:gd name="T7" fmla="*/ 12 h 14"/>
                <a:gd name="T8" fmla="*/ 146 w 146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6" h="14">
                  <a:moveTo>
                    <a:pt x="146" y="0"/>
                  </a:moveTo>
                  <a:cubicBezTo>
                    <a:pt x="75" y="14"/>
                    <a:pt x="75" y="14"/>
                    <a:pt x="75" y="14"/>
                  </a:cubicBezTo>
                  <a:cubicBezTo>
                    <a:pt x="75" y="14"/>
                    <a:pt x="10" y="11"/>
                    <a:pt x="0" y="10"/>
                  </a:cubicBezTo>
                  <a:cubicBezTo>
                    <a:pt x="75" y="12"/>
                    <a:pt x="75" y="12"/>
                    <a:pt x="75" y="12"/>
                  </a:cubicBezTo>
                  <a:lnTo>
                    <a:pt x="14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16" name="Freeform 48"/>
            <p:cNvSpPr>
              <a:spLocks/>
            </p:cNvSpPr>
            <p:nvPr/>
          </p:nvSpPr>
          <p:spPr bwMode="auto">
            <a:xfrm>
              <a:off x="2285" y="1298"/>
              <a:ext cx="44" cy="25"/>
            </a:xfrm>
            <a:custGeom>
              <a:avLst/>
              <a:gdLst>
                <a:gd name="T0" fmla="*/ 1 w 19"/>
                <a:gd name="T1" fmla="*/ 10 h 10"/>
                <a:gd name="T2" fmla="*/ 0 w 19"/>
                <a:gd name="T3" fmla="*/ 0 h 10"/>
                <a:gd name="T4" fmla="*/ 1 w 19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0">
                  <a:moveTo>
                    <a:pt x="1" y="10"/>
                  </a:moveTo>
                  <a:cubicBezTo>
                    <a:pt x="1" y="10"/>
                    <a:pt x="15" y="4"/>
                    <a:pt x="0" y="0"/>
                  </a:cubicBezTo>
                  <a:cubicBezTo>
                    <a:pt x="0" y="0"/>
                    <a:pt x="19" y="3"/>
                    <a:pt x="1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17" name="Freeform 49"/>
            <p:cNvSpPr>
              <a:spLocks/>
            </p:cNvSpPr>
            <p:nvPr/>
          </p:nvSpPr>
          <p:spPr bwMode="auto">
            <a:xfrm>
              <a:off x="1819" y="1352"/>
              <a:ext cx="49" cy="28"/>
            </a:xfrm>
            <a:custGeom>
              <a:avLst/>
              <a:gdLst>
                <a:gd name="T0" fmla="*/ 10 w 21"/>
                <a:gd name="T1" fmla="*/ 11 h 11"/>
                <a:gd name="T2" fmla="*/ 21 w 21"/>
                <a:gd name="T3" fmla="*/ 0 h 11"/>
                <a:gd name="T4" fmla="*/ 10 w 21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1">
                  <a:moveTo>
                    <a:pt x="10" y="11"/>
                  </a:moveTo>
                  <a:cubicBezTo>
                    <a:pt x="10" y="11"/>
                    <a:pt x="4" y="8"/>
                    <a:pt x="21" y="0"/>
                  </a:cubicBezTo>
                  <a:cubicBezTo>
                    <a:pt x="21" y="0"/>
                    <a:pt x="0" y="9"/>
                    <a:pt x="10" y="11"/>
                  </a:cubicBezTo>
                  <a:close/>
                </a:path>
              </a:pathLst>
            </a:custGeom>
            <a:solidFill>
              <a:srgbClr val="36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18" name="Freeform 50"/>
            <p:cNvSpPr>
              <a:spLocks/>
            </p:cNvSpPr>
            <p:nvPr/>
          </p:nvSpPr>
          <p:spPr bwMode="auto">
            <a:xfrm>
              <a:off x="1647" y="1380"/>
              <a:ext cx="28" cy="22"/>
            </a:xfrm>
            <a:custGeom>
              <a:avLst/>
              <a:gdLst>
                <a:gd name="T0" fmla="*/ 8 w 12"/>
                <a:gd name="T1" fmla="*/ 9 h 9"/>
                <a:gd name="T2" fmla="*/ 12 w 12"/>
                <a:gd name="T3" fmla="*/ 0 h 9"/>
                <a:gd name="T4" fmla="*/ 8 w 1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9">
                  <a:moveTo>
                    <a:pt x="8" y="9"/>
                  </a:moveTo>
                  <a:cubicBezTo>
                    <a:pt x="8" y="9"/>
                    <a:pt x="2" y="6"/>
                    <a:pt x="12" y="0"/>
                  </a:cubicBezTo>
                  <a:cubicBezTo>
                    <a:pt x="12" y="0"/>
                    <a:pt x="0" y="6"/>
                    <a:pt x="8" y="9"/>
                  </a:cubicBezTo>
                  <a:close/>
                </a:path>
              </a:pathLst>
            </a:custGeom>
            <a:solidFill>
              <a:srgbClr val="365B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19" name="Freeform 51"/>
            <p:cNvSpPr>
              <a:spLocks/>
            </p:cNvSpPr>
            <p:nvPr/>
          </p:nvSpPr>
          <p:spPr bwMode="auto">
            <a:xfrm>
              <a:off x="1070" y="1323"/>
              <a:ext cx="280" cy="79"/>
            </a:xfrm>
            <a:custGeom>
              <a:avLst/>
              <a:gdLst>
                <a:gd name="T0" fmla="*/ 0 w 120"/>
                <a:gd name="T1" fmla="*/ 32 h 32"/>
                <a:gd name="T2" fmla="*/ 120 w 120"/>
                <a:gd name="T3" fmla="*/ 0 h 32"/>
                <a:gd name="T4" fmla="*/ 0 w 120"/>
                <a:gd name="T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0" h="32">
                  <a:moveTo>
                    <a:pt x="0" y="32"/>
                  </a:moveTo>
                  <a:cubicBezTo>
                    <a:pt x="0" y="32"/>
                    <a:pt x="1" y="21"/>
                    <a:pt x="120" y="0"/>
                  </a:cubicBezTo>
                  <a:cubicBezTo>
                    <a:pt x="120" y="0"/>
                    <a:pt x="23" y="17"/>
                    <a:pt x="0" y="32"/>
                  </a:cubicBezTo>
                  <a:close/>
                </a:path>
              </a:pathLst>
            </a:custGeom>
            <a:solidFill>
              <a:srgbClr val="9CBC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20" name="Freeform 52"/>
            <p:cNvSpPr>
              <a:spLocks/>
            </p:cNvSpPr>
            <p:nvPr/>
          </p:nvSpPr>
          <p:spPr bwMode="auto">
            <a:xfrm>
              <a:off x="1566" y="1129"/>
              <a:ext cx="788" cy="196"/>
            </a:xfrm>
            <a:custGeom>
              <a:avLst/>
              <a:gdLst>
                <a:gd name="T0" fmla="*/ 339 w 339"/>
                <a:gd name="T1" fmla="*/ 30 h 79"/>
                <a:gd name="T2" fmla="*/ 0 w 339"/>
                <a:gd name="T3" fmla="*/ 79 h 79"/>
                <a:gd name="T4" fmla="*/ 339 w 339"/>
                <a:gd name="T5" fmla="*/ 3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9" h="79">
                  <a:moveTo>
                    <a:pt x="339" y="30"/>
                  </a:moveTo>
                  <a:cubicBezTo>
                    <a:pt x="339" y="30"/>
                    <a:pt x="250" y="0"/>
                    <a:pt x="0" y="79"/>
                  </a:cubicBezTo>
                  <a:cubicBezTo>
                    <a:pt x="0" y="79"/>
                    <a:pt x="211" y="12"/>
                    <a:pt x="339" y="30"/>
                  </a:cubicBezTo>
                  <a:close/>
                </a:path>
              </a:pathLst>
            </a:custGeom>
            <a:solidFill>
              <a:srgbClr val="9CBC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21" name="Freeform 53"/>
            <p:cNvSpPr>
              <a:spLocks/>
            </p:cNvSpPr>
            <p:nvPr/>
          </p:nvSpPr>
          <p:spPr bwMode="auto">
            <a:xfrm>
              <a:off x="2354" y="1159"/>
              <a:ext cx="212" cy="42"/>
            </a:xfrm>
            <a:custGeom>
              <a:avLst/>
              <a:gdLst>
                <a:gd name="T0" fmla="*/ 212 w 212"/>
                <a:gd name="T1" fmla="*/ 7 h 42"/>
                <a:gd name="T2" fmla="*/ 210 w 212"/>
                <a:gd name="T3" fmla="*/ 0 h 42"/>
                <a:gd name="T4" fmla="*/ 0 w 212"/>
                <a:gd name="T5" fmla="*/ 42 h 42"/>
                <a:gd name="T6" fmla="*/ 212 w 212"/>
                <a:gd name="T7" fmla="*/ 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2" h="42">
                  <a:moveTo>
                    <a:pt x="212" y="7"/>
                  </a:moveTo>
                  <a:lnTo>
                    <a:pt x="210" y="0"/>
                  </a:lnTo>
                  <a:lnTo>
                    <a:pt x="0" y="42"/>
                  </a:lnTo>
                  <a:lnTo>
                    <a:pt x="212" y="7"/>
                  </a:lnTo>
                  <a:close/>
                </a:path>
              </a:pathLst>
            </a:custGeom>
            <a:solidFill>
              <a:srgbClr val="9CBC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22" name="Freeform 54"/>
            <p:cNvSpPr>
              <a:spLocks/>
            </p:cNvSpPr>
            <p:nvPr/>
          </p:nvSpPr>
          <p:spPr bwMode="auto">
            <a:xfrm>
              <a:off x="2592" y="1142"/>
              <a:ext cx="69" cy="32"/>
            </a:xfrm>
            <a:custGeom>
              <a:avLst/>
              <a:gdLst>
                <a:gd name="T0" fmla="*/ 0 w 30"/>
                <a:gd name="T1" fmla="*/ 5 h 13"/>
                <a:gd name="T2" fmla="*/ 30 w 30"/>
                <a:gd name="T3" fmla="*/ 13 h 13"/>
                <a:gd name="T4" fmla="*/ 0 w 30"/>
                <a:gd name="T5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13">
                  <a:moveTo>
                    <a:pt x="0" y="5"/>
                  </a:moveTo>
                  <a:cubicBezTo>
                    <a:pt x="0" y="5"/>
                    <a:pt x="18" y="0"/>
                    <a:pt x="30" y="13"/>
                  </a:cubicBezTo>
                  <a:cubicBezTo>
                    <a:pt x="30" y="13"/>
                    <a:pt x="18" y="3"/>
                    <a:pt x="0" y="5"/>
                  </a:cubicBezTo>
                  <a:close/>
                </a:path>
              </a:pathLst>
            </a:custGeom>
            <a:solidFill>
              <a:srgbClr val="9CBC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23" name="Freeform 55"/>
            <p:cNvSpPr>
              <a:spLocks/>
            </p:cNvSpPr>
            <p:nvPr/>
          </p:nvSpPr>
          <p:spPr bwMode="auto">
            <a:xfrm>
              <a:off x="1833" y="1228"/>
              <a:ext cx="477" cy="129"/>
            </a:xfrm>
            <a:custGeom>
              <a:avLst/>
              <a:gdLst>
                <a:gd name="T0" fmla="*/ 205 w 205"/>
                <a:gd name="T1" fmla="*/ 25 h 52"/>
                <a:gd name="T2" fmla="*/ 0 w 205"/>
                <a:gd name="T3" fmla="*/ 52 h 52"/>
                <a:gd name="T4" fmla="*/ 205 w 205"/>
                <a:gd name="T5" fmla="*/ 2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5" h="52">
                  <a:moveTo>
                    <a:pt x="205" y="25"/>
                  </a:moveTo>
                  <a:cubicBezTo>
                    <a:pt x="205" y="25"/>
                    <a:pt x="80" y="13"/>
                    <a:pt x="0" y="52"/>
                  </a:cubicBezTo>
                  <a:cubicBezTo>
                    <a:pt x="0" y="52"/>
                    <a:pt x="68" y="0"/>
                    <a:pt x="205" y="25"/>
                  </a:cubicBezTo>
                  <a:close/>
                </a:path>
              </a:pathLst>
            </a:custGeom>
            <a:solidFill>
              <a:srgbClr val="9CBC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24" name="Freeform 56"/>
            <p:cNvSpPr>
              <a:spLocks/>
            </p:cNvSpPr>
            <p:nvPr/>
          </p:nvSpPr>
          <p:spPr bwMode="auto">
            <a:xfrm>
              <a:off x="1061" y="1102"/>
              <a:ext cx="1621" cy="379"/>
            </a:xfrm>
            <a:custGeom>
              <a:avLst/>
              <a:gdLst>
                <a:gd name="T0" fmla="*/ 136 w 697"/>
                <a:gd name="T1" fmla="*/ 153 h 153"/>
                <a:gd name="T2" fmla="*/ 222 w 697"/>
                <a:gd name="T3" fmla="*/ 137 h 153"/>
                <a:gd name="T4" fmla="*/ 428 w 697"/>
                <a:gd name="T5" fmla="*/ 117 h 153"/>
                <a:gd name="T6" fmla="*/ 562 w 697"/>
                <a:gd name="T7" fmla="*/ 94 h 153"/>
                <a:gd name="T8" fmla="*/ 656 w 697"/>
                <a:gd name="T9" fmla="*/ 86 h 153"/>
                <a:gd name="T10" fmla="*/ 655 w 697"/>
                <a:gd name="T11" fmla="*/ 81 h 153"/>
                <a:gd name="T12" fmla="*/ 664 w 697"/>
                <a:gd name="T13" fmla="*/ 80 h 153"/>
                <a:gd name="T14" fmla="*/ 664 w 697"/>
                <a:gd name="T15" fmla="*/ 85 h 153"/>
                <a:gd name="T16" fmla="*/ 668 w 697"/>
                <a:gd name="T17" fmla="*/ 85 h 153"/>
                <a:gd name="T18" fmla="*/ 696 w 697"/>
                <a:gd name="T19" fmla="*/ 57 h 153"/>
                <a:gd name="T20" fmla="*/ 691 w 697"/>
                <a:gd name="T21" fmla="*/ 23 h 153"/>
                <a:gd name="T22" fmla="*/ 657 w 697"/>
                <a:gd name="T23" fmla="*/ 3 h 153"/>
                <a:gd name="T24" fmla="*/ 654 w 697"/>
                <a:gd name="T25" fmla="*/ 3 h 153"/>
                <a:gd name="T26" fmla="*/ 654 w 697"/>
                <a:gd name="T27" fmla="*/ 8 h 153"/>
                <a:gd name="T28" fmla="*/ 646 w 697"/>
                <a:gd name="T29" fmla="*/ 9 h 153"/>
                <a:gd name="T30" fmla="*/ 645 w 697"/>
                <a:gd name="T31" fmla="*/ 5 h 153"/>
                <a:gd name="T32" fmla="*/ 553 w 697"/>
                <a:gd name="T33" fmla="*/ 20 h 153"/>
                <a:gd name="T34" fmla="*/ 417 w 697"/>
                <a:gd name="T35" fmla="*/ 30 h 153"/>
                <a:gd name="T36" fmla="*/ 213 w 697"/>
                <a:gd name="T37" fmla="*/ 66 h 153"/>
                <a:gd name="T38" fmla="*/ 125 w 697"/>
                <a:gd name="T39" fmla="*/ 71 h 153"/>
                <a:gd name="T40" fmla="*/ 1 w 697"/>
                <a:gd name="T41" fmla="*/ 120 h 153"/>
                <a:gd name="T42" fmla="*/ 4 w 697"/>
                <a:gd name="T43" fmla="*/ 137 h 153"/>
                <a:gd name="T44" fmla="*/ 136 w 697"/>
                <a:gd name="T45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97" h="153">
                  <a:moveTo>
                    <a:pt x="136" y="153"/>
                  </a:moveTo>
                  <a:cubicBezTo>
                    <a:pt x="222" y="137"/>
                    <a:pt x="222" y="137"/>
                    <a:pt x="222" y="137"/>
                  </a:cubicBezTo>
                  <a:cubicBezTo>
                    <a:pt x="222" y="137"/>
                    <a:pt x="350" y="127"/>
                    <a:pt x="428" y="117"/>
                  </a:cubicBezTo>
                  <a:cubicBezTo>
                    <a:pt x="506" y="107"/>
                    <a:pt x="562" y="94"/>
                    <a:pt x="562" y="94"/>
                  </a:cubicBezTo>
                  <a:cubicBezTo>
                    <a:pt x="656" y="86"/>
                    <a:pt x="656" y="86"/>
                    <a:pt x="656" y="86"/>
                  </a:cubicBezTo>
                  <a:cubicBezTo>
                    <a:pt x="655" y="81"/>
                    <a:pt x="655" y="81"/>
                    <a:pt x="655" y="81"/>
                  </a:cubicBezTo>
                  <a:cubicBezTo>
                    <a:pt x="664" y="80"/>
                    <a:pt x="664" y="80"/>
                    <a:pt x="664" y="80"/>
                  </a:cubicBezTo>
                  <a:cubicBezTo>
                    <a:pt x="664" y="85"/>
                    <a:pt x="664" y="85"/>
                    <a:pt x="664" y="85"/>
                  </a:cubicBezTo>
                  <a:cubicBezTo>
                    <a:pt x="668" y="85"/>
                    <a:pt x="668" y="85"/>
                    <a:pt x="668" y="85"/>
                  </a:cubicBezTo>
                  <a:cubicBezTo>
                    <a:pt x="685" y="83"/>
                    <a:pt x="697" y="70"/>
                    <a:pt x="696" y="57"/>
                  </a:cubicBezTo>
                  <a:cubicBezTo>
                    <a:pt x="691" y="23"/>
                    <a:pt x="691" y="23"/>
                    <a:pt x="691" y="23"/>
                  </a:cubicBezTo>
                  <a:cubicBezTo>
                    <a:pt x="689" y="10"/>
                    <a:pt x="674" y="0"/>
                    <a:pt x="657" y="3"/>
                  </a:cubicBezTo>
                  <a:cubicBezTo>
                    <a:pt x="654" y="3"/>
                    <a:pt x="654" y="3"/>
                    <a:pt x="654" y="3"/>
                  </a:cubicBezTo>
                  <a:cubicBezTo>
                    <a:pt x="654" y="8"/>
                    <a:pt x="654" y="8"/>
                    <a:pt x="654" y="8"/>
                  </a:cubicBezTo>
                  <a:cubicBezTo>
                    <a:pt x="646" y="9"/>
                    <a:pt x="646" y="9"/>
                    <a:pt x="646" y="9"/>
                  </a:cubicBezTo>
                  <a:cubicBezTo>
                    <a:pt x="645" y="5"/>
                    <a:pt x="645" y="5"/>
                    <a:pt x="645" y="5"/>
                  </a:cubicBezTo>
                  <a:cubicBezTo>
                    <a:pt x="553" y="20"/>
                    <a:pt x="553" y="20"/>
                    <a:pt x="553" y="20"/>
                  </a:cubicBezTo>
                  <a:cubicBezTo>
                    <a:pt x="553" y="20"/>
                    <a:pt x="501" y="19"/>
                    <a:pt x="417" y="30"/>
                  </a:cubicBezTo>
                  <a:cubicBezTo>
                    <a:pt x="333" y="41"/>
                    <a:pt x="213" y="66"/>
                    <a:pt x="213" y="66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25" y="71"/>
                    <a:pt x="0" y="107"/>
                    <a:pt x="1" y="120"/>
                  </a:cubicBezTo>
                  <a:cubicBezTo>
                    <a:pt x="4" y="137"/>
                    <a:pt x="4" y="137"/>
                    <a:pt x="4" y="137"/>
                  </a:cubicBezTo>
                  <a:cubicBezTo>
                    <a:pt x="5" y="151"/>
                    <a:pt x="136" y="153"/>
                    <a:pt x="136" y="153"/>
                  </a:cubicBezTo>
                  <a:close/>
                </a:path>
              </a:pathLst>
            </a:custGeom>
            <a:noFill/>
            <a:ln w="11113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25" name="Line 57"/>
            <p:cNvSpPr>
              <a:spLocks noChangeShapeType="1"/>
            </p:cNvSpPr>
            <p:nvPr/>
          </p:nvSpPr>
          <p:spPr bwMode="auto">
            <a:xfrm flipH="1" flipV="1">
              <a:off x="2589" y="1164"/>
              <a:ext cx="16" cy="134"/>
            </a:xfrm>
            <a:prstGeom prst="line">
              <a:avLst/>
            </a:pr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26" name="Line 58"/>
            <p:cNvSpPr>
              <a:spLocks noChangeShapeType="1"/>
            </p:cNvSpPr>
            <p:nvPr/>
          </p:nvSpPr>
          <p:spPr bwMode="auto">
            <a:xfrm flipH="1" flipV="1">
              <a:off x="2587" y="1147"/>
              <a:ext cx="2" cy="9"/>
            </a:xfrm>
            <a:prstGeom prst="line">
              <a:avLst/>
            </a:pr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27" name="Line 59"/>
            <p:cNvSpPr>
              <a:spLocks noChangeShapeType="1"/>
            </p:cNvSpPr>
            <p:nvPr/>
          </p:nvSpPr>
          <p:spPr bwMode="auto">
            <a:xfrm flipV="1">
              <a:off x="2587" y="1139"/>
              <a:ext cx="1" cy="5"/>
            </a:xfrm>
            <a:prstGeom prst="line">
              <a:avLst/>
            </a:pr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28" name="Line 60"/>
            <p:cNvSpPr>
              <a:spLocks noChangeShapeType="1"/>
            </p:cNvSpPr>
            <p:nvPr/>
          </p:nvSpPr>
          <p:spPr bwMode="auto">
            <a:xfrm>
              <a:off x="2564" y="1124"/>
              <a:ext cx="11" cy="92"/>
            </a:xfrm>
            <a:prstGeom prst="line">
              <a:avLst/>
            </a:pr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29" name="Line 61"/>
            <p:cNvSpPr>
              <a:spLocks noChangeShapeType="1"/>
            </p:cNvSpPr>
            <p:nvPr/>
          </p:nvSpPr>
          <p:spPr bwMode="auto">
            <a:xfrm>
              <a:off x="2575" y="1226"/>
              <a:ext cx="3" cy="12"/>
            </a:xfrm>
            <a:prstGeom prst="line">
              <a:avLst/>
            </a:pr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30" name="Line 62"/>
            <p:cNvSpPr>
              <a:spLocks noChangeShapeType="1"/>
            </p:cNvSpPr>
            <p:nvPr/>
          </p:nvSpPr>
          <p:spPr bwMode="auto">
            <a:xfrm>
              <a:off x="2580" y="1248"/>
              <a:ext cx="1" cy="10"/>
            </a:xfrm>
            <a:prstGeom prst="line">
              <a:avLst/>
            </a:prstGeom>
            <a:noFill/>
            <a:ln w="7938" cap="rnd">
              <a:solidFill>
                <a:srgbClr val="3333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31" name="Freeform 63"/>
            <p:cNvSpPr>
              <a:spLocks/>
            </p:cNvSpPr>
            <p:nvPr/>
          </p:nvSpPr>
          <p:spPr bwMode="auto">
            <a:xfrm>
              <a:off x="1840" y="1295"/>
              <a:ext cx="442" cy="97"/>
            </a:xfrm>
            <a:custGeom>
              <a:avLst/>
              <a:gdLst>
                <a:gd name="T0" fmla="*/ 94 w 190"/>
                <a:gd name="T1" fmla="*/ 33 h 39"/>
                <a:gd name="T2" fmla="*/ 1 w 190"/>
                <a:gd name="T3" fmla="*/ 32 h 39"/>
                <a:gd name="T4" fmla="*/ 94 w 190"/>
                <a:gd name="T5" fmla="*/ 6 h 39"/>
                <a:gd name="T6" fmla="*/ 189 w 190"/>
                <a:gd name="T7" fmla="*/ 7 h 39"/>
                <a:gd name="T8" fmla="*/ 107 w 190"/>
                <a:gd name="T9" fmla="*/ 3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" h="39">
                  <a:moveTo>
                    <a:pt x="94" y="33"/>
                  </a:moveTo>
                  <a:cubicBezTo>
                    <a:pt x="44" y="39"/>
                    <a:pt x="2" y="39"/>
                    <a:pt x="1" y="32"/>
                  </a:cubicBezTo>
                  <a:cubicBezTo>
                    <a:pt x="0" y="24"/>
                    <a:pt x="42" y="13"/>
                    <a:pt x="94" y="6"/>
                  </a:cubicBezTo>
                  <a:cubicBezTo>
                    <a:pt x="146" y="0"/>
                    <a:pt x="188" y="0"/>
                    <a:pt x="189" y="7"/>
                  </a:cubicBezTo>
                  <a:cubicBezTo>
                    <a:pt x="190" y="14"/>
                    <a:pt x="154" y="24"/>
                    <a:pt x="107" y="31"/>
                  </a:cubicBezTo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32" name="Freeform 64"/>
            <p:cNvSpPr>
              <a:spLocks/>
            </p:cNvSpPr>
            <p:nvPr/>
          </p:nvSpPr>
          <p:spPr bwMode="auto">
            <a:xfrm>
              <a:off x="1664" y="1343"/>
              <a:ext cx="116" cy="79"/>
            </a:xfrm>
            <a:custGeom>
              <a:avLst/>
              <a:gdLst>
                <a:gd name="T0" fmla="*/ 1 w 50"/>
                <a:gd name="T1" fmla="*/ 21 h 32"/>
                <a:gd name="T2" fmla="*/ 40 w 50"/>
                <a:gd name="T3" fmla="*/ 0 h 32"/>
                <a:gd name="T4" fmla="*/ 47 w 50"/>
                <a:gd name="T5" fmla="*/ 4 h 32"/>
                <a:gd name="T6" fmla="*/ 50 w 50"/>
                <a:gd name="T7" fmla="*/ 26 h 32"/>
                <a:gd name="T8" fmla="*/ 44 w 50"/>
                <a:gd name="T9" fmla="*/ 32 h 32"/>
                <a:gd name="T10" fmla="*/ 1 w 50"/>
                <a:gd name="T11" fmla="*/ 2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32">
                  <a:moveTo>
                    <a:pt x="1" y="21"/>
                  </a:moveTo>
                  <a:cubicBezTo>
                    <a:pt x="0" y="15"/>
                    <a:pt x="40" y="0"/>
                    <a:pt x="40" y="0"/>
                  </a:cubicBezTo>
                  <a:cubicBezTo>
                    <a:pt x="44" y="0"/>
                    <a:pt x="47" y="2"/>
                    <a:pt x="47" y="4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0" y="28"/>
                    <a:pt x="48" y="31"/>
                    <a:pt x="44" y="32"/>
                  </a:cubicBezTo>
                  <a:cubicBezTo>
                    <a:pt x="44" y="32"/>
                    <a:pt x="2" y="27"/>
                    <a:pt x="1" y="21"/>
                  </a:cubicBez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33" name="Freeform 65"/>
            <p:cNvSpPr>
              <a:spLocks/>
            </p:cNvSpPr>
            <p:nvPr/>
          </p:nvSpPr>
          <p:spPr bwMode="auto">
            <a:xfrm>
              <a:off x="1282" y="1273"/>
              <a:ext cx="1593" cy="1213"/>
            </a:xfrm>
            <a:custGeom>
              <a:avLst/>
              <a:gdLst>
                <a:gd name="T0" fmla="*/ 293 w 685"/>
                <a:gd name="T1" fmla="*/ 53 h 489"/>
                <a:gd name="T2" fmla="*/ 286 w 685"/>
                <a:gd name="T3" fmla="*/ 68 h 489"/>
                <a:gd name="T4" fmla="*/ 163 w 685"/>
                <a:gd name="T5" fmla="*/ 42 h 489"/>
                <a:gd name="T6" fmla="*/ 31 w 685"/>
                <a:gd name="T7" fmla="*/ 42 h 489"/>
                <a:gd name="T8" fmla="*/ 31 w 685"/>
                <a:gd name="T9" fmla="*/ 74 h 489"/>
                <a:gd name="T10" fmla="*/ 52 w 685"/>
                <a:gd name="T11" fmla="*/ 86 h 489"/>
                <a:gd name="T12" fmla="*/ 0 w 685"/>
                <a:gd name="T13" fmla="*/ 85 h 489"/>
                <a:gd name="T14" fmla="*/ 16 w 685"/>
                <a:gd name="T15" fmla="*/ 142 h 489"/>
                <a:gd name="T16" fmla="*/ 84 w 685"/>
                <a:gd name="T17" fmla="*/ 167 h 489"/>
                <a:gd name="T18" fmla="*/ 188 w 685"/>
                <a:gd name="T19" fmla="*/ 234 h 489"/>
                <a:gd name="T20" fmla="*/ 226 w 685"/>
                <a:gd name="T21" fmla="*/ 237 h 489"/>
                <a:gd name="T22" fmla="*/ 263 w 685"/>
                <a:gd name="T23" fmla="*/ 254 h 489"/>
                <a:gd name="T24" fmla="*/ 462 w 685"/>
                <a:gd name="T25" fmla="*/ 453 h 489"/>
                <a:gd name="T26" fmla="*/ 482 w 685"/>
                <a:gd name="T27" fmla="*/ 484 h 489"/>
                <a:gd name="T28" fmla="*/ 685 w 685"/>
                <a:gd name="T29" fmla="*/ 326 h 489"/>
                <a:gd name="T30" fmla="*/ 529 w 685"/>
                <a:gd name="T31" fmla="*/ 162 h 489"/>
                <a:gd name="T32" fmla="*/ 450 w 685"/>
                <a:gd name="T33" fmla="*/ 31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85" h="489">
                  <a:moveTo>
                    <a:pt x="293" y="53"/>
                  </a:moveTo>
                  <a:cubicBezTo>
                    <a:pt x="295" y="63"/>
                    <a:pt x="291" y="68"/>
                    <a:pt x="286" y="68"/>
                  </a:cubicBezTo>
                  <a:cubicBezTo>
                    <a:pt x="271" y="71"/>
                    <a:pt x="245" y="84"/>
                    <a:pt x="163" y="42"/>
                  </a:cubicBezTo>
                  <a:cubicBezTo>
                    <a:pt x="81" y="0"/>
                    <a:pt x="31" y="42"/>
                    <a:pt x="31" y="42"/>
                  </a:cubicBezTo>
                  <a:cubicBezTo>
                    <a:pt x="21" y="52"/>
                    <a:pt x="31" y="74"/>
                    <a:pt x="31" y="74"/>
                  </a:cubicBezTo>
                  <a:cubicBezTo>
                    <a:pt x="31" y="74"/>
                    <a:pt x="45" y="86"/>
                    <a:pt x="52" y="86"/>
                  </a:cubicBezTo>
                  <a:cubicBezTo>
                    <a:pt x="59" y="86"/>
                    <a:pt x="0" y="85"/>
                    <a:pt x="0" y="85"/>
                  </a:cubicBezTo>
                  <a:cubicBezTo>
                    <a:pt x="3" y="98"/>
                    <a:pt x="9" y="118"/>
                    <a:pt x="16" y="142"/>
                  </a:cubicBezTo>
                  <a:cubicBezTo>
                    <a:pt x="36" y="204"/>
                    <a:pt x="84" y="167"/>
                    <a:pt x="84" y="167"/>
                  </a:cubicBezTo>
                  <a:cubicBezTo>
                    <a:pt x="146" y="274"/>
                    <a:pt x="188" y="234"/>
                    <a:pt x="188" y="234"/>
                  </a:cubicBezTo>
                  <a:cubicBezTo>
                    <a:pt x="198" y="254"/>
                    <a:pt x="226" y="237"/>
                    <a:pt x="226" y="237"/>
                  </a:cubicBezTo>
                  <a:cubicBezTo>
                    <a:pt x="234" y="266"/>
                    <a:pt x="263" y="254"/>
                    <a:pt x="263" y="254"/>
                  </a:cubicBezTo>
                  <a:cubicBezTo>
                    <a:pt x="302" y="359"/>
                    <a:pt x="364" y="287"/>
                    <a:pt x="462" y="453"/>
                  </a:cubicBezTo>
                  <a:cubicBezTo>
                    <a:pt x="466" y="461"/>
                    <a:pt x="473" y="471"/>
                    <a:pt x="482" y="484"/>
                  </a:cubicBezTo>
                  <a:cubicBezTo>
                    <a:pt x="482" y="484"/>
                    <a:pt x="659" y="489"/>
                    <a:pt x="685" y="326"/>
                  </a:cubicBezTo>
                  <a:cubicBezTo>
                    <a:pt x="612" y="251"/>
                    <a:pt x="550" y="184"/>
                    <a:pt x="529" y="162"/>
                  </a:cubicBezTo>
                  <a:cubicBezTo>
                    <a:pt x="493" y="124"/>
                    <a:pt x="466" y="67"/>
                    <a:pt x="450" y="31"/>
                  </a:cubicBezTo>
                </a:path>
              </a:pathLst>
            </a:custGeom>
            <a:solidFill>
              <a:srgbClr val="EFD9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34" name="Freeform 66"/>
            <p:cNvSpPr>
              <a:spLocks/>
            </p:cNvSpPr>
            <p:nvPr/>
          </p:nvSpPr>
          <p:spPr bwMode="auto">
            <a:xfrm>
              <a:off x="2289" y="2067"/>
              <a:ext cx="37" cy="30"/>
            </a:xfrm>
            <a:custGeom>
              <a:avLst/>
              <a:gdLst>
                <a:gd name="T0" fmla="*/ 0 w 16"/>
                <a:gd name="T1" fmla="*/ 0 h 12"/>
                <a:gd name="T2" fmla="*/ 16 w 16"/>
                <a:gd name="T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6" h="12">
                  <a:moveTo>
                    <a:pt x="0" y="0"/>
                  </a:moveTo>
                  <a:cubicBezTo>
                    <a:pt x="6" y="3"/>
                    <a:pt x="14" y="6"/>
                    <a:pt x="16" y="12"/>
                  </a:cubicBezTo>
                </a:path>
              </a:pathLst>
            </a:custGeom>
            <a:noFill/>
            <a:ln w="11113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35" name="Freeform 67"/>
            <p:cNvSpPr>
              <a:spLocks/>
            </p:cNvSpPr>
            <p:nvPr/>
          </p:nvSpPr>
          <p:spPr bwMode="auto">
            <a:xfrm>
              <a:off x="2350" y="2129"/>
              <a:ext cx="14" cy="10"/>
            </a:xfrm>
            <a:custGeom>
              <a:avLst/>
              <a:gdLst>
                <a:gd name="T0" fmla="*/ 0 w 6"/>
                <a:gd name="T1" fmla="*/ 0 h 4"/>
                <a:gd name="T2" fmla="*/ 6 w 6"/>
                <a:gd name="T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cubicBezTo>
                    <a:pt x="2" y="1"/>
                    <a:pt x="5" y="3"/>
                    <a:pt x="6" y="4"/>
                  </a:cubicBezTo>
                </a:path>
              </a:pathLst>
            </a:custGeom>
            <a:noFill/>
            <a:ln w="11113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36" name="Freeform 68"/>
            <p:cNvSpPr>
              <a:spLocks/>
            </p:cNvSpPr>
            <p:nvPr/>
          </p:nvSpPr>
          <p:spPr bwMode="auto">
            <a:xfrm>
              <a:off x="1284" y="1481"/>
              <a:ext cx="621" cy="420"/>
            </a:xfrm>
            <a:custGeom>
              <a:avLst/>
              <a:gdLst>
                <a:gd name="T0" fmla="*/ 47 w 267"/>
                <a:gd name="T1" fmla="*/ 1 h 169"/>
                <a:gd name="T2" fmla="*/ 55 w 267"/>
                <a:gd name="T3" fmla="*/ 5 h 169"/>
                <a:gd name="T4" fmla="*/ 87 w 267"/>
                <a:gd name="T5" fmla="*/ 22 h 169"/>
                <a:gd name="T6" fmla="*/ 122 w 267"/>
                <a:gd name="T7" fmla="*/ 42 h 169"/>
                <a:gd name="T8" fmla="*/ 159 w 267"/>
                <a:gd name="T9" fmla="*/ 65 h 169"/>
                <a:gd name="T10" fmla="*/ 186 w 267"/>
                <a:gd name="T11" fmla="*/ 83 h 169"/>
                <a:gd name="T12" fmla="*/ 243 w 267"/>
                <a:gd name="T13" fmla="*/ 120 h 169"/>
                <a:gd name="T14" fmla="*/ 256 w 267"/>
                <a:gd name="T15" fmla="*/ 142 h 169"/>
                <a:gd name="T16" fmla="*/ 265 w 267"/>
                <a:gd name="T17" fmla="*/ 161 h 169"/>
                <a:gd name="T18" fmla="*/ 247 w 267"/>
                <a:gd name="T19" fmla="*/ 160 h 169"/>
                <a:gd name="T20" fmla="*/ 234 w 267"/>
                <a:gd name="T21" fmla="*/ 142 h 169"/>
                <a:gd name="T22" fmla="*/ 204 w 267"/>
                <a:gd name="T23" fmla="*/ 147 h 169"/>
                <a:gd name="T24" fmla="*/ 192 w 267"/>
                <a:gd name="T25" fmla="*/ 139 h 169"/>
                <a:gd name="T26" fmla="*/ 188 w 267"/>
                <a:gd name="T27" fmla="*/ 130 h 169"/>
                <a:gd name="T28" fmla="*/ 173 w 267"/>
                <a:gd name="T29" fmla="*/ 129 h 169"/>
                <a:gd name="T30" fmla="*/ 101 w 267"/>
                <a:gd name="T31" fmla="*/ 84 h 169"/>
                <a:gd name="T32" fmla="*/ 87 w 267"/>
                <a:gd name="T33" fmla="*/ 53 h 169"/>
                <a:gd name="T34" fmla="*/ 67 w 267"/>
                <a:gd name="T35" fmla="*/ 58 h 169"/>
                <a:gd name="T36" fmla="*/ 40 w 267"/>
                <a:gd name="T37" fmla="*/ 58 h 169"/>
                <a:gd name="T38" fmla="*/ 10 w 267"/>
                <a:gd name="T39" fmla="*/ 40 h 169"/>
                <a:gd name="T40" fmla="*/ 1 w 267"/>
                <a:gd name="T41" fmla="*/ 4 h 169"/>
                <a:gd name="T42" fmla="*/ 0 w 267"/>
                <a:gd name="T43" fmla="*/ 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7" h="169">
                  <a:moveTo>
                    <a:pt x="47" y="1"/>
                  </a:moveTo>
                  <a:cubicBezTo>
                    <a:pt x="50" y="2"/>
                    <a:pt x="52" y="4"/>
                    <a:pt x="55" y="5"/>
                  </a:cubicBezTo>
                  <a:cubicBezTo>
                    <a:pt x="66" y="10"/>
                    <a:pt x="75" y="17"/>
                    <a:pt x="87" y="22"/>
                  </a:cubicBezTo>
                  <a:cubicBezTo>
                    <a:pt x="100" y="27"/>
                    <a:pt x="110" y="34"/>
                    <a:pt x="122" y="42"/>
                  </a:cubicBezTo>
                  <a:cubicBezTo>
                    <a:pt x="135" y="49"/>
                    <a:pt x="147" y="56"/>
                    <a:pt x="159" y="65"/>
                  </a:cubicBezTo>
                  <a:cubicBezTo>
                    <a:pt x="169" y="71"/>
                    <a:pt x="175" y="78"/>
                    <a:pt x="186" y="83"/>
                  </a:cubicBezTo>
                  <a:cubicBezTo>
                    <a:pt x="205" y="91"/>
                    <a:pt x="228" y="104"/>
                    <a:pt x="243" y="120"/>
                  </a:cubicBezTo>
                  <a:cubicBezTo>
                    <a:pt x="249" y="127"/>
                    <a:pt x="251" y="135"/>
                    <a:pt x="256" y="142"/>
                  </a:cubicBezTo>
                  <a:cubicBezTo>
                    <a:pt x="259" y="147"/>
                    <a:pt x="267" y="154"/>
                    <a:pt x="265" y="161"/>
                  </a:cubicBezTo>
                  <a:cubicBezTo>
                    <a:pt x="263" y="169"/>
                    <a:pt x="253" y="164"/>
                    <a:pt x="247" y="160"/>
                  </a:cubicBezTo>
                  <a:cubicBezTo>
                    <a:pt x="240" y="155"/>
                    <a:pt x="238" y="150"/>
                    <a:pt x="234" y="142"/>
                  </a:cubicBezTo>
                  <a:cubicBezTo>
                    <a:pt x="224" y="146"/>
                    <a:pt x="215" y="151"/>
                    <a:pt x="204" y="147"/>
                  </a:cubicBezTo>
                  <a:cubicBezTo>
                    <a:pt x="199" y="145"/>
                    <a:pt x="195" y="143"/>
                    <a:pt x="192" y="139"/>
                  </a:cubicBezTo>
                  <a:cubicBezTo>
                    <a:pt x="191" y="137"/>
                    <a:pt x="189" y="131"/>
                    <a:pt x="188" y="130"/>
                  </a:cubicBezTo>
                  <a:cubicBezTo>
                    <a:pt x="185" y="128"/>
                    <a:pt x="176" y="130"/>
                    <a:pt x="173" y="129"/>
                  </a:cubicBezTo>
                  <a:cubicBezTo>
                    <a:pt x="147" y="126"/>
                    <a:pt x="114" y="107"/>
                    <a:pt x="101" y="84"/>
                  </a:cubicBezTo>
                  <a:cubicBezTo>
                    <a:pt x="98" y="79"/>
                    <a:pt x="93" y="55"/>
                    <a:pt x="87" y="53"/>
                  </a:cubicBezTo>
                  <a:cubicBezTo>
                    <a:pt x="84" y="52"/>
                    <a:pt x="72" y="58"/>
                    <a:pt x="67" y="58"/>
                  </a:cubicBezTo>
                  <a:cubicBezTo>
                    <a:pt x="58" y="58"/>
                    <a:pt x="49" y="58"/>
                    <a:pt x="40" y="58"/>
                  </a:cubicBezTo>
                  <a:cubicBezTo>
                    <a:pt x="26" y="58"/>
                    <a:pt x="14" y="54"/>
                    <a:pt x="10" y="40"/>
                  </a:cubicBezTo>
                  <a:cubicBezTo>
                    <a:pt x="6" y="28"/>
                    <a:pt x="4" y="16"/>
                    <a:pt x="1" y="4"/>
                  </a:cubicBezTo>
                  <a:cubicBezTo>
                    <a:pt x="1" y="3"/>
                    <a:pt x="0" y="1"/>
                    <a:pt x="0" y="0"/>
                  </a:cubicBezTo>
                </a:path>
              </a:pathLst>
            </a:custGeom>
            <a:solidFill>
              <a:srgbClr val="EAC3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37" name="Freeform 69"/>
            <p:cNvSpPr>
              <a:spLocks/>
            </p:cNvSpPr>
            <p:nvPr/>
          </p:nvSpPr>
          <p:spPr bwMode="auto">
            <a:xfrm>
              <a:off x="1452" y="1511"/>
              <a:ext cx="46" cy="179"/>
            </a:xfrm>
            <a:custGeom>
              <a:avLst/>
              <a:gdLst>
                <a:gd name="T0" fmla="*/ 11 w 20"/>
                <a:gd name="T1" fmla="*/ 72 h 72"/>
                <a:gd name="T2" fmla="*/ 0 w 20"/>
                <a:gd name="T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" h="72">
                  <a:moveTo>
                    <a:pt x="11" y="72"/>
                  </a:moveTo>
                  <a:cubicBezTo>
                    <a:pt x="20" y="54"/>
                    <a:pt x="18" y="12"/>
                    <a:pt x="0" y="0"/>
                  </a:cubicBezTo>
                </a:path>
              </a:pathLst>
            </a:custGeom>
            <a:noFill/>
            <a:ln w="11113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38" name="Freeform 70"/>
            <p:cNvSpPr>
              <a:spLocks/>
            </p:cNvSpPr>
            <p:nvPr/>
          </p:nvSpPr>
          <p:spPr bwMode="auto">
            <a:xfrm>
              <a:off x="1680" y="1665"/>
              <a:ext cx="58" cy="193"/>
            </a:xfrm>
            <a:custGeom>
              <a:avLst/>
              <a:gdLst>
                <a:gd name="T0" fmla="*/ 17 w 25"/>
                <a:gd name="T1" fmla="*/ 78 h 78"/>
                <a:gd name="T2" fmla="*/ 0 w 25"/>
                <a:gd name="T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" h="78">
                  <a:moveTo>
                    <a:pt x="17" y="78"/>
                  </a:moveTo>
                  <a:cubicBezTo>
                    <a:pt x="25" y="56"/>
                    <a:pt x="18" y="15"/>
                    <a:pt x="0" y="0"/>
                  </a:cubicBezTo>
                </a:path>
              </a:pathLst>
            </a:custGeom>
            <a:noFill/>
            <a:ln w="11113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39" name="Freeform 71"/>
            <p:cNvSpPr>
              <a:spLocks/>
            </p:cNvSpPr>
            <p:nvPr/>
          </p:nvSpPr>
          <p:spPr bwMode="auto">
            <a:xfrm>
              <a:off x="1808" y="1752"/>
              <a:ext cx="28" cy="109"/>
            </a:xfrm>
            <a:custGeom>
              <a:avLst/>
              <a:gdLst>
                <a:gd name="T0" fmla="*/ 0 w 12"/>
                <a:gd name="T1" fmla="*/ 44 h 44"/>
                <a:gd name="T2" fmla="*/ 6 w 12"/>
                <a:gd name="T3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" h="44">
                  <a:moveTo>
                    <a:pt x="0" y="44"/>
                  </a:moveTo>
                  <a:cubicBezTo>
                    <a:pt x="12" y="35"/>
                    <a:pt x="10" y="14"/>
                    <a:pt x="6" y="0"/>
                  </a:cubicBezTo>
                </a:path>
              </a:pathLst>
            </a:custGeom>
            <a:noFill/>
            <a:ln w="11113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40" name="Freeform 72"/>
            <p:cNvSpPr>
              <a:spLocks/>
            </p:cNvSpPr>
            <p:nvPr/>
          </p:nvSpPr>
          <p:spPr bwMode="auto">
            <a:xfrm>
              <a:off x="1880" y="1814"/>
              <a:ext cx="42" cy="92"/>
            </a:xfrm>
            <a:custGeom>
              <a:avLst/>
              <a:gdLst>
                <a:gd name="T0" fmla="*/ 4 w 18"/>
                <a:gd name="T1" fmla="*/ 37 h 37"/>
                <a:gd name="T2" fmla="*/ 0 w 18"/>
                <a:gd name="T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" h="37">
                  <a:moveTo>
                    <a:pt x="4" y="37"/>
                  </a:moveTo>
                  <a:cubicBezTo>
                    <a:pt x="18" y="24"/>
                    <a:pt x="7" y="13"/>
                    <a:pt x="0" y="0"/>
                  </a:cubicBezTo>
                </a:path>
              </a:pathLst>
            </a:custGeom>
            <a:noFill/>
            <a:ln w="11113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41" name="Freeform 73"/>
            <p:cNvSpPr>
              <a:spLocks/>
            </p:cNvSpPr>
            <p:nvPr/>
          </p:nvSpPr>
          <p:spPr bwMode="auto">
            <a:xfrm>
              <a:off x="1350" y="1380"/>
              <a:ext cx="153" cy="139"/>
            </a:xfrm>
            <a:custGeom>
              <a:avLst/>
              <a:gdLst>
                <a:gd name="T0" fmla="*/ 2 w 66"/>
                <a:gd name="T1" fmla="*/ 30 h 56"/>
                <a:gd name="T2" fmla="*/ 11 w 66"/>
                <a:gd name="T3" fmla="*/ 8 h 56"/>
                <a:gd name="T4" fmla="*/ 62 w 66"/>
                <a:gd name="T5" fmla="*/ 18 h 56"/>
                <a:gd name="T6" fmla="*/ 48 w 66"/>
                <a:gd name="T7" fmla="*/ 56 h 56"/>
                <a:gd name="T8" fmla="*/ 2 w 66"/>
                <a:gd name="T9" fmla="*/ 3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56">
                  <a:moveTo>
                    <a:pt x="2" y="30"/>
                  </a:moveTo>
                  <a:cubicBezTo>
                    <a:pt x="2" y="30"/>
                    <a:pt x="0" y="15"/>
                    <a:pt x="11" y="8"/>
                  </a:cubicBezTo>
                  <a:cubicBezTo>
                    <a:pt x="22" y="0"/>
                    <a:pt x="62" y="18"/>
                    <a:pt x="62" y="18"/>
                  </a:cubicBezTo>
                  <a:cubicBezTo>
                    <a:pt x="62" y="18"/>
                    <a:pt x="66" y="48"/>
                    <a:pt x="48" y="56"/>
                  </a:cubicBezTo>
                  <a:cubicBezTo>
                    <a:pt x="48" y="56"/>
                    <a:pt x="15" y="42"/>
                    <a:pt x="2" y="30"/>
                  </a:cubicBezTo>
                  <a:close/>
                </a:path>
              </a:pathLst>
            </a:custGeom>
            <a:solidFill>
              <a:srgbClr val="F4E9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42" name="Freeform 74"/>
            <p:cNvSpPr>
              <a:spLocks/>
            </p:cNvSpPr>
            <p:nvPr/>
          </p:nvSpPr>
          <p:spPr bwMode="auto">
            <a:xfrm>
              <a:off x="2329" y="1350"/>
              <a:ext cx="546" cy="732"/>
            </a:xfrm>
            <a:custGeom>
              <a:avLst/>
              <a:gdLst>
                <a:gd name="T0" fmla="*/ 235 w 235"/>
                <a:gd name="T1" fmla="*/ 295 h 295"/>
                <a:gd name="T2" fmla="*/ 79 w 235"/>
                <a:gd name="T3" fmla="*/ 131 h 295"/>
                <a:gd name="T4" fmla="*/ 0 w 235"/>
                <a:gd name="T5" fmla="*/ 0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5" h="295">
                  <a:moveTo>
                    <a:pt x="235" y="295"/>
                  </a:moveTo>
                  <a:cubicBezTo>
                    <a:pt x="164" y="222"/>
                    <a:pt x="100" y="153"/>
                    <a:pt x="79" y="131"/>
                  </a:cubicBezTo>
                  <a:cubicBezTo>
                    <a:pt x="43" y="94"/>
                    <a:pt x="16" y="37"/>
                    <a:pt x="0" y="0"/>
                  </a:cubicBezTo>
                </a:path>
              </a:pathLst>
            </a:custGeom>
            <a:noFill/>
            <a:ln w="14288" cap="rnd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43" name="Freeform 75"/>
            <p:cNvSpPr>
              <a:spLocks/>
            </p:cNvSpPr>
            <p:nvPr/>
          </p:nvSpPr>
          <p:spPr bwMode="auto">
            <a:xfrm>
              <a:off x="1282" y="1484"/>
              <a:ext cx="1121" cy="989"/>
            </a:xfrm>
            <a:custGeom>
              <a:avLst/>
              <a:gdLst>
                <a:gd name="T0" fmla="*/ 0 w 482"/>
                <a:gd name="T1" fmla="*/ 0 h 399"/>
                <a:gd name="T2" fmla="*/ 16 w 482"/>
                <a:gd name="T3" fmla="*/ 57 h 399"/>
                <a:gd name="T4" fmla="*/ 84 w 482"/>
                <a:gd name="T5" fmla="*/ 82 h 399"/>
                <a:gd name="T6" fmla="*/ 188 w 482"/>
                <a:gd name="T7" fmla="*/ 149 h 399"/>
                <a:gd name="T8" fmla="*/ 226 w 482"/>
                <a:gd name="T9" fmla="*/ 152 h 399"/>
                <a:gd name="T10" fmla="*/ 263 w 482"/>
                <a:gd name="T11" fmla="*/ 170 h 399"/>
                <a:gd name="T12" fmla="*/ 462 w 482"/>
                <a:gd name="T13" fmla="*/ 368 h 399"/>
                <a:gd name="T14" fmla="*/ 482 w 482"/>
                <a:gd name="T15" fmla="*/ 399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2" h="399">
                  <a:moveTo>
                    <a:pt x="0" y="0"/>
                  </a:moveTo>
                  <a:cubicBezTo>
                    <a:pt x="3" y="14"/>
                    <a:pt x="9" y="33"/>
                    <a:pt x="16" y="57"/>
                  </a:cubicBezTo>
                  <a:cubicBezTo>
                    <a:pt x="36" y="120"/>
                    <a:pt x="84" y="82"/>
                    <a:pt x="84" y="82"/>
                  </a:cubicBezTo>
                  <a:cubicBezTo>
                    <a:pt x="146" y="189"/>
                    <a:pt x="188" y="149"/>
                    <a:pt x="188" y="149"/>
                  </a:cubicBezTo>
                  <a:cubicBezTo>
                    <a:pt x="198" y="169"/>
                    <a:pt x="226" y="152"/>
                    <a:pt x="226" y="152"/>
                  </a:cubicBezTo>
                  <a:cubicBezTo>
                    <a:pt x="234" y="182"/>
                    <a:pt x="263" y="170"/>
                    <a:pt x="263" y="170"/>
                  </a:cubicBezTo>
                  <a:cubicBezTo>
                    <a:pt x="302" y="274"/>
                    <a:pt x="364" y="202"/>
                    <a:pt x="462" y="368"/>
                  </a:cubicBezTo>
                  <a:cubicBezTo>
                    <a:pt x="466" y="376"/>
                    <a:pt x="473" y="387"/>
                    <a:pt x="482" y="399"/>
                  </a:cubicBezTo>
                </a:path>
              </a:pathLst>
            </a:custGeom>
            <a:noFill/>
            <a:ln w="14288" cap="rnd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44" name="Freeform 76"/>
            <p:cNvSpPr>
              <a:spLocks/>
            </p:cNvSpPr>
            <p:nvPr/>
          </p:nvSpPr>
          <p:spPr bwMode="auto">
            <a:xfrm>
              <a:off x="1331" y="1273"/>
              <a:ext cx="642" cy="216"/>
            </a:xfrm>
            <a:custGeom>
              <a:avLst/>
              <a:gdLst>
                <a:gd name="T0" fmla="*/ 272 w 276"/>
                <a:gd name="T1" fmla="*/ 53 h 87"/>
                <a:gd name="T2" fmla="*/ 265 w 276"/>
                <a:gd name="T3" fmla="*/ 68 h 87"/>
                <a:gd name="T4" fmla="*/ 142 w 276"/>
                <a:gd name="T5" fmla="*/ 43 h 87"/>
                <a:gd name="T6" fmla="*/ 10 w 276"/>
                <a:gd name="T7" fmla="*/ 43 h 87"/>
                <a:gd name="T8" fmla="*/ 10 w 276"/>
                <a:gd name="T9" fmla="*/ 75 h 87"/>
                <a:gd name="T10" fmla="*/ 31 w 276"/>
                <a:gd name="T11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6" h="87">
                  <a:moveTo>
                    <a:pt x="272" y="53"/>
                  </a:moveTo>
                  <a:cubicBezTo>
                    <a:pt x="276" y="61"/>
                    <a:pt x="270" y="67"/>
                    <a:pt x="265" y="68"/>
                  </a:cubicBezTo>
                  <a:cubicBezTo>
                    <a:pt x="251" y="70"/>
                    <a:pt x="224" y="85"/>
                    <a:pt x="142" y="43"/>
                  </a:cubicBezTo>
                  <a:cubicBezTo>
                    <a:pt x="60" y="0"/>
                    <a:pt x="10" y="43"/>
                    <a:pt x="10" y="43"/>
                  </a:cubicBezTo>
                  <a:cubicBezTo>
                    <a:pt x="0" y="53"/>
                    <a:pt x="10" y="75"/>
                    <a:pt x="10" y="75"/>
                  </a:cubicBezTo>
                  <a:cubicBezTo>
                    <a:pt x="10" y="75"/>
                    <a:pt x="24" y="87"/>
                    <a:pt x="31" y="87"/>
                  </a:cubicBezTo>
                </a:path>
              </a:pathLst>
            </a:custGeom>
            <a:noFill/>
            <a:ln w="1428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45" name="Freeform 77"/>
            <p:cNvSpPr>
              <a:spLocks/>
            </p:cNvSpPr>
            <p:nvPr/>
          </p:nvSpPr>
          <p:spPr bwMode="auto">
            <a:xfrm>
              <a:off x="1398" y="1489"/>
              <a:ext cx="838" cy="538"/>
            </a:xfrm>
            <a:custGeom>
              <a:avLst/>
              <a:gdLst>
                <a:gd name="T0" fmla="*/ 0 w 360"/>
                <a:gd name="T1" fmla="*/ 0 h 217"/>
                <a:gd name="T2" fmla="*/ 41 w 360"/>
                <a:gd name="T3" fmla="*/ 20 h 217"/>
                <a:gd name="T4" fmla="*/ 90 w 360"/>
                <a:gd name="T5" fmla="*/ 50 h 217"/>
                <a:gd name="T6" fmla="*/ 139 w 360"/>
                <a:gd name="T7" fmla="*/ 83 h 217"/>
                <a:gd name="T8" fmla="*/ 189 w 360"/>
                <a:gd name="T9" fmla="*/ 113 h 217"/>
                <a:gd name="T10" fmla="*/ 236 w 360"/>
                <a:gd name="T11" fmla="*/ 161 h 217"/>
                <a:gd name="T12" fmla="*/ 269 w 360"/>
                <a:gd name="T13" fmla="*/ 188 h 217"/>
                <a:gd name="T14" fmla="*/ 311 w 360"/>
                <a:gd name="T15" fmla="*/ 203 h 217"/>
                <a:gd name="T16" fmla="*/ 360 w 360"/>
                <a:gd name="T17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0" h="217">
                  <a:moveTo>
                    <a:pt x="0" y="0"/>
                  </a:moveTo>
                  <a:cubicBezTo>
                    <a:pt x="13" y="3"/>
                    <a:pt x="30" y="13"/>
                    <a:pt x="41" y="20"/>
                  </a:cubicBezTo>
                  <a:cubicBezTo>
                    <a:pt x="58" y="30"/>
                    <a:pt x="73" y="40"/>
                    <a:pt x="90" y="50"/>
                  </a:cubicBezTo>
                  <a:cubicBezTo>
                    <a:pt x="107" y="60"/>
                    <a:pt x="122" y="73"/>
                    <a:pt x="139" y="83"/>
                  </a:cubicBezTo>
                  <a:cubicBezTo>
                    <a:pt x="156" y="93"/>
                    <a:pt x="175" y="98"/>
                    <a:pt x="189" y="113"/>
                  </a:cubicBezTo>
                  <a:cubicBezTo>
                    <a:pt x="205" y="130"/>
                    <a:pt x="218" y="146"/>
                    <a:pt x="236" y="161"/>
                  </a:cubicBezTo>
                  <a:cubicBezTo>
                    <a:pt x="247" y="170"/>
                    <a:pt x="258" y="180"/>
                    <a:pt x="269" y="188"/>
                  </a:cubicBezTo>
                  <a:cubicBezTo>
                    <a:pt x="282" y="197"/>
                    <a:pt x="296" y="200"/>
                    <a:pt x="311" y="203"/>
                  </a:cubicBezTo>
                  <a:cubicBezTo>
                    <a:pt x="327" y="207"/>
                    <a:pt x="344" y="212"/>
                    <a:pt x="360" y="217"/>
                  </a:cubicBezTo>
                </a:path>
              </a:pathLst>
            </a:custGeom>
            <a:noFill/>
            <a:ln w="11113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46" name="Freeform 78"/>
            <p:cNvSpPr>
              <a:spLocks/>
            </p:cNvSpPr>
            <p:nvPr/>
          </p:nvSpPr>
          <p:spPr bwMode="auto">
            <a:xfrm>
              <a:off x="1350" y="1380"/>
              <a:ext cx="153" cy="136"/>
            </a:xfrm>
            <a:custGeom>
              <a:avLst/>
              <a:gdLst>
                <a:gd name="T0" fmla="*/ 3 w 66"/>
                <a:gd name="T1" fmla="*/ 29 h 55"/>
                <a:gd name="T2" fmla="*/ 11 w 66"/>
                <a:gd name="T3" fmla="*/ 7 h 55"/>
                <a:gd name="T4" fmla="*/ 62 w 66"/>
                <a:gd name="T5" fmla="*/ 18 h 55"/>
                <a:gd name="T6" fmla="*/ 48 w 66"/>
                <a:gd name="T7" fmla="*/ 55 h 55"/>
                <a:gd name="T8" fmla="*/ 3 w 66"/>
                <a:gd name="T9" fmla="*/ 2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55">
                  <a:moveTo>
                    <a:pt x="3" y="29"/>
                  </a:moveTo>
                  <a:cubicBezTo>
                    <a:pt x="3" y="29"/>
                    <a:pt x="0" y="14"/>
                    <a:pt x="11" y="7"/>
                  </a:cubicBezTo>
                  <a:cubicBezTo>
                    <a:pt x="22" y="0"/>
                    <a:pt x="62" y="18"/>
                    <a:pt x="62" y="18"/>
                  </a:cubicBezTo>
                  <a:cubicBezTo>
                    <a:pt x="62" y="18"/>
                    <a:pt x="66" y="48"/>
                    <a:pt x="48" y="55"/>
                  </a:cubicBezTo>
                  <a:cubicBezTo>
                    <a:pt x="48" y="55"/>
                    <a:pt x="15" y="42"/>
                    <a:pt x="3" y="29"/>
                  </a:cubicBezTo>
                  <a:close/>
                </a:path>
              </a:pathLst>
            </a:custGeom>
            <a:noFill/>
            <a:ln w="7938" cap="rnd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47" name="Freeform 79"/>
            <p:cNvSpPr>
              <a:spLocks/>
            </p:cNvSpPr>
            <p:nvPr/>
          </p:nvSpPr>
          <p:spPr bwMode="auto">
            <a:xfrm>
              <a:off x="1584" y="975"/>
              <a:ext cx="121" cy="162"/>
            </a:xfrm>
            <a:custGeom>
              <a:avLst/>
              <a:gdLst>
                <a:gd name="T0" fmla="*/ 45 w 52"/>
                <a:gd name="T1" fmla="*/ 0 h 65"/>
                <a:gd name="T2" fmla="*/ 0 w 52"/>
                <a:gd name="T3" fmla="*/ 65 h 65"/>
                <a:gd name="T4" fmla="*/ 45 w 52"/>
                <a:gd name="T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65">
                  <a:moveTo>
                    <a:pt x="45" y="0"/>
                  </a:moveTo>
                  <a:cubicBezTo>
                    <a:pt x="45" y="0"/>
                    <a:pt x="52" y="36"/>
                    <a:pt x="0" y="65"/>
                  </a:cubicBezTo>
                  <a:cubicBezTo>
                    <a:pt x="0" y="65"/>
                    <a:pt x="40" y="34"/>
                    <a:pt x="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48" name="Freeform 80"/>
            <p:cNvSpPr>
              <a:spLocks/>
            </p:cNvSpPr>
            <p:nvPr/>
          </p:nvSpPr>
          <p:spPr bwMode="auto">
            <a:xfrm>
              <a:off x="1708" y="1000"/>
              <a:ext cx="81" cy="60"/>
            </a:xfrm>
            <a:custGeom>
              <a:avLst/>
              <a:gdLst>
                <a:gd name="T0" fmla="*/ 7 w 35"/>
                <a:gd name="T1" fmla="*/ 0 h 24"/>
                <a:gd name="T2" fmla="*/ 35 w 35"/>
                <a:gd name="T3" fmla="*/ 24 h 24"/>
                <a:gd name="T4" fmla="*/ 7 w 35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24">
                  <a:moveTo>
                    <a:pt x="7" y="0"/>
                  </a:moveTo>
                  <a:cubicBezTo>
                    <a:pt x="7" y="0"/>
                    <a:pt x="0" y="22"/>
                    <a:pt x="35" y="24"/>
                  </a:cubicBezTo>
                  <a:cubicBezTo>
                    <a:pt x="35" y="24"/>
                    <a:pt x="12" y="20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49" name="Freeform 81"/>
            <p:cNvSpPr>
              <a:spLocks/>
            </p:cNvSpPr>
            <p:nvPr/>
          </p:nvSpPr>
          <p:spPr bwMode="auto">
            <a:xfrm>
              <a:off x="1410" y="1315"/>
              <a:ext cx="223" cy="62"/>
            </a:xfrm>
            <a:custGeom>
              <a:avLst/>
              <a:gdLst>
                <a:gd name="T0" fmla="*/ 0 w 96"/>
                <a:gd name="T1" fmla="*/ 19 h 25"/>
                <a:gd name="T2" fmla="*/ 96 w 96"/>
                <a:gd name="T3" fmla="*/ 25 h 25"/>
                <a:gd name="T4" fmla="*/ 0 w 96"/>
                <a:gd name="T5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6" h="25">
                  <a:moveTo>
                    <a:pt x="0" y="19"/>
                  </a:moveTo>
                  <a:cubicBezTo>
                    <a:pt x="0" y="19"/>
                    <a:pt x="43" y="0"/>
                    <a:pt x="96" y="25"/>
                  </a:cubicBezTo>
                  <a:cubicBezTo>
                    <a:pt x="96" y="25"/>
                    <a:pt x="43" y="5"/>
                    <a:pt x="0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50" name="Freeform 82"/>
            <p:cNvSpPr>
              <a:spLocks/>
            </p:cNvSpPr>
            <p:nvPr/>
          </p:nvSpPr>
          <p:spPr bwMode="auto">
            <a:xfrm>
              <a:off x="1343" y="1650"/>
              <a:ext cx="88" cy="74"/>
            </a:xfrm>
            <a:custGeom>
              <a:avLst/>
              <a:gdLst>
                <a:gd name="T0" fmla="*/ 0 w 38"/>
                <a:gd name="T1" fmla="*/ 0 h 30"/>
                <a:gd name="T2" fmla="*/ 38 w 38"/>
                <a:gd name="T3" fmla="*/ 20 h 30"/>
                <a:gd name="T4" fmla="*/ 0 w 38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30">
                  <a:moveTo>
                    <a:pt x="0" y="0"/>
                  </a:moveTo>
                  <a:cubicBezTo>
                    <a:pt x="0" y="0"/>
                    <a:pt x="9" y="30"/>
                    <a:pt x="38" y="20"/>
                  </a:cubicBezTo>
                  <a:cubicBezTo>
                    <a:pt x="38" y="20"/>
                    <a:pt x="16" y="2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51" name="Freeform 83"/>
            <p:cNvSpPr>
              <a:spLocks/>
            </p:cNvSpPr>
            <p:nvPr/>
          </p:nvSpPr>
          <p:spPr bwMode="auto">
            <a:xfrm>
              <a:off x="1603" y="1831"/>
              <a:ext cx="109" cy="55"/>
            </a:xfrm>
            <a:custGeom>
              <a:avLst/>
              <a:gdLst>
                <a:gd name="T0" fmla="*/ 0 w 47"/>
                <a:gd name="T1" fmla="*/ 0 h 22"/>
                <a:gd name="T2" fmla="*/ 47 w 47"/>
                <a:gd name="T3" fmla="*/ 5 h 22"/>
                <a:gd name="T4" fmla="*/ 0 w 4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2">
                  <a:moveTo>
                    <a:pt x="0" y="0"/>
                  </a:moveTo>
                  <a:cubicBezTo>
                    <a:pt x="0" y="0"/>
                    <a:pt x="23" y="22"/>
                    <a:pt x="47" y="5"/>
                  </a:cubicBezTo>
                  <a:cubicBezTo>
                    <a:pt x="47" y="5"/>
                    <a:pt x="28" y="17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52" name="Freeform 84"/>
            <p:cNvSpPr>
              <a:spLocks/>
            </p:cNvSpPr>
            <p:nvPr/>
          </p:nvSpPr>
          <p:spPr bwMode="auto">
            <a:xfrm>
              <a:off x="1736" y="1853"/>
              <a:ext cx="39" cy="18"/>
            </a:xfrm>
            <a:custGeom>
              <a:avLst/>
              <a:gdLst>
                <a:gd name="T0" fmla="*/ 0 w 17"/>
                <a:gd name="T1" fmla="*/ 0 h 7"/>
                <a:gd name="T2" fmla="*/ 17 w 17"/>
                <a:gd name="T3" fmla="*/ 4 h 7"/>
                <a:gd name="T4" fmla="*/ 0 w 17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7">
                  <a:moveTo>
                    <a:pt x="0" y="0"/>
                  </a:moveTo>
                  <a:cubicBezTo>
                    <a:pt x="0" y="0"/>
                    <a:pt x="7" y="7"/>
                    <a:pt x="17" y="4"/>
                  </a:cubicBezTo>
                  <a:cubicBezTo>
                    <a:pt x="17" y="4"/>
                    <a:pt x="2" y="2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53" name="Freeform 85"/>
            <p:cNvSpPr>
              <a:spLocks/>
            </p:cNvSpPr>
            <p:nvPr/>
          </p:nvSpPr>
          <p:spPr bwMode="auto">
            <a:xfrm>
              <a:off x="1824" y="1871"/>
              <a:ext cx="49" cy="35"/>
            </a:xfrm>
            <a:custGeom>
              <a:avLst/>
              <a:gdLst>
                <a:gd name="T0" fmla="*/ 0 w 21"/>
                <a:gd name="T1" fmla="*/ 0 h 14"/>
                <a:gd name="T2" fmla="*/ 21 w 21"/>
                <a:gd name="T3" fmla="*/ 11 h 14"/>
                <a:gd name="T4" fmla="*/ 0 w 21"/>
                <a:gd name="T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4">
                  <a:moveTo>
                    <a:pt x="0" y="0"/>
                  </a:moveTo>
                  <a:cubicBezTo>
                    <a:pt x="0" y="0"/>
                    <a:pt x="5" y="14"/>
                    <a:pt x="21" y="11"/>
                  </a:cubicBezTo>
                  <a:cubicBezTo>
                    <a:pt x="21" y="11"/>
                    <a:pt x="7" y="1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54" name="Freeform 86"/>
            <p:cNvSpPr>
              <a:spLocks/>
            </p:cNvSpPr>
            <p:nvPr/>
          </p:nvSpPr>
          <p:spPr bwMode="auto">
            <a:xfrm>
              <a:off x="856" y="1434"/>
              <a:ext cx="93" cy="87"/>
            </a:xfrm>
            <a:custGeom>
              <a:avLst/>
              <a:gdLst>
                <a:gd name="T0" fmla="*/ 40 w 40"/>
                <a:gd name="T1" fmla="*/ 4 h 35"/>
                <a:gd name="T2" fmla="*/ 0 w 40"/>
                <a:gd name="T3" fmla="*/ 35 h 35"/>
                <a:gd name="T4" fmla="*/ 40 w 40"/>
                <a:gd name="T5" fmla="*/ 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5">
                  <a:moveTo>
                    <a:pt x="40" y="4"/>
                  </a:moveTo>
                  <a:cubicBezTo>
                    <a:pt x="40" y="4"/>
                    <a:pt x="30" y="0"/>
                    <a:pt x="0" y="35"/>
                  </a:cubicBezTo>
                  <a:cubicBezTo>
                    <a:pt x="0" y="35"/>
                    <a:pt x="30" y="7"/>
                    <a:pt x="40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55" name="Freeform 87"/>
            <p:cNvSpPr>
              <a:spLocks/>
            </p:cNvSpPr>
            <p:nvPr/>
          </p:nvSpPr>
          <p:spPr bwMode="auto">
            <a:xfrm>
              <a:off x="766" y="1856"/>
              <a:ext cx="42" cy="203"/>
            </a:xfrm>
            <a:custGeom>
              <a:avLst/>
              <a:gdLst>
                <a:gd name="T0" fmla="*/ 14 w 18"/>
                <a:gd name="T1" fmla="*/ 0 h 82"/>
                <a:gd name="T2" fmla="*/ 0 w 18"/>
                <a:gd name="T3" fmla="*/ 82 h 82"/>
                <a:gd name="T4" fmla="*/ 14 w 18"/>
                <a:gd name="T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" h="82">
                  <a:moveTo>
                    <a:pt x="14" y="0"/>
                  </a:moveTo>
                  <a:cubicBezTo>
                    <a:pt x="14" y="0"/>
                    <a:pt x="18" y="50"/>
                    <a:pt x="0" y="82"/>
                  </a:cubicBezTo>
                  <a:cubicBezTo>
                    <a:pt x="0" y="82"/>
                    <a:pt x="17" y="17"/>
                    <a:pt x="1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56" name="Freeform 88"/>
            <p:cNvSpPr>
              <a:spLocks/>
            </p:cNvSpPr>
            <p:nvPr/>
          </p:nvSpPr>
          <p:spPr bwMode="auto">
            <a:xfrm>
              <a:off x="687" y="2255"/>
              <a:ext cx="139" cy="174"/>
            </a:xfrm>
            <a:custGeom>
              <a:avLst/>
              <a:gdLst>
                <a:gd name="T0" fmla="*/ 17 w 60"/>
                <a:gd name="T1" fmla="*/ 0 h 70"/>
                <a:gd name="T2" fmla="*/ 60 w 60"/>
                <a:gd name="T3" fmla="*/ 70 h 70"/>
                <a:gd name="T4" fmla="*/ 17 w 60"/>
                <a:gd name="T5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70">
                  <a:moveTo>
                    <a:pt x="17" y="0"/>
                  </a:moveTo>
                  <a:cubicBezTo>
                    <a:pt x="17" y="0"/>
                    <a:pt x="7" y="41"/>
                    <a:pt x="60" y="70"/>
                  </a:cubicBezTo>
                  <a:cubicBezTo>
                    <a:pt x="60" y="70"/>
                    <a:pt x="0" y="56"/>
                    <a:pt x="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57" name="Freeform 89"/>
            <p:cNvSpPr>
              <a:spLocks/>
            </p:cNvSpPr>
            <p:nvPr/>
          </p:nvSpPr>
          <p:spPr bwMode="auto">
            <a:xfrm>
              <a:off x="419" y="3247"/>
              <a:ext cx="54" cy="206"/>
            </a:xfrm>
            <a:custGeom>
              <a:avLst/>
              <a:gdLst>
                <a:gd name="T0" fmla="*/ 23 w 23"/>
                <a:gd name="T1" fmla="*/ 0 h 83"/>
                <a:gd name="T2" fmla="*/ 16 w 23"/>
                <a:gd name="T3" fmla="*/ 83 h 83"/>
                <a:gd name="T4" fmla="*/ 23 w 23"/>
                <a:gd name="T5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3">
                  <a:moveTo>
                    <a:pt x="23" y="0"/>
                  </a:moveTo>
                  <a:cubicBezTo>
                    <a:pt x="23" y="0"/>
                    <a:pt x="0" y="51"/>
                    <a:pt x="16" y="83"/>
                  </a:cubicBezTo>
                  <a:cubicBezTo>
                    <a:pt x="16" y="83"/>
                    <a:pt x="8" y="41"/>
                    <a:pt x="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58" name="Freeform 90"/>
            <p:cNvSpPr>
              <a:spLocks/>
            </p:cNvSpPr>
            <p:nvPr/>
          </p:nvSpPr>
          <p:spPr bwMode="auto">
            <a:xfrm>
              <a:off x="961" y="1407"/>
              <a:ext cx="116" cy="216"/>
            </a:xfrm>
            <a:custGeom>
              <a:avLst/>
              <a:gdLst>
                <a:gd name="T0" fmla="*/ 46 w 50"/>
                <a:gd name="T1" fmla="*/ 22 h 87"/>
                <a:gd name="T2" fmla="*/ 0 w 50"/>
                <a:gd name="T3" fmla="*/ 87 h 87"/>
                <a:gd name="T4" fmla="*/ 41 w 50"/>
                <a:gd name="T5" fmla="*/ 0 h 87"/>
                <a:gd name="T6" fmla="*/ 46 w 50"/>
                <a:gd name="T7" fmla="*/ 2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87">
                  <a:moveTo>
                    <a:pt x="46" y="22"/>
                  </a:moveTo>
                  <a:cubicBezTo>
                    <a:pt x="46" y="22"/>
                    <a:pt x="50" y="54"/>
                    <a:pt x="0" y="87"/>
                  </a:cubicBezTo>
                  <a:cubicBezTo>
                    <a:pt x="0" y="87"/>
                    <a:pt x="43" y="34"/>
                    <a:pt x="41" y="0"/>
                  </a:cubicBezTo>
                  <a:cubicBezTo>
                    <a:pt x="41" y="0"/>
                    <a:pt x="43" y="29"/>
                    <a:pt x="46" y="22"/>
                  </a:cubicBezTo>
                  <a:close/>
                </a:path>
              </a:pathLst>
            </a:custGeom>
            <a:solidFill>
              <a:srgbClr val="EAC3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59" name="Freeform 91"/>
            <p:cNvSpPr>
              <a:spLocks/>
            </p:cNvSpPr>
            <p:nvPr/>
          </p:nvSpPr>
          <p:spPr bwMode="auto">
            <a:xfrm>
              <a:off x="780" y="2017"/>
              <a:ext cx="225" cy="72"/>
            </a:xfrm>
            <a:custGeom>
              <a:avLst/>
              <a:gdLst>
                <a:gd name="T0" fmla="*/ 0 w 97"/>
                <a:gd name="T1" fmla="*/ 29 h 29"/>
                <a:gd name="T2" fmla="*/ 97 w 97"/>
                <a:gd name="T3" fmla="*/ 0 h 29"/>
                <a:gd name="T4" fmla="*/ 11 w 97"/>
                <a:gd name="T5" fmla="*/ 2 h 29"/>
                <a:gd name="T6" fmla="*/ 0 w 97"/>
                <a:gd name="T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29">
                  <a:moveTo>
                    <a:pt x="0" y="29"/>
                  </a:moveTo>
                  <a:cubicBezTo>
                    <a:pt x="0" y="29"/>
                    <a:pt x="70" y="18"/>
                    <a:pt x="97" y="0"/>
                  </a:cubicBezTo>
                  <a:cubicBezTo>
                    <a:pt x="97" y="0"/>
                    <a:pt x="28" y="16"/>
                    <a:pt x="11" y="2"/>
                  </a:cubicBezTo>
                  <a:cubicBezTo>
                    <a:pt x="11" y="2"/>
                    <a:pt x="5" y="24"/>
                    <a:pt x="0" y="29"/>
                  </a:cubicBezTo>
                  <a:close/>
                </a:path>
              </a:pathLst>
            </a:custGeom>
            <a:solidFill>
              <a:srgbClr val="D8A5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60" name="Freeform 92"/>
            <p:cNvSpPr>
              <a:spLocks/>
            </p:cNvSpPr>
            <p:nvPr/>
          </p:nvSpPr>
          <p:spPr bwMode="auto">
            <a:xfrm>
              <a:off x="742" y="2208"/>
              <a:ext cx="203" cy="77"/>
            </a:xfrm>
            <a:custGeom>
              <a:avLst/>
              <a:gdLst>
                <a:gd name="T0" fmla="*/ 3 w 87"/>
                <a:gd name="T1" fmla="*/ 27 h 31"/>
                <a:gd name="T2" fmla="*/ 87 w 87"/>
                <a:gd name="T3" fmla="*/ 24 h 31"/>
                <a:gd name="T4" fmla="*/ 3 w 87"/>
                <a:gd name="T5" fmla="*/ 0 h 31"/>
                <a:gd name="T6" fmla="*/ 3 w 87"/>
                <a:gd name="T7" fmla="*/ 2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31">
                  <a:moveTo>
                    <a:pt x="3" y="27"/>
                  </a:moveTo>
                  <a:cubicBezTo>
                    <a:pt x="3" y="27"/>
                    <a:pt x="65" y="31"/>
                    <a:pt x="87" y="24"/>
                  </a:cubicBezTo>
                  <a:cubicBezTo>
                    <a:pt x="87" y="24"/>
                    <a:pt x="12" y="18"/>
                    <a:pt x="3" y="0"/>
                  </a:cubicBezTo>
                  <a:cubicBezTo>
                    <a:pt x="3" y="0"/>
                    <a:pt x="0" y="23"/>
                    <a:pt x="3" y="27"/>
                  </a:cubicBezTo>
                  <a:close/>
                </a:path>
              </a:pathLst>
            </a:custGeom>
            <a:solidFill>
              <a:srgbClr val="D8A5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61" name="Freeform 93"/>
            <p:cNvSpPr>
              <a:spLocks/>
            </p:cNvSpPr>
            <p:nvPr/>
          </p:nvSpPr>
          <p:spPr bwMode="auto">
            <a:xfrm>
              <a:off x="742" y="2297"/>
              <a:ext cx="240" cy="167"/>
            </a:xfrm>
            <a:custGeom>
              <a:avLst/>
              <a:gdLst>
                <a:gd name="T0" fmla="*/ 3 w 103"/>
                <a:gd name="T1" fmla="*/ 0 h 67"/>
                <a:gd name="T2" fmla="*/ 41 w 103"/>
                <a:gd name="T3" fmla="*/ 43 h 67"/>
                <a:gd name="T4" fmla="*/ 103 w 103"/>
                <a:gd name="T5" fmla="*/ 45 h 67"/>
                <a:gd name="T6" fmla="*/ 45 w 103"/>
                <a:gd name="T7" fmla="*/ 42 h 67"/>
                <a:gd name="T8" fmla="*/ 3 w 103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67">
                  <a:moveTo>
                    <a:pt x="3" y="0"/>
                  </a:moveTo>
                  <a:cubicBezTo>
                    <a:pt x="3" y="0"/>
                    <a:pt x="0" y="23"/>
                    <a:pt x="41" y="43"/>
                  </a:cubicBezTo>
                  <a:cubicBezTo>
                    <a:pt x="82" y="63"/>
                    <a:pt x="87" y="58"/>
                    <a:pt x="103" y="45"/>
                  </a:cubicBezTo>
                  <a:cubicBezTo>
                    <a:pt x="103" y="45"/>
                    <a:pt x="83" y="67"/>
                    <a:pt x="45" y="42"/>
                  </a:cubicBezTo>
                  <a:cubicBezTo>
                    <a:pt x="3" y="15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D8A5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62" name="Freeform 94"/>
            <p:cNvSpPr>
              <a:spLocks/>
            </p:cNvSpPr>
            <p:nvPr/>
          </p:nvSpPr>
          <p:spPr bwMode="auto">
            <a:xfrm>
              <a:off x="1919" y="1844"/>
              <a:ext cx="240" cy="148"/>
            </a:xfrm>
            <a:custGeom>
              <a:avLst/>
              <a:gdLst>
                <a:gd name="T0" fmla="*/ 3 w 103"/>
                <a:gd name="T1" fmla="*/ 0 h 60"/>
                <a:gd name="T2" fmla="*/ 103 w 103"/>
                <a:gd name="T3" fmla="*/ 60 h 60"/>
                <a:gd name="T4" fmla="*/ 0 w 103"/>
                <a:gd name="T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60">
                  <a:moveTo>
                    <a:pt x="3" y="0"/>
                  </a:moveTo>
                  <a:cubicBezTo>
                    <a:pt x="3" y="0"/>
                    <a:pt x="41" y="51"/>
                    <a:pt x="103" y="60"/>
                  </a:cubicBezTo>
                  <a:cubicBezTo>
                    <a:pt x="103" y="60"/>
                    <a:pt x="42" y="37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63" name="Freeform 95"/>
            <p:cNvSpPr>
              <a:spLocks/>
            </p:cNvSpPr>
            <p:nvPr/>
          </p:nvSpPr>
          <p:spPr bwMode="auto">
            <a:xfrm>
              <a:off x="1954" y="1352"/>
              <a:ext cx="407" cy="95"/>
            </a:xfrm>
            <a:custGeom>
              <a:avLst/>
              <a:gdLst>
                <a:gd name="T0" fmla="*/ 7 w 175"/>
                <a:gd name="T1" fmla="*/ 22 h 38"/>
                <a:gd name="T2" fmla="*/ 0 w 175"/>
                <a:gd name="T3" fmla="*/ 38 h 38"/>
                <a:gd name="T4" fmla="*/ 175 w 175"/>
                <a:gd name="T5" fmla="*/ 36 h 38"/>
                <a:gd name="T6" fmla="*/ 159 w 175"/>
                <a:gd name="T7" fmla="*/ 0 h 38"/>
                <a:gd name="T8" fmla="*/ 7 w 175"/>
                <a:gd name="T9" fmla="*/ 2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38">
                  <a:moveTo>
                    <a:pt x="7" y="22"/>
                  </a:moveTo>
                  <a:cubicBezTo>
                    <a:pt x="7" y="22"/>
                    <a:pt x="12" y="30"/>
                    <a:pt x="0" y="38"/>
                  </a:cubicBezTo>
                  <a:cubicBezTo>
                    <a:pt x="0" y="38"/>
                    <a:pt x="146" y="11"/>
                    <a:pt x="175" y="36"/>
                  </a:cubicBezTo>
                  <a:cubicBezTo>
                    <a:pt x="159" y="0"/>
                    <a:pt x="159" y="0"/>
                    <a:pt x="159" y="0"/>
                  </a:cubicBezTo>
                  <a:lnTo>
                    <a:pt x="7" y="22"/>
                  </a:lnTo>
                  <a:close/>
                </a:path>
              </a:pathLst>
            </a:custGeom>
            <a:solidFill>
              <a:srgbClr val="EAC3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</p:grpSp>
      <p:grpSp>
        <p:nvGrpSpPr>
          <p:cNvPr id="564" name="Group 96"/>
          <p:cNvGrpSpPr>
            <a:grpSpLocks/>
          </p:cNvGrpSpPr>
          <p:nvPr/>
        </p:nvGrpSpPr>
        <p:grpSpPr bwMode="auto">
          <a:xfrm>
            <a:off x="3610054" y="4614180"/>
            <a:ext cx="1354448" cy="2129862"/>
            <a:chOff x="1779" y="2165"/>
            <a:chExt cx="840" cy="1144"/>
          </a:xfrm>
        </p:grpSpPr>
        <p:sp>
          <p:nvSpPr>
            <p:cNvPr id="565" name="Freeform 97"/>
            <p:cNvSpPr>
              <a:spLocks/>
            </p:cNvSpPr>
            <p:nvPr/>
          </p:nvSpPr>
          <p:spPr bwMode="auto">
            <a:xfrm>
              <a:off x="2236" y="2296"/>
              <a:ext cx="383" cy="856"/>
            </a:xfrm>
            <a:custGeom>
              <a:avLst/>
              <a:gdLst>
                <a:gd name="T0" fmla="*/ 149 w 153"/>
                <a:gd name="T1" fmla="*/ 263 h 321"/>
                <a:gd name="T2" fmla="*/ 118 w 153"/>
                <a:gd name="T3" fmla="*/ 313 h 321"/>
                <a:gd name="T4" fmla="*/ 96 w 153"/>
                <a:gd name="T5" fmla="*/ 317 h 321"/>
                <a:gd name="T6" fmla="*/ 49 w 153"/>
                <a:gd name="T7" fmla="*/ 282 h 321"/>
                <a:gd name="T8" fmla="*/ 5 w 153"/>
                <a:gd name="T9" fmla="*/ 58 h 321"/>
                <a:gd name="T10" fmla="*/ 36 w 153"/>
                <a:gd name="T11" fmla="*/ 8 h 321"/>
                <a:gd name="T12" fmla="*/ 57 w 153"/>
                <a:gd name="T13" fmla="*/ 4 h 321"/>
                <a:gd name="T14" fmla="*/ 105 w 153"/>
                <a:gd name="T15" fmla="*/ 39 h 321"/>
                <a:gd name="T16" fmla="*/ 149 w 153"/>
                <a:gd name="T17" fmla="*/ 263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3" h="321">
                  <a:moveTo>
                    <a:pt x="149" y="263"/>
                  </a:moveTo>
                  <a:cubicBezTo>
                    <a:pt x="153" y="286"/>
                    <a:pt x="139" y="308"/>
                    <a:pt x="118" y="313"/>
                  </a:cubicBezTo>
                  <a:cubicBezTo>
                    <a:pt x="96" y="317"/>
                    <a:pt x="96" y="317"/>
                    <a:pt x="96" y="317"/>
                  </a:cubicBezTo>
                  <a:cubicBezTo>
                    <a:pt x="75" y="321"/>
                    <a:pt x="53" y="306"/>
                    <a:pt x="49" y="282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0" y="35"/>
                    <a:pt x="14" y="12"/>
                    <a:pt x="36" y="8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79" y="0"/>
                    <a:pt x="100" y="15"/>
                    <a:pt x="105" y="39"/>
                  </a:cubicBezTo>
                  <a:lnTo>
                    <a:pt x="149" y="263"/>
                  </a:lnTo>
                  <a:close/>
                </a:path>
              </a:pathLst>
            </a:custGeom>
            <a:solidFill>
              <a:srgbClr val="EAE9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66" name="Freeform 98"/>
            <p:cNvSpPr>
              <a:spLocks/>
            </p:cNvSpPr>
            <p:nvPr/>
          </p:nvSpPr>
          <p:spPr bwMode="auto">
            <a:xfrm>
              <a:off x="2206" y="2165"/>
              <a:ext cx="303" cy="336"/>
            </a:xfrm>
            <a:custGeom>
              <a:avLst/>
              <a:gdLst>
                <a:gd name="T0" fmla="*/ 200 w 303"/>
                <a:gd name="T1" fmla="*/ 11 h 336"/>
                <a:gd name="T2" fmla="*/ 210 w 303"/>
                <a:gd name="T3" fmla="*/ 59 h 336"/>
                <a:gd name="T4" fmla="*/ 55 w 303"/>
                <a:gd name="T5" fmla="*/ 91 h 336"/>
                <a:gd name="T6" fmla="*/ 48 w 303"/>
                <a:gd name="T7" fmla="*/ 43 h 336"/>
                <a:gd name="T8" fmla="*/ 0 w 303"/>
                <a:gd name="T9" fmla="*/ 51 h 336"/>
                <a:gd name="T10" fmla="*/ 53 w 303"/>
                <a:gd name="T11" fmla="*/ 336 h 336"/>
                <a:gd name="T12" fmla="*/ 303 w 303"/>
                <a:gd name="T13" fmla="*/ 286 h 336"/>
                <a:gd name="T14" fmla="*/ 250 w 303"/>
                <a:gd name="T15" fmla="*/ 0 h 336"/>
                <a:gd name="T16" fmla="*/ 200 w 303"/>
                <a:gd name="T17" fmla="*/ 11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3" h="336">
                  <a:moveTo>
                    <a:pt x="200" y="11"/>
                  </a:moveTo>
                  <a:lnTo>
                    <a:pt x="210" y="59"/>
                  </a:lnTo>
                  <a:lnTo>
                    <a:pt x="55" y="91"/>
                  </a:lnTo>
                  <a:lnTo>
                    <a:pt x="48" y="43"/>
                  </a:lnTo>
                  <a:lnTo>
                    <a:pt x="0" y="51"/>
                  </a:lnTo>
                  <a:lnTo>
                    <a:pt x="53" y="336"/>
                  </a:lnTo>
                  <a:lnTo>
                    <a:pt x="303" y="286"/>
                  </a:lnTo>
                  <a:lnTo>
                    <a:pt x="250" y="0"/>
                  </a:lnTo>
                  <a:lnTo>
                    <a:pt x="200" y="1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67" name="Freeform 99"/>
            <p:cNvSpPr>
              <a:spLocks/>
            </p:cNvSpPr>
            <p:nvPr/>
          </p:nvSpPr>
          <p:spPr bwMode="auto">
            <a:xfrm>
              <a:off x="2451" y="3000"/>
              <a:ext cx="83" cy="139"/>
            </a:xfrm>
            <a:custGeom>
              <a:avLst/>
              <a:gdLst>
                <a:gd name="T0" fmla="*/ 32 w 33"/>
                <a:gd name="T1" fmla="*/ 35 h 52"/>
                <a:gd name="T2" fmla="*/ 21 w 33"/>
                <a:gd name="T3" fmla="*/ 51 h 52"/>
                <a:gd name="T4" fmla="*/ 21 w 33"/>
                <a:gd name="T5" fmla="*/ 51 h 52"/>
                <a:gd name="T6" fmla="*/ 6 w 33"/>
                <a:gd name="T7" fmla="*/ 40 h 52"/>
                <a:gd name="T8" fmla="*/ 1 w 33"/>
                <a:gd name="T9" fmla="*/ 17 h 52"/>
                <a:gd name="T10" fmla="*/ 12 w 33"/>
                <a:gd name="T11" fmla="*/ 2 h 52"/>
                <a:gd name="T12" fmla="*/ 12 w 33"/>
                <a:gd name="T13" fmla="*/ 2 h 52"/>
                <a:gd name="T14" fmla="*/ 27 w 33"/>
                <a:gd name="T15" fmla="*/ 12 h 52"/>
                <a:gd name="T16" fmla="*/ 32 w 33"/>
                <a:gd name="T17" fmla="*/ 3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52">
                  <a:moveTo>
                    <a:pt x="32" y="35"/>
                  </a:moveTo>
                  <a:cubicBezTo>
                    <a:pt x="33" y="42"/>
                    <a:pt x="29" y="49"/>
                    <a:pt x="21" y="51"/>
                  </a:cubicBezTo>
                  <a:cubicBezTo>
                    <a:pt x="21" y="51"/>
                    <a:pt x="21" y="51"/>
                    <a:pt x="21" y="51"/>
                  </a:cubicBezTo>
                  <a:cubicBezTo>
                    <a:pt x="14" y="52"/>
                    <a:pt x="7" y="48"/>
                    <a:pt x="6" y="40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0"/>
                    <a:pt x="5" y="3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9" y="0"/>
                    <a:pt x="26" y="5"/>
                    <a:pt x="27" y="12"/>
                  </a:cubicBezTo>
                  <a:lnTo>
                    <a:pt x="32" y="35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68" name="Freeform 100"/>
            <p:cNvSpPr>
              <a:spLocks/>
            </p:cNvSpPr>
            <p:nvPr/>
          </p:nvSpPr>
          <p:spPr bwMode="auto">
            <a:xfrm>
              <a:off x="2451" y="3000"/>
              <a:ext cx="83" cy="139"/>
            </a:xfrm>
            <a:custGeom>
              <a:avLst/>
              <a:gdLst>
                <a:gd name="T0" fmla="*/ 32 w 33"/>
                <a:gd name="T1" fmla="*/ 35 h 52"/>
                <a:gd name="T2" fmla="*/ 21 w 33"/>
                <a:gd name="T3" fmla="*/ 51 h 52"/>
                <a:gd name="T4" fmla="*/ 21 w 33"/>
                <a:gd name="T5" fmla="*/ 51 h 52"/>
                <a:gd name="T6" fmla="*/ 6 w 33"/>
                <a:gd name="T7" fmla="*/ 40 h 52"/>
                <a:gd name="T8" fmla="*/ 1 w 33"/>
                <a:gd name="T9" fmla="*/ 17 h 52"/>
                <a:gd name="T10" fmla="*/ 12 w 33"/>
                <a:gd name="T11" fmla="*/ 2 h 52"/>
                <a:gd name="T12" fmla="*/ 12 w 33"/>
                <a:gd name="T13" fmla="*/ 2 h 52"/>
                <a:gd name="T14" fmla="*/ 27 w 33"/>
                <a:gd name="T15" fmla="*/ 12 h 52"/>
                <a:gd name="T16" fmla="*/ 32 w 33"/>
                <a:gd name="T17" fmla="*/ 3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52">
                  <a:moveTo>
                    <a:pt x="32" y="35"/>
                  </a:moveTo>
                  <a:cubicBezTo>
                    <a:pt x="33" y="42"/>
                    <a:pt x="29" y="49"/>
                    <a:pt x="21" y="51"/>
                  </a:cubicBezTo>
                  <a:cubicBezTo>
                    <a:pt x="21" y="51"/>
                    <a:pt x="21" y="51"/>
                    <a:pt x="21" y="51"/>
                  </a:cubicBezTo>
                  <a:cubicBezTo>
                    <a:pt x="14" y="52"/>
                    <a:pt x="7" y="48"/>
                    <a:pt x="6" y="40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0"/>
                    <a:pt x="5" y="3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9" y="0"/>
                    <a:pt x="26" y="5"/>
                    <a:pt x="27" y="12"/>
                  </a:cubicBezTo>
                  <a:lnTo>
                    <a:pt x="32" y="35"/>
                  </a:lnTo>
                  <a:close/>
                </a:path>
              </a:pathLst>
            </a:custGeom>
            <a:noFill/>
            <a:ln w="3175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69" name="Line 101"/>
            <p:cNvSpPr>
              <a:spLocks noChangeShapeType="1"/>
            </p:cNvSpPr>
            <p:nvPr/>
          </p:nvSpPr>
          <p:spPr bwMode="auto">
            <a:xfrm>
              <a:off x="2284" y="2253"/>
              <a:ext cx="45" cy="235"/>
            </a:xfrm>
            <a:prstGeom prst="line">
              <a:avLst/>
            </a:prstGeom>
            <a:noFill/>
            <a:ln w="15875">
              <a:solidFill>
                <a:srgbClr val="B7B6B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70" name="Line 102"/>
            <p:cNvSpPr>
              <a:spLocks noChangeShapeType="1"/>
            </p:cNvSpPr>
            <p:nvPr/>
          </p:nvSpPr>
          <p:spPr bwMode="auto">
            <a:xfrm>
              <a:off x="2389" y="2232"/>
              <a:ext cx="45" cy="235"/>
            </a:xfrm>
            <a:prstGeom prst="line">
              <a:avLst/>
            </a:prstGeom>
            <a:noFill/>
            <a:ln w="15875">
              <a:solidFill>
                <a:srgbClr val="B7B6B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71" name="Line 103"/>
            <p:cNvSpPr>
              <a:spLocks noChangeShapeType="1"/>
            </p:cNvSpPr>
            <p:nvPr/>
          </p:nvSpPr>
          <p:spPr bwMode="auto">
            <a:xfrm flipV="1">
              <a:off x="2304" y="2333"/>
              <a:ext cx="107" cy="22"/>
            </a:xfrm>
            <a:prstGeom prst="line">
              <a:avLst/>
            </a:prstGeom>
            <a:noFill/>
            <a:ln w="15875">
              <a:solidFill>
                <a:srgbClr val="B7B6B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72" name="Freeform 104"/>
            <p:cNvSpPr>
              <a:spLocks/>
            </p:cNvSpPr>
            <p:nvPr/>
          </p:nvSpPr>
          <p:spPr bwMode="auto">
            <a:xfrm>
              <a:off x="2259" y="2451"/>
              <a:ext cx="360" cy="701"/>
            </a:xfrm>
            <a:custGeom>
              <a:avLst/>
              <a:gdLst>
                <a:gd name="T0" fmla="*/ 100 w 144"/>
                <a:gd name="T1" fmla="*/ 0 h 263"/>
                <a:gd name="T2" fmla="*/ 140 w 144"/>
                <a:gd name="T3" fmla="*/ 205 h 263"/>
                <a:gd name="T4" fmla="*/ 109 w 144"/>
                <a:gd name="T5" fmla="*/ 255 h 263"/>
                <a:gd name="T6" fmla="*/ 87 w 144"/>
                <a:gd name="T7" fmla="*/ 259 h 263"/>
                <a:gd name="T8" fmla="*/ 40 w 144"/>
                <a:gd name="T9" fmla="*/ 224 h 263"/>
                <a:gd name="T10" fmla="*/ 0 w 144"/>
                <a:gd name="T11" fmla="*/ 19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4" h="263">
                  <a:moveTo>
                    <a:pt x="100" y="0"/>
                  </a:moveTo>
                  <a:cubicBezTo>
                    <a:pt x="140" y="205"/>
                    <a:pt x="140" y="205"/>
                    <a:pt x="140" y="205"/>
                  </a:cubicBezTo>
                  <a:cubicBezTo>
                    <a:pt x="144" y="228"/>
                    <a:pt x="131" y="250"/>
                    <a:pt x="109" y="255"/>
                  </a:cubicBezTo>
                  <a:cubicBezTo>
                    <a:pt x="87" y="259"/>
                    <a:pt x="87" y="259"/>
                    <a:pt x="87" y="259"/>
                  </a:cubicBezTo>
                  <a:cubicBezTo>
                    <a:pt x="66" y="263"/>
                    <a:pt x="45" y="248"/>
                    <a:pt x="40" y="224"/>
                  </a:cubicBezTo>
                  <a:cubicBezTo>
                    <a:pt x="0" y="19"/>
                    <a:pt x="0" y="19"/>
                    <a:pt x="0" y="19"/>
                  </a:cubicBezTo>
                </a:path>
              </a:pathLst>
            </a:custGeom>
            <a:noFill/>
            <a:ln w="793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73" name="Freeform 105"/>
            <p:cNvSpPr>
              <a:spLocks/>
            </p:cNvSpPr>
            <p:nvPr/>
          </p:nvSpPr>
          <p:spPr bwMode="auto">
            <a:xfrm>
              <a:off x="2206" y="2165"/>
              <a:ext cx="303" cy="336"/>
            </a:xfrm>
            <a:custGeom>
              <a:avLst/>
              <a:gdLst>
                <a:gd name="T0" fmla="*/ 200 w 303"/>
                <a:gd name="T1" fmla="*/ 11 h 336"/>
                <a:gd name="T2" fmla="*/ 210 w 303"/>
                <a:gd name="T3" fmla="*/ 59 h 336"/>
                <a:gd name="T4" fmla="*/ 58 w 303"/>
                <a:gd name="T5" fmla="*/ 91 h 336"/>
                <a:gd name="T6" fmla="*/ 48 w 303"/>
                <a:gd name="T7" fmla="*/ 43 h 336"/>
                <a:gd name="T8" fmla="*/ 0 w 303"/>
                <a:gd name="T9" fmla="*/ 51 h 336"/>
                <a:gd name="T10" fmla="*/ 53 w 303"/>
                <a:gd name="T11" fmla="*/ 336 h 336"/>
                <a:gd name="T12" fmla="*/ 303 w 303"/>
                <a:gd name="T13" fmla="*/ 286 h 336"/>
                <a:gd name="T14" fmla="*/ 250 w 303"/>
                <a:gd name="T15" fmla="*/ 0 h 336"/>
                <a:gd name="T16" fmla="*/ 200 w 303"/>
                <a:gd name="T17" fmla="*/ 11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3" h="336">
                  <a:moveTo>
                    <a:pt x="200" y="11"/>
                  </a:moveTo>
                  <a:lnTo>
                    <a:pt x="210" y="59"/>
                  </a:lnTo>
                  <a:lnTo>
                    <a:pt x="58" y="91"/>
                  </a:lnTo>
                  <a:lnTo>
                    <a:pt x="48" y="43"/>
                  </a:lnTo>
                  <a:lnTo>
                    <a:pt x="0" y="51"/>
                  </a:lnTo>
                  <a:lnTo>
                    <a:pt x="53" y="336"/>
                  </a:lnTo>
                  <a:lnTo>
                    <a:pt x="303" y="286"/>
                  </a:lnTo>
                  <a:lnTo>
                    <a:pt x="250" y="0"/>
                  </a:lnTo>
                  <a:lnTo>
                    <a:pt x="200" y="11"/>
                  </a:lnTo>
                  <a:close/>
                </a:path>
              </a:pathLst>
            </a:custGeom>
            <a:noFill/>
            <a:ln w="793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74" name="Freeform 106"/>
            <p:cNvSpPr>
              <a:spLocks/>
            </p:cNvSpPr>
            <p:nvPr/>
          </p:nvSpPr>
          <p:spPr bwMode="auto">
            <a:xfrm>
              <a:off x="2271" y="2515"/>
              <a:ext cx="193" cy="621"/>
            </a:xfrm>
            <a:custGeom>
              <a:avLst/>
              <a:gdLst>
                <a:gd name="T0" fmla="*/ 0 w 77"/>
                <a:gd name="T1" fmla="*/ 0 h 233"/>
                <a:gd name="T2" fmla="*/ 40 w 77"/>
                <a:gd name="T3" fmla="*/ 203 h 233"/>
                <a:gd name="T4" fmla="*/ 77 w 77"/>
                <a:gd name="T5" fmla="*/ 232 h 233"/>
                <a:gd name="T6" fmla="*/ 43 w 77"/>
                <a:gd name="T7" fmla="*/ 203 h 233"/>
                <a:gd name="T8" fmla="*/ 3 w 77"/>
                <a:gd name="T9" fmla="*/ 0 h 233"/>
                <a:gd name="T10" fmla="*/ 0 w 77"/>
                <a:gd name="T11" fmla="*/ 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233">
                  <a:moveTo>
                    <a:pt x="0" y="0"/>
                  </a:moveTo>
                  <a:cubicBezTo>
                    <a:pt x="40" y="203"/>
                    <a:pt x="40" y="203"/>
                    <a:pt x="40" y="203"/>
                  </a:cubicBezTo>
                  <a:cubicBezTo>
                    <a:pt x="40" y="203"/>
                    <a:pt x="46" y="232"/>
                    <a:pt x="77" y="232"/>
                  </a:cubicBezTo>
                  <a:cubicBezTo>
                    <a:pt x="77" y="232"/>
                    <a:pt x="49" y="233"/>
                    <a:pt x="43" y="203"/>
                  </a:cubicBezTo>
                  <a:cubicBezTo>
                    <a:pt x="36" y="171"/>
                    <a:pt x="3" y="0"/>
                    <a:pt x="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75" name="Freeform 107"/>
            <p:cNvSpPr>
              <a:spLocks/>
            </p:cNvSpPr>
            <p:nvPr/>
          </p:nvSpPr>
          <p:spPr bwMode="auto">
            <a:xfrm>
              <a:off x="2459" y="3011"/>
              <a:ext cx="17" cy="98"/>
            </a:xfrm>
            <a:custGeom>
              <a:avLst/>
              <a:gdLst>
                <a:gd name="T0" fmla="*/ 7 w 7"/>
                <a:gd name="T1" fmla="*/ 0 h 37"/>
                <a:gd name="T2" fmla="*/ 0 w 7"/>
                <a:gd name="T3" fmla="*/ 11 h 37"/>
                <a:gd name="T4" fmla="*/ 5 w 7"/>
                <a:gd name="T5" fmla="*/ 37 h 37"/>
                <a:gd name="T6" fmla="*/ 2 w 7"/>
                <a:gd name="T7" fmla="*/ 12 h 37"/>
                <a:gd name="T8" fmla="*/ 7 w 7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7">
                  <a:moveTo>
                    <a:pt x="7" y="0"/>
                  </a:moveTo>
                  <a:cubicBezTo>
                    <a:pt x="7" y="0"/>
                    <a:pt x="0" y="1"/>
                    <a:pt x="0" y="11"/>
                  </a:cubicBezTo>
                  <a:cubicBezTo>
                    <a:pt x="0" y="11"/>
                    <a:pt x="5" y="37"/>
                    <a:pt x="5" y="37"/>
                  </a:cubicBezTo>
                  <a:cubicBezTo>
                    <a:pt x="4" y="36"/>
                    <a:pt x="2" y="12"/>
                    <a:pt x="2" y="12"/>
                  </a:cubicBezTo>
                  <a:cubicBezTo>
                    <a:pt x="2" y="12"/>
                    <a:pt x="1" y="5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76" name="Freeform 108"/>
            <p:cNvSpPr>
              <a:spLocks/>
            </p:cNvSpPr>
            <p:nvPr/>
          </p:nvSpPr>
          <p:spPr bwMode="auto">
            <a:xfrm>
              <a:off x="2416" y="2173"/>
              <a:ext cx="48" cy="83"/>
            </a:xfrm>
            <a:custGeom>
              <a:avLst/>
              <a:gdLst>
                <a:gd name="T0" fmla="*/ 0 w 48"/>
                <a:gd name="T1" fmla="*/ 8 h 83"/>
                <a:gd name="T2" fmla="*/ 33 w 48"/>
                <a:gd name="T3" fmla="*/ 0 h 83"/>
                <a:gd name="T4" fmla="*/ 48 w 48"/>
                <a:gd name="T5" fmla="*/ 83 h 83"/>
                <a:gd name="T6" fmla="*/ 28 w 48"/>
                <a:gd name="T7" fmla="*/ 8 h 83"/>
                <a:gd name="T8" fmla="*/ 0 w 48"/>
                <a:gd name="T9" fmla="*/ 8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83">
                  <a:moveTo>
                    <a:pt x="0" y="8"/>
                  </a:moveTo>
                  <a:lnTo>
                    <a:pt x="33" y="0"/>
                  </a:lnTo>
                  <a:lnTo>
                    <a:pt x="48" y="83"/>
                  </a:lnTo>
                  <a:lnTo>
                    <a:pt x="28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77" name="Freeform 109"/>
            <p:cNvSpPr>
              <a:spLocks/>
            </p:cNvSpPr>
            <p:nvPr/>
          </p:nvSpPr>
          <p:spPr bwMode="auto">
            <a:xfrm>
              <a:off x="1989" y="2472"/>
              <a:ext cx="515" cy="837"/>
            </a:xfrm>
            <a:custGeom>
              <a:avLst/>
              <a:gdLst>
                <a:gd name="T0" fmla="*/ 196 w 206"/>
                <a:gd name="T1" fmla="*/ 240 h 314"/>
                <a:gd name="T2" fmla="*/ 177 w 206"/>
                <a:gd name="T3" fmla="*/ 296 h 314"/>
                <a:gd name="T4" fmla="*/ 158 w 206"/>
                <a:gd name="T5" fmla="*/ 305 h 314"/>
                <a:gd name="T6" fmla="*/ 103 w 206"/>
                <a:gd name="T7" fmla="*/ 282 h 314"/>
                <a:gd name="T8" fmla="*/ 10 w 206"/>
                <a:gd name="T9" fmla="*/ 74 h 314"/>
                <a:gd name="T10" fmla="*/ 28 w 206"/>
                <a:gd name="T11" fmla="*/ 18 h 314"/>
                <a:gd name="T12" fmla="*/ 48 w 206"/>
                <a:gd name="T13" fmla="*/ 9 h 314"/>
                <a:gd name="T14" fmla="*/ 102 w 206"/>
                <a:gd name="T15" fmla="*/ 32 h 314"/>
                <a:gd name="T16" fmla="*/ 196 w 206"/>
                <a:gd name="T17" fmla="*/ 240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314">
                  <a:moveTo>
                    <a:pt x="196" y="240"/>
                  </a:moveTo>
                  <a:cubicBezTo>
                    <a:pt x="206" y="262"/>
                    <a:pt x="198" y="287"/>
                    <a:pt x="177" y="296"/>
                  </a:cubicBezTo>
                  <a:cubicBezTo>
                    <a:pt x="158" y="305"/>
                    <a:pt x="158" y="305"/>
                    <a:pt x="158" y="305"/>
                  </a:cubicBezTo>
                  <a:cubicBezTo>
                    <a:pt x="137" y="314"/>
                    <a:pt x="113" y="303"/>
                    <a:pt x="103" y="282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0" y="52"/>
                    <a:pt x="8" y="27"/>
                    <a:pt x="28" y="18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68" y="0"/>
                    <a:pt x="93" y="10"/>
                    <a:pt x="102" y="32"/>
                  </a:cubicBezTo>
                  <a:lnTo>
                    <a:pt x="196" y="240"/>
                  </a:lnTo>
                  <a:close/>
                </a:path>
              </a:pathLst>
            </a:custGeom>
            <a:solidFill>
              <a:srgbClr val="EAE9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78" name="Freeform 110"/>
            <p:cNvSpPr>
              <a:spLocks/>
            </p:cNvSpPr>
            <p:nvPr/>
          </p:nvSpPr>
          <p:spPr bwMode="auto">
            <a:xfrm>
              <a:off x="1921" y="2339"/>
              <a:ext cx="343" cy="376"/>
            </a:xfrm>
            <a:custGeom>
              <a:avLst/>
              <a:gdLst>
                <a:gd name="T0" fmla="*/ 185 w 343"/>
                <a:gd name="T1" fmla="*/ 21 h 376"/>
                <a:gd name="T2" fmla="*/ 205 w 343"/>
                <a:gd name="T3" fmla="*/ 69 h 376"/>
                <a:gd name="T4" fmla="*/ 63 w 343"/>
                <a:gd name="T5" fmla="*/ 138 h 376"/>
                <a:gd name="T6" fmla="*/ 45 w 343"/>
                <a:gd name="T7" fmla="*/ 90 h 376"/>
                <a:gd name="T8" fmla="*/ 0 w 343"/>
                <a:gd name="T9" fmla="*/ 112 h 376"/>
                <a:gd name="T10" fmla="*/ 113 w 343"/>
                <a:gd name="T11" fmla="*/ 376 h 376"/>
                <a:gd name="T12" fmla="*/ 343 w 343"/>
                <a:gd name="T13" fmla="*/ 266 h 376"/>
                <a:gd name="T14" fmla="*/ 233 w 343"/>
                <a:gd name="T15" fmla="*/ 0 h 376"/>
                <a:gd name="T16" fmla="*/ 185 w 343"/>
                <a:gd name="T17" fmla="*/ 21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3" h="376">
                  <a:moveTo>
                    <a:pt x="185" y="21"/>
                  </a:moveTo>
                  <a:lnTo>
                    <a:pt x="205" y="69"/>
                  </a:lnTo>
                  <a:lnTo>
                    <a:pt x="63" y="138"/>
                  </a:lnTo>
                  <a:lnTo>
                    <a:pt x="45" y="90"/>
                  </a:lnTo>
                  <a:lnTo>
                    <a:pt x="0" y="112"/>
                  </a:lnTo>
                  <a:lnTo>
                    <a:pt x="113" y="376"/>
                  </a:lnTo>
                  <a:lnTo>
                    <a:pt x="343" y="266"/>
                  </a:lnTo>
                  <a:lnTo>
                    <a:pt x="233" y="0"/>
                  </a:lnTo>
                  <a:lnTo>
                    <a:pt x="185" y="21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79" name="Freeform 111"/>
            <p:cNvSpPr>
              <a:spLocks/>
            </p:cNvSpPr>
            <p:nvPr/>
          </p:nvSpPr>
          <p:spPr bwMode="auto">
            <a:xfrm>
              <a:off x="2334" y="3141"/>
              <a:ext cx="100" cy="139"/>
            </a:xfrm>
            <a:custGeom>
              <a:avLst/>
              <a:gdLst>
                <a:gd name="T0" fmla="*/ 37 w 40"/>
                <a:gd name="T1" fmla="*/ 32 h 52"/>
                <a:gd name="T2" fmla="*/ 30 w 40"/>
                <a:gd name="T3" fmla="*/ 49 h 52"/>
                <a:gd name="T4" fmla="*/ 30 w 40"/>
                <a:gd name="T5" fmla="*/ 49 h 52"/>
                <a:gd name="T6" fmla="*/ 12 w 40"/>
                <a:gd name="T7" fmla="*/ 43 h 52"/>
                <a:gd name="T8" fmla="*/ 3 w 40"/>
                <a:gd name="T9" fmla="*/ 21 h 52"/>
                <a:gd name="T10" fmla="*/ 9 w 40"/>
                <a:gd name="T11" fmla="*/ 3 h 52"/>
                <a:gd name="T12" fmla="*/ 9 w 40"/>
                <a:gd name="T13" fmla="*/ 3 h 52"/>
                <a:gd name="T14" fmla="*/ 27 w 40"/>
                <a:gd name="T15" fmla="*/ 10 h 52"/>
                <a:gd name="T16" fmla="*/ 37 w 40"/>
                <a:gd name="T17" fmla="*/ 3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52">
                  <a:moveTo>
                    <a:pt x="37" y="32"/>
                  </a:moveTo>
                  <a:cubicBezTo>
                    <a:pt x="40" y="38"/>
                    <a:pt x="37" y="46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23" y="52"/>
                    <a:pt x="15" y="49"/>
                    <a:pt x="12" y="43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0" y="14"/>
                    <a:pt x="3" y="6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6" y="0"/>
                    <a:pt x="24" y="3"/>
                    <a:pt x="27" y="10"/>
                  </a:cubicBezTo>
                  <a:lnTo>
                    <a:pt x="37" y="32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80" name="Freeform 112"/>
            <p:cNvSpPr>
              <a:spLocks/>
            </p:cNvSpPr>
            <p:nvPr/>
          </p:nvSpPr>
          <p:spPr bwMode="auto">
            <a:xfrm>
              <a:off x="2334" y="3141"/>
              <a:ext cx="100" cy="139"/>
            </a:xfrm>
            <a:custGeom>
              <a:avLst/>
              <a:gdLst>
                <a:gd name="T0" fmla="*/ 37 w 40"/>
                <a:gd name="T1" fmla="*/ 32 h 52"/>
                <a:gd name="T2" fmla="*/ 30 w 40"/>
                <a:gd name="T3" fmla="*/ 49 h 52"/>
                <a:gd name="T4" fmla="*/ 30 w 40"/>
                <a:gd name="T5" fmla="*/ 49 h 52"/>
                <a:gd name="T6" fmla="*/ 12 w 40"/>
                <a:gd name="T7" fmla="*/ 43 h 52"/>
                <a:gd name="T8" fmla="*/ 3 w 40"/>
                <a:gd name="T9" fmla="*/ 21 h 52"/>
                <a:gd name="T10" fmla="*/ 9 w 40"/>
                <a:gd name="T11" fmla="*/ 3 h 52"/>
                <a:gd name="T12" fmla="*/ 9 w 40"/>
                <a:gd name="T13" fmla="*/ 3 h 52"/>
                <a:gd name="T14" fmla="*/ 27 w 40"/>
                <a:gd name="T15" fmla="*/ 10 h 52"/>
                <a:gd name="T16" fmla="*/ 37 w 40"/>
                <a:gd name="T17" fmla="*/ 3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52">
                  <a:moveTo>
                    <a:pt x="37" y="32"/>
                  </a:moveTo>
                  <a:cubicBezTo>
                    <a:pt x="40" y="38"/>
                    <a:pt x="37" y="46"/>
                    <a:pt x="30" y="49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23" y="52"/>
                    <a:pt x="15" y="49"/>
                    <a:pt x="12" y="43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0" y="14"/>
                    <a:pt x="3" y="6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6" y="0"/>
                    <a:pt x="24" y="3"/>
                    <a:pt x="27" y="10"/>
                  </a:cubicBezTo>
                  <a:lnTo>
                    <a:pt x="37" y="32"/>
                  </a:lnTo>
                  <a:close/>
                </a:path>
              </a:pathLst>
            </a:custGeom>
            <a:noFill/>
            <a:ln w="3175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81" name="Line 113"/>
            <p:cNvSpPr>
              <a:spLocks noChangeShapeType="1"/>
            </p:cNvSpPr>
            <p:nvPr/>
          </p:nvSpPr>
          <p:spPr bwMode="auto">
            <a:xfrm>
              <a:off x="2006" y="2467"/>
              <a:ext cx="93" cy="218"/>
            </a:xfrm>
            <a:prstGeom prst="line">
              <a:avLst/>
            </a:prstGeom>
            <a:noFill/>
            <a:ln w="15875">
              <a:solidFill>
                <a:srgbClr val="B7B6B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82" name="Line 114"/>
            <p:cNvSpPr>
              <a:spLocks noChangeShapeType="1"/>
            </p:cNvSpPr>
            <p:nvPr/>
          </p:nvSpPr>
          <p:spPr bwMode="auto">
            <a:xfrm>
              <a:off x="2104" y="2419"/>
              <a:ext cx="92" cy="218"/>
            </a:xfrm>
            <a:prstGeom prst="line">
              <a:avLst/>
            </a:prstGeom>
            <a:noFill/>
            <a:ln w="15875">
              <a:solidFill>
                <a:srgbClr val="B7B6B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83" name="Line 115"/>
            <p:cNvSpPr>
              <a:spLocks noChangeShapeType="1"/>
            </p:cNvSpPr>
            <p:nvPr/>
          </p:nvSpPr>
          <p:spPr bwMode="auto">
            <a:xfrm flipV="1">
              <a:off x="2046" y="2515"/>
              <a:ext cx="98" cy="45"/>
            </a:xfrm>
            <a:prstGeom prst="line">
              <a:avLst/>
            </a:prstGeom>
            <a:noFill/>
            <a:ln w="15875">
              <a:solidFill>
                <a:srgbClr val="B7B6B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84" name="Freeform 116"/>
            <p:cNvSpPr>
              <a:spLocks/>
            </p:cNvSpPr>
            <p:nvPr/>
          </p:nvSpPr>
          <p:spPr bwMode="auto">
            <a:xfrm>
              <a:off x="2034" y="2605"/>
              <a:ext cx="470" cy="704"/>
            </a:xfrm>
            <a:custGeom>
              <a:avLst/>
              <a:gdLst>
                <a:gd name="T0" fmla="*/ 92 w 188"/>
                <a:gd name="T1" fmla="*/ 0 h 264"/>
                <a:gd name="T2" fmla="*/ 178 w 188"/>
                <a:gd name="T3" fmla="*/ 190 h 264"/>
                <a:gd name="T4" fmla="*/ 160 w 188"/>
                <a:gd name="T5" fmla="*/ 246 h 264"/>
                <a:gd name="T6" fmla="*/ 140 w 188"/>
                <a:gd name="T7" fmla="*/ 255 h 264"/>
                <a:gd name="T8" fmla="*/ 86 w 188"/>
                <a:gd name="T9" fmla="*/ 232 h 264"/>
                <a:gd name="T10" fmla="*/ 0 w 188"/>
                <a:gd name="T11" fmla="*/ 41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8" h="264">
                  <a:moveTo>
                    <a:pt x="92" y="0"/>
                  </a:moveTo>
                  <a:cubicBezTo>
                    <a:pt x="178" y="190"/>
                    <a:pt x="178" y="190"/>
                    <a:pt x="178" y="190"/>
                  </a:cubicBezTo>
                  <a:cubicBezTo>
                    <a:pt x="188" y="212"/>
                    <a:pt x="180" y="237"/>
                    <a:pt x="160" y="246"/>
                  </a:cubicBezTo>
                  <a:cubicBezTo>
                    <a:pt x="140" y="255"/>
                    <a:pt x="140" y="255"/>
                    <a:pt x="140" y="255"/>
                  </a:cubicBezTo>
                  <a:cubicBezTo>
                    <a:pt x="120" y="264"/>
                    <a:pt x="95" y="253"/>
                    <a:pt x="86" y="232"/>
                  </a:cubicBezTo>
                  <a:cubicBezTo>
                    <a:pt x="0" y="41"/>
                    <a:pt x="0" y="41"/>
                    <a:pt x="0" y="41"/>
                  </a:cubicBezTo>
                </a:path>
              </a:pathLst>
            </a:custGeom>
            <a:noFill/>
            <a:ln w="793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85" name="Freeform 117"/>
            <p:cNvSpPr>
              <a:spLocks/>
            </p:cNvSpPr>
            <p:nvPr/>
          </p:nvSpPr>
          <p:spPr bwMode="auto">
            <a:xfrm>
              <a:off x="1921" y="2339"/>
              <a:ext cx="343" cy="376"/>
            </a:xfrm>
            <a:custGeom>
              <a:avLst/>
              <a:gdLst>
                <a:gd name="T0" fmla="*/ 188 w 343"/>
                <a:gd name="T1" fmla="*/ 21 h 376"/>
                <a:gd name="T2" fmla="*/ 205 w 343"/>
                <a:gd name="T3" fmla="*/ 69 h 376"/>
                <a:gd name="T4" fmla="*/ 63 w 343"/>
                <a:gd name="T5" fmla="*/ 138 h 376"/>
                <a:gd name="T6" fmla="*/ 45 w 343"/>
                <a:gd name="T7" fmla="*/ 90 h 376"/>
                <a:gd name="T8" fmla="*/ 0 w 343"/>
                <a:gd name="T9" fmla="*/ 112 h 376"/>
                <a:gd name="T10" fmla="*/ 113 w 343"/>
                <a:gd name="T11" fmla="*/ 376 h 376"/>
                <a:gd name="T12" fmla="*/ 343 w 343"/>
                <a:gd name="T13" fmla="*/ 266 h 376"/>
                <a:gd name="T14" fmla="*/ 233 w 343"/>
                <a:gd name="T15" fmla="*/ 0 h 376"/>
                <a:gd name="T16" fmla="*/ 188 w 343"/>
                <a:gd name="T17" fmla="*/ 21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3" h="376">
                  <a:moveTo>
                    <a:pt x="188" y="21"/>
                  </a:moveTo>
                  <a:lnTo>
                    <a:pt x="205" y="69"/>
                  </a:lnTo>
                  <a:lnTo>
                    <a:pt x="63" y="138"/>
                  </a:lnTo>
                  <a:lnTo>
                    <a:pt x="45" y="90"/>
                  </a:lnTo>
                  <a:lnTo>
                    <a:pt x="0" y="112"/>
                  </a:lnTo>
                  <a:lnTo>
                    <a:pt x="113" y="376"/>
                  </a:lnTo>
                  <a:lnTo>
                    <a:pt x="343" y="266"/>
                  </a:lnTo>
                  <a:lnTo>
                    <a:pt x="233" y="0"/>
                  </a:lnTo>
                  <a:lnTo>
                    <a:pt x="188" y="21"/>
                  </a:lnTo>
                  <a:close/>
                </a:path>
              </a:pathLst>
            </a:custGeom>
            <a:noFill/>
            <a:ln w="793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86" name="Freeform 118"/>
            <p:cNvSpPr>
              <a:spLocks/>
            </p:cNvSpPr>
            <p:nvPr/>
          </p:nvSpPr>
          <p:spPr bwMode="auto">
            <a:xfrm>
              <a:off x="2049" y="2723"/>
              <a:ext cx="317" cy="576"/>
            </a:xfrm>
            <a:custGeom>
              <a:avLst/>
              <a:gdLst>
                <a:gd name="T0" fmla="*/ 0 w 127"/>
                <a:gd name="T1" fmla="*/ 0 h 216"/>
                <a:gd name="T2" fmla="*/ 85 w 127"/>
                <a:gd name="T3" fmla="*/ 190 h 216"/>
                <a:gd name="T4" fmla="*/ 127 w 127"/>
                <a:gd name="T5" fmla="*/ 209 h 216"/>
                <a:gd name="T6" fmla="*/ 88 w 127"/>
                <a:gd name="T7" fmla="*/ 189 h 216"/>
                <a:gd name="T8" fmla="*/ 3 w 127"/>
                <a:gd name="T9" fmla="*/ 0 h 216"/>
                <a:gd name="T10" fmla="*/ 0 w 127"/>
                <a:gd name="T11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7" h="216">
                  <a:moveTo>
                    <a:pt x="0" y="0"/>
                  </a:moveTo>
                  <a:cubicBezTo>
                    <a:pt x="85" y="190"/>
                    <a:pt x="85" y="190"/>
                    <a:pt x="85" y="190"/>
                  </a:cubicBezTo>
                  <a:cubicBezTo>
                    <a:pt x="85" y="190"/>
                    <a:pt x="98" y="216"/>
                    <a:pt x="127" y="209"/>
                  </a:cubicBezTo>
                  <a:cubicBezTo>
                    <a:pt x="127" y="209"/>
                    <a:pt x="100" y="216"/>
                    <a:pt x="88" y="189"/>
                  </a:cubicBezTo>
                  <a:cubicBezTo>
                    <a:pt x="74" y="159"/>
                    <a:pt x="3" y="0"/>
                    <a:pt x="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87" name="Freeform 119"/>
            <p:cNvSpPr>
              <a:spLocks/>
            </p:cNvSpPr>
            <p:nvPr/>
          </p:nvSpPr>
          <p:spPr bwMode="auto">
            <a:xfrm>
              <a:off x="2336" y="3157"/>
              <a:ext cx="35" cy="99"/>
            </a:xfrm>
            <a:custGeom>
              <a:avLst/>
              <a:gdLst>
                <a:gd name="T0" fmla="*/ 7 w 14"/>
                <a:gd name="T1" fmla="*/ 0 h 37"/>
                <a:gd name="T2" fmla="*/ 3 w 14"/>
                <a:gd name="T3" fmla="*/ 13 h 37"/>
                <a:gd name="T4" fmla="*/ 13 w 14"/>
                <a:gd name="T5" fmla="*/ 36 h 37"/>
                <a:gd name="T6" fmla="*/ 5 w 14"/>
                <a:gd name="T7" fmla="*/ 13 h 37"/>
                <a:gd name="T8" fmla="*/ 7 w 14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37">
                  <a:moveTo>
                    <a:pt x="7" y="0"/>
                  </a:moveTo>
                  <a:cubicBezTo>
                    <a:pt x="7" y="0"/>
                    <a:pt x="0" y="3"/>
                    <a:pt x="3" y="13"/>
                  </a:cubicBezTo>
                  <a:cubicBezTo>
                    <a:pt x="3" y="13"/>
                    <a:pt x="14" y="37"/>
                    <a:pt x="13" y="36"/>
                  </a:cubicBezTo>
                  <a:cubicBezTo>
                    <a:pt x="13" y="36"/>
                    <a:pt x="5" y="13"/>
                    <a:pt x="5" y="13"/>
                  </a:cubicBezTo>
                  <a:cubicBezTo>
                    <a:pt x="5" y="13"/>
                    <a:pt x="2" y="7"/>
                    <a:pt x="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88" name="Freeform 120"/>
            <p:cNvSpPr>
              <a:spLocks/>
            </p:cNvSpPr>
            <p:nvPr/>
          </p:nvSpPr>
          <p:spPr bwMode="auto">
            <a:xfrm>
              <a:off x="2116" y="2349"/>
              <a:ext cx="65" cy="78"/>
            </a:xfrm>
            <a:custGeom>
              <a:avLst/>
              <a:gdLst>
                <a:gd name="T0" fmla="*/ 0 w 65"/>
                <a:gd name="T1" fmla="*/ 16 h 78"/>
                <a:gd name="T2" fmla="*/ 33 w 65"/>
                <a:gd name="T3" fmla="*/ 0 h 78"/>
                <a:gd name="T4" fmla="*/ 65 w 65"/>
                <a:gd name="T5" fmla="*/ 78 h 78"/>
                <a:gd name="T6" fmla="*/ 30 w 65"/>
                <a:gd name="T7" fmla="*/ 11 h 78"/>
                <a:gd name="T8" fmla="*/ 0 w 65"/>
                <a:gd name="T9" fmla="*/ 16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78">
                  <a:moveTo>
                    <a:pt x="0" y="16"/>
                  </a:moveTo>
                  <a:lnTo>
                    <a:pt x="33" y="0"/>
                  </a:lnTo>
                  <a:lnTo>
                    <a:pt x="65" y="78"/>
                  </a:lnTo>
                  <a:lnTo>
                    <a:pt x="30" y="11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89" name="Freeform 121"/>
            <p:cNvSpPr>
              <a:spLocks/>
            </p:cNvSpPr>
            <p:nvPr/>
          </p:nvSpPr>
          <p:spPr bwMode="auto">
            <a:xfrm>
              <a:off x="1799" y="2347"/>
              <a:ext cx="340" cy="853"/>
            </a:xfrm>
            <a:custGeom>
              <a:avLst/>
              <a:gdLst>
                <a:gd name="T0" fmla="*/ 133 w 136"/>
                <a:gd name="T1" fmla="*/ 266 h 320"/>
                <a:gd name="T2" fmla="*/ 99 w 136"/>
                <a:gd name="T3" fmla="*/ 314 h 320"/>
                <a:gd name="T4" fmla="*/ 77 w 136"/>
                <a:gd name="T5" fmla="*/ 317 h 320"/>
                <a:gd name="T6" fmla="*/ 32 w 136"/>
                <a:gd name="T7" fmla="*/ 279 h 320"/>
                <a:gd name="T8" fmla="*/ 3 w 136"/>
                <a:gd name="T9" fmla="*/ 53 h 320"/>
                <a:gd name="T10" fmla="*/ 38 w 136"/>
                <a:gd name="T11" fmla="*/ 5 h 320"/>
                <a:gd name="T12" fmla="*/ 59 w 136"/>
                <a:gd name="T13" fmla="*/ 2 h 320"/>
                <a:gd name="T14" fmla="*/ 104 w 136"/>
                <a:gd name="T15" fmla="*/ 40 h 320"/>
                <a:gd name="T16" fmla="*/ 133 w 136"/>
                <a:gd name="T17" fmla="*/ 266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6" h="320">
                  <a:moveTo>
                    <a:pt x="133" y="266"/>
                  </a:moveTo>
                  <a:cubicBezTo>
                    <a:pt x="136" y="290"/>
                    <a:pt x="121" y="311"/>
                    <a:pt x="99" y="314"/>
                  </a:cubicBezTo>
                  <a:cubicBezTo>
                    <a:pt x="77" y="317"/>
                    <a:pt x="77" y="317"/>
                    <a:pt x="77" y="317"/>
                  </a:cubicBezTo>
                  <a:cubicBezTo>
                    <a:pt x="55" y="320"/>
                    <a:pt x="35" y="303"/>
                    <a:pt x="32" y="279"/>
                  </a:cubicBezTo>
                  <a:cubicBezTo>
                    <a:pt x="3" y="53"/>
                    <a:pt x="3" y="53"/>
                    <a:pt x="3" y="53"/>
                  </a:cubicBezTo>
                  <a:cubicBezTo>
                    <a:pt x="0" y="29"/>
                    <a:pt x="16" y="8"/>
                    <a:pt x="38" y="5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81" y="0"/>
                    <a:pt x="101" y="16"/>
                    <a:pt x="104" y="40"/>
                  </a:cubicBezTo>
                  <a:lnTo>
                    <a:pt x="133" y="266"/>
                  </a:lnTo>
                  <a:close/>
                </a:path>
              </a:pathLst>
            </a:custGeom>
            <a:solidFill>
              <a:srgbClr val="EAE9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90" name="Freeform 122"/>
            <p:cNvSpPr>
              <a:spLocks/>
            </p:cNvSpPr>
            <p:nvPr/>
          </p:nvSpPr>
          <p:spPr bwMode="auto">
            <a:xfrm>
              <a:off x="1779" y="2216"/>
              <a:ext cx="287" cy="323"/>
            </a:xfrm>
            <a:custGeom>
              <a:avLst/>
              <a:gdLst>
                <a:gd name="T0" fmla="*/ 202 w 287"/>
                <a:gd name="T1" fmla="*/ 8 h 323"/>
                <a:gd name="T2" fmla="*/ 210 w 287"/>
                <a:gd name="T3" fmla="*/ 59 h 323"/>
                <a:gd name="T4" fmla="*/ 55 w 287"/>
                <a:gd name="T5" fmla="*/ 80 h 323"/>
                <a:gd name="T6" fmla="*/ 47 w 287"/>
                <a:gd name="T7" fmla="*/ 29 h 323"/>
                <a:gd name="T8" fmla="*/ 0 w 287"/>
                <a:gd name="T9" fmla="*/ 35 h 323"/>
                <a:gd name="T10" fmla="*/ 35 w 287"/>
                <a:gd name="T11" fmla="*/ 323 h 323"/>
                <a:gd name="T12" fmla="*/ 287 w 287"/>
                <a:gd name="T13" fmla="*/ 288 h 323"/>
                <a:gd name="T14" fmla="*/ 252 w 287"/>
                <a:gd name="T15" fmla="*/ 0 h 323"/>
                <a:gd name="T16" fmla="*/ 202 w 287"/>
                <a:gd name="T17" fmla="*/ 8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7" h="323">
                  <a:moveTo>
                    <a:pt x="202" y="8"/>
                  </a:moveTo>
                  <a:lnTo>
                    <a:pt x="210" y="59"/>
                  </a:lnTo>
                  <a:lnTo>
                    <a:pt x="55" y="80"/>
                  </a:lnTo>
                  <a:lnTo>
                    <a:pt x="47" y="29"/>
                  </a:lnTo>
                  <a:lnTo>
                    <a:pt x="0" y="35"/>
                  </a:lnTo>
                  <a:lnTo>
                    <a:pt x="35" y="323"/>
                  </a:lnTo>
                  <a:lnTo>
                    <a:pt x="287" y="288"/>
                  </a:lnTo>
                  <a:lnTo>
                    <a:pt x="252" y="0"/>
                  </a:lnTo>
                  <a:lnTo>
                    <a:pt x="202" y="8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91" name="Freeform 123"/>
            <p:cNvSpPr>
              <a:spLocks/>
            </p:cNvSpPr>
            <p:nvPr/>
          </p:nvSpPr>
          <p:spPr bwMode="auto">
            <a:xfrm>
              <a:off x="1974" y="3053"/>
              <a:ext cx="77" cy="139"/>
            </a:xfrm>
            <a:custGeom>
              <a:avLst/>
              <a:gdLst>
                <a:gd name="T0" fmla="*/ 30 w 31"/>
                <a:gd name="T1" fmla="*/ 36 h 52"/>
                <a:gd name="T2" fmla="*/ 19 w 31"/>
                <a:gd name="T3" fmla="*/ 51 h 52"/>
                <a:gd name="T4" fmla="*/ 19 w 31"/>
                <a:gd name="T5" fmla="*/ 51 h 52"/>
                <a:gd name="T6" fmla="*/ 4 w 31"/>
                <a:gd name="T7" fmla="*/ 39 h 52"/>
                <a:gd name="T8" fmla="*/ 1 w 31"/>
                <a:gd name="T9" fmla="*/ 16 h 52"/>
                <a:gd name="T10" fmla="*/ 12 w 31"/>
                <a:gd name="T11" fmla="*/ 1 h 52"/>
                <a:gd name="T12" fmla="*/ 12 w 31"/>
                <a:gd name="T13" fmla="*/ 1 h 52"/>
                <a:gd name="T14" fmla="*/ 27 w 31"/>
                <a:gd name="T15" fmla="*/ 12 h 52"/>
                <a:gd name="T16" fmla="*/ 30 w 31"/>
                <a:gd name="T17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52">
                  <a:moveTo>
                    <a:pt x="30" y="36"/>
                  </a:moveTo>
                  <a:cubicBezTo>
                    <a:pt x="31" y="43"/>
                    <a:pt x="26" y="50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1" y="52"/>
                    <a:pt x="5" y="47"/>
                    <a:pt x="4" y="39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9"/>
                    <a:pt x="5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9" y="0"/>
                    <a:pt x="26" y="5"/>
                    <a:pt x="27" y="12"/>
                  </a:cubicBezTo>
                  <a:lnTo>
                    <a:pt x="30" y="36"/>
                  </a:lnTo>
                  <a:close/>
                </a:path>
              </a:pathLst>
            </a:custGeom>
            <a:solidFill>
              <a:srgbClr val="FF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92" name="Freeform 124"/>
            <p:cNvSpPr>
              <a:spLocks/>
            </p:cNvSpPr>
            <p:nvPr/>
          </p:nvSpPr>
          <p:spPr bwMode="auto">
            <a:xfrm>
              <a:off x="1974" y="3053"/>
              <a:ext cx="77" cy="139"/>
            </a:xfrm>
            <a:custGeom>
              <a:avLst/>
              <a:gdLst>
                <a:gd name="T0" fmla="*/ 30 w 31"/>
                <a:gd name="T1" fmla="*/ 36 h 52"/>
                <a:gd name="T2" fmla="*/ 19 w 31"/>
                <a:gd name="T3" fmla="*/ 51 h 52"/>
                <a:gd name="T4" fmla="*/ 19 w 31"/>
                <a:gd name="T5" fmla="*/ 51 h 52"/>
                <a:gd name="T6" fmla="*/ 4 w 31"/>
                <a:gd name="T7" fmla="*/ 39 h 52"/>
                <a:gd name="T8" fmla="*/ 1 w 31"/>
                <a:gd name="T9" fmla="*/ 16 h 52"/>
                <a:gd name="T10" fmla="*/ 12 w 31"/>
                <a:gd name="T11" fmla="*/ 1 h 52"/>
                <a:gd name="T12" fmla="*/ 12 w 31"/>
                <a:gd name="T13" fmla="*/ 1 h 52"/>
                <a:gd name="T14" fmla="*/ 27 w 31"/>
                <a:gd name="T15" fmla="*/ 12 h 52"/>
                <a:gd name="T16" fmla="*/ 30 w 31"/>
                <a:gd name="T17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52">
                  <a:moveTo>
                    <a:pt x="30" y="36"/>
                  </a:moveTo>
                  <a:cubicBezTo>
                    <a:pt x="31" y="43"/>
                    <a:pt x="26" y="50"/>
                    <a:pt x="19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1" y="52"/>
                    <a:pt x="5" y="47"/>
                    <a:pt x="4" y="39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9"/>
                    <a:pt x="5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9" y="0"/>
                    <a:pt x="26" y="5"/>
                    <a:pt x="27" y="12"/>
                  </a:cubicBezTo>
                  <a:lnTo>
                    <a:pt x="30" y="36"/>
                  </a:lnTo>
                  <a:close/>
                </a:path>
              </a:pathLst>
            </a:custGeom>
            <a:noFill/>
            <a:ln w="3175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93" name="Line 125"/>
            <p:cNvSpPr>
              <a:spLocks noChangeShapeType="1"/>
            </p:cNvSpPr>
            <p:nvPr/>
          </p:nvSpPr>
          <p:spPr bwMode="auto">
            <a:xfrm>
              <a:off x="1856" y="2293"/>
              <a:ext cx="28" cy="238"/>
            </a:xfrm>
            <a:prstGeom prst="line">
              <a:avLst/>
            </a:prstGeom>
            <a:noFill/>
            <a:ln w="15875">
              <a:solidFill>
                <a:srgbClr val="B7B6B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94" name="Line 126"/>
            <p:cNvSpPr>
              <a:spLocks noChangeShapeType="1"/>
            </p:cNvSpPr>
            <p:nvPr/>
          </p:nvSpPr>
          <p:spPr bwMode="auto">
            <a:xfrm>
              <a:off x="1961" y="2277"/>
              <a:ext cx="30" cy="238"/>
            </a:xfrm>
            <a:prstGeom prst="line">
              <a:avLst/>
            </a:prstGeom>
            <a:noFill/>
            <a:ln w="15875">
              <a:solidFill>
                <a:srgbClr val="B7B6B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95" name="Line 127"/>
            <p:cNvSpPr>
              <a:spLocks noChangeShapeType="1"/>
            </p:cNvSpPr>
            <p:nvPr/>
          </p:nvSpPr>
          <p:spPr bwMode="auto">
            <a:xfrm flipV="1">
              <a:off x="1869" y="2381"/>
              <a:ext cx="107" cy="14"/>
            </a:xfrm>
            <a:prstGeom prst="line">
              <a:avLst/>
            </a:prstGeom>
            <a:noFill/>
            <a:ln w="15875">
              <a:solidFill>
                <a:srgbClr val="B7B6B6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96" name="Freeform 128"/>
            <p:cNvSpPr>
              <a:spLocks/>
            </p:cNvSpPr>
            <p:nvPr/>
          </p:nvSpPr>
          <p:spPr bwMode="auto">
            <a:xfrm>
              <a:off x="1814" y="2504"/>
              <a:ext cx="325" cy="696"/>
            </a:xfrm>
            <a:custGeom>
              <a:avLst/>
              <a:gdLst>
                <a:gd name="T0" fmla="*/ 101 w 130"/>
                <a:gd name="T1" fmla="*/ 0 h 261"/>
                <a:gd name="T2" fmla="*/ 127 w 130"/>
                <a:gd name="T3" fmla="*/ 207 h 261"/>
                <a:gd name="T4" fmla="*/ 93 w 130"/>
                <a:gd name="T5" fmla="*/ 255 h 261"/>
                <a:gd name="T6" fmla="*/ 71 w 130"/>
                <a:gd name="T7" fmla="*/ 258 h 261"/>
                <a:gd name="T8" fmla="*/ 26 w 130"/>
                <a:gd name="T9" fmla="*/ 220 h 261"/>
                <a:gd name="T10" fmla="*/ 0 w 130"/>
                <a:gd name="T11" fmla="*/ 13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261">
                  <a:moveTo>
                    <a:pt x="101" y="0"/>
                  </a:moveTo>
                  <a:cubicBezTo>
                    <a:pt x="127" y="207"/>
                    <a:pt x="127" y="207"/>
                    <a:pt x="127" y="207"/>
                  </a:cubicBezTo>
                  <a:cubicBezTo>
                    <a:pt x="130" y="231"/>
                    <a:pt x="115" y="252"/>
                    <a:pt x="93" y="255"/>
                  </a:cubicBezTo>
                  <a:cubicBezTo>
                    <a:pt x="71" y="258"/>
                    <a:pt x="71" y="258"/>
                    <a:pt x="71" y="258"/>
                  </a:cubicBezTo>
                  <a:cubicBezTo>
                    <a:pt x="50" y="261"/>
                    <a:pt x="29" y="244"/>
                    <a:pt x="26" y="220"/>
                  </a:cubicBezTo>
                  <a:cubicBezTo>
                    <a:pt x="0" y="13"/>
                    <a:pt x="0" y="13"/>
                    <a:pt x="0" y="13"/>
                  </a:cubicBezTo>
                </a:path>
              </a:pathLst>
            </a:custGeom>
            <a:noFill/>
            <a:ln w="793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97" name="Freeform 129"/>
            <p:cNvSpPr>
              <a:spLocks/>
            </p:cNvSpPr>
            <p:nvPr/>
          </p:nvSpPr>
          <p:spPr bwMode="auto">
            <a:xfrm>
              <a:off x="1779" y="2216"/>
              <a:ext cx="287" cy="323"/>
            </a:xfrm>
            <a:custGeom>
              <a:avLst/>
              <a:gdLst>
                <a:gd name="T0" fmla="*/ 202 w 287"/>
                <a:gd name="T1" fmla="*/ 8 h 323"/>
                <a:gd name="T2" fmla="*/ 210 w 287"/>
                <a:gd name="T3" fmla="*/ 59 h 323"/>
                <a:gd name="T4" fmla="*/ 55 w 287"/>
                <a:gd name="T5" fmla="*/ 80 h 323"/>
                <a:gd name="T6" fmla="*/ 47 w 287"/>
                <a:gd name="T7" fmla="*/ 29 h 323"/>
                <a:gd name="T8" fmla="*/ 0 w 287"/>
                <a:gd name="T9" fmla="*/ 35 h 323"/>
                <a:gd name="T10" fmla="*/ 35 w 287"/>
                <a:gd name="T11" fmla="*/ 323 h 323"/>
                <a:gd name="T12" fmla="*/ 287 w 287"/>
                <a:gd name="T13" fmla="*/ 288 h 323"/>
                <a:gd name="T14" fmla="*/ 252 w 287"/>
                <a:gd name="T15" fmla="*/ 0 h 323"/>
                <a:gd name="T16" fmla="*/ 202 w 287"/>
                <a:gd name="T17" fmla="*/ 8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7" h="323">
                  <a:moveTo>
                    <a:pt x="202" y="8"/>
                  </a:moveTo>
                  <a:lnTo>
                    <a:pt x="210" y="59"/>
                  </a:lnTo>
                  <a:lnTo>
                    <a:pt x="55" y="80"/>
                  </a:lnTo>
                  <a:lnTo>
                    <a:pt x="47" y="29"/>
                  </a:lnTo>
                  <a:lnTo>
                    <a:pt x="0" y="35"/>
                  </a:lnTo>
                  <a:lnTo>
                    <a:pt x="35" y="323"/>
                  </a:lnTo>
                  <a:lnTo>
                    <a:pt x="287" y="288"/>
                  </a:lnTo>
                  <a:lnTo>
                    <a:pt x="252" y="0"/>
                  </a:lnTo>
                  <a:lnTo>
                    <a:pt x="202" y="8"/>
                  </a:lnTo>
                  <a:close/>
                </a:path>
              </a:pathLst>
            </a:custGeom>
            <a:noFill/>
            <a:ln w="7938" cap="flat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98" name="Freeform 130"/>
            <p:cNvSpPr>
              <a:spLocks/>
            </p:cNvSpPr>
            <p:nvPr/>
          </p:nvSpPr>
          <p:spPr bwMode="auto">
            <a:xfrm>
              <a:off x="1826" y="2552"/>
              <a:ext cx="153" cy="632"/>
            </a:xfrm>
            <a:custGeom>
              <a:avLst/>
              <a:gdLst>
                <a:gd name="T0" fmla="*/ 0 w 61"/>
                <a:gd name="T1" fmla="*/ 0 h 237"/>
                <a:gd name="T2" fmla="*/ 26 w 61"/>
                <a:gd name="T3" fmla="*/ 206 h 237"/>
                <a:gd name="T4" fmla="*/ 61 w 61"/>
                <a:gd name="T5" fmla="*/ 237 h 237"/>
                <a:gd name="T6" fmla="*/ 29 w 61"/>
                <a:gd name="T7" fmla="*/ 206 h 237"/>
                <a:gd name="T8" fmla="*/ 3 w 61"/>
                <a:gd name="T9" fmla="*/ 0 h 237"/>
                <a:gd name="T10" fmla="*/ 0 w 61"/>
                <a:gd name="T11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237">
                  <a:moveTo>
                    <a:pt x="0" y="0"/>
                  </a:moveTo>
                  <a:cubicBezTo>
                    <a:pt x="26" y="206"/>
                    <a:pt x="26" y="206"/>
                    <a:pt x="26" y="206"/>
                  </a:cubicBezTo>
                  <a:cubicBezTo>
                    <a:pt x="26" y="206"/>
                    <a:pt x="30" y="235"/>
                    <a:pt x="61" y="237"/>
                  </a:cubicBezTo>
                  <a:cubicBezTo>
                    <a:pt x="61" y="237"/>
                    <a:pt x="33" y="236"/>
                    <a:pt x="29" y="206"/>
                  </a:cubicBezTo>
                  <a:cubicBezTo>
                    <a:pt x="25" y="173"/>
                    <a:pt x="3" y="0"/>
                    <a:pt x="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599" name="Freeform 131"/>
            <p:cNvSpPr>
              <a:spLocks/>
            </p:cNvSpPr>
            <p:nvPr/>
          </p:nvSpPr>
          <p:spPr bwMode="auto">
            <a:xfrm>
              <a:off x="1979" y="3061"/>
              <a:ext cx="20" cy="99"/>
            </a:xfrm>
            <a:custGeom>
              <a:avLst/>
              <a:gdLst>
                <a:gd name="T0" fmla="*/ 8 w 8"/>
                <a:gd name="T1" fmla="*/ 0 h 37"/>
                <a:gd name="T2" fmla="*/ 0 w 8"/>
                <a:gd name="T3" fmla="*/ 11 h 37"/>
                <a:gd name="T4" fmla="*/ 3 w 8"/>
                <a:gd name="T5" fmla="*/ 37 h 37"/>
                <a:gd name="T6" fmla="*/ 2 w 8"/>
                <a:gd name="T7" fmla="*/ 12 h 37"/>
                <a:gd name="T8" fmla="*/ 8 w 8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7">
                  <a:moveTo>
                    <a:pt x="8" y="0"/>
                  </a:moveTo>
                  <a:cubicBezTo>
                    <a:pt x="8" y="0"/>
                    <a:pt x="1" y="1"/>
                    <a:pt x="0" y="11"/>
                  </a:cubicBezTo>
                  <a:cubicBezTo>
                    <a:pt x="0" y="11"/>
                    <a:pt x="4" y="37"/>
                    <a:pt x="3" y="37"/>
                  </a:cubicBezTo>
                  <a:cubicBezTo>
                    <a:pt x="3" y="36"/>
                    <a:pt x="2" y="12"/>
                    <a:pt x="2" y="12"/>
                  </a:cubicBezTo>
                  <a:cubicBezTo>
                    <a:pt x="2" y="12"/>
                    <a:pt x="2" y="5"/>
                    <a:pt x="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  <p:sp>
          <p:nvSpPr>
            <p:cNvPr id="600" name="Freeform 132"/>
            <p:cNvSpPr>
              <a:spLocks/>
            </p:cNvSpPr>
            <p:nvPr/>
          </p:nvSpPr>
          <p:spPr bwMode="auto">
            <a:xfrm>
              <a:off x="1991" y="2224"/>
              <a:ext cx="45" cy="85"/>
            </a:xfrm>
            <a:custGeom>
              <a:avLst/>
              <a:gdLst>
                <a:gd name="T0" fmla="*/ 0 w 45"/>
                <a:gd name="T1" fmla="*/ 5 h 85"/>
                <a:gd name="T2" fmla="*/ 35 w 45"/>
                <a:gd name="T3" fmla="*/ 0 h 85"/>
                <a:gd name="T4" fmla="*/ 45 w 45"/>
                <a:gd name="T5" fmla="*/ 85 h 85"/>
                <a:gd name="T6" fmla="*/ 28 w 45"/>
                <a:gd name="T7" fmla="*/ 8 h 85"/>
                <a:gd name="T8" fmla="*/ 0 w 45"/>
                <a:gd name="T9" fmla="*/ 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5">
                  <a:moveTo>
                    <a:pt x="0" y="5"/>
                  </a:moveTo>
                  <a:lnTo>
                    <a:pt x="35" y="0"/>
                  </a:lnTo>
                  <a:lnTo>
                    <a:pt x="45" y="85"/>
                  </a:lnTo>
                  <a:lnTo>
                    <a:pt x="28" y="8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ar-MA"/>
            </a:p>
          </p:txBody>
        </p:sp>
      </p:grpSp>
      <p:grpSp>
        <p:nvGrpSpPr>
          <p:cNvPr id="601" name="Group 133"/>
          <p:cNvGrpSpPr>
            <a:grpSpLocks/>
          </p:cNvGrpSpPr>
          <p:nvPr/>
        </p:nvGrpSpPr>
        <p:grpSpPr bwMode="auto">
          <a:xfrm rot="-653069">
            <a:off x="305170" y="2092849"/>
            <a:ext cx="2214663" cy="3677608"/>
            <a:chOff x="2880" y="1069"/>
            <a:chExt cx="1428" cy="2246"/>
          </a:xfrm>
        </p:grpSpPr>
        <p:grpSp>
          <p:nvGrpSpPr>
            <p:cNvPr id="602" name="Group 134"/>
            <p:cNvGrpSpPr>
              <a:grpSpLocks/>
            </p:cNvGrpSpPr>
            <p:nvPr/>
          </p:nvGrpSpPr>
          <p:grpSpPr bwMode="auto">
            <a:xfrm>
              <a:off x="2880" y="1069"/>
              <a:ext cx="1428" cy="2246"/>
              <a:chOff x="2880" y="1069"/>
              <a:chExt cx="1428" cy="2246"/>
            </a:xfrm>
          </p:grpSpPr>
          <p:sp>
            <p:nvSpPr>
              <p:cNvPr id="604" name="Freeform 135"/>
              <p:cNvSpPr>
                <a:spLocks/>
              </p:cNvSpPr>
              <p:nvPr/>
            </p:nvSpPr>
            <p:spPr bwMode="auto">
              <a:xfrm>
                <a:off x="3058" y="1069"/>
                <a:ext cx="1250" cy="2238"/>
              </a:xfrm>
              <a:custGeom>
                <a:avLst/>
                <a:gdLst>
                  <a:gd name="T0" fmla="*/ 241 w 500"/>
                  <a:gd name="T1" fmla="*/ 832 h 839"/>
                  <a:gd name="T2" fmla="*/ 320 w 500"/>
                  <a:gd name="T3" fmla="*/ 839 h 839"/>
                  <a:gd name="T4" fmla="*/ 479 w 500"/>
                  <a:gd name="T5" fmla="*/ 723 h 839"/>
                  <a:gd name="T6" fmla="*/ 500 w 500"/>
                  <a:gd name="T7" fmla="*/ 244 h 839"/>
                  <a:gd name="T8" fmla="*/ 416 w 500"/>
                  <a:gd name="T9" fmla="*/ 82 h 839"/>
                  <a:gd name="T10" fmla="*/ 38 w 500"/>
                  <a:gd name="T11" fmla="*/ 109 h 839"/>
                  <a:gd name="T12" fmla="*/ 8 w 500"/>
                  <a:gd name="T13" fmla="*/ 204 h 839"/>
                  <a:gd name="T14" fmla="*/ 3 w 500"/>
                  <a:gd name="T15" fmla="*/ 689 h 839"/>
                  <a:gd name="T16" fmla="*/ 89 w 500"/>
                  <a:gd name="T17" fmla="*/ 818 h 839"/>
                  <a:gd name="T18" fmla="*/ 122 w 500"/>
                  <a:gd name="T19" fmla="*/ 785 h 839"/>
                  <a:gd name="T20" fmla="*/ 242 w 500"/>
                  <a:gd name="T21" fmla="*/ 794 h 839"/>
                  <a:gd name="T22" fmla="*/ 241 w 500"/>
                  <a:gd name="T23" fmla="*/ 832 h 8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00" h="839">
                    <a:moveTo>
                      <a:pt x="241" y="832"/>
                    </a:moveTo>
                    <a:cubicBezTo>
                      <a:pt x="320" y="839"/>
                      <a:pt x="320" y="839"/>
                      <a:pt x="320" y="839"/>
                    </a:cubicBezTo>
                    <a:cubicBezTo>
                      <a:pt x="384" y="839"/>
                      <a:pt x="479" y="787"/>
                      <a:pt x="479" y="723"/>
                    </a:cubicBezTo>
                    <a:cubicBezTo>
                      <a:pt x="500" y="244"/>
                      <a:pt x="500" y="244"/>
                      <a:pt x="500" y="244"/>
                    </a:cubicBezTo>
                    <a:cubicBezTo>
                      <a:pt x="500" y="180"/>
                      <a:pt x="489" y="128"/>
                      <a:pt x="416" y="82"/>
                    </a:cubicBezTo>
                    <a:cubicBezTo>
                      <a:pt x="416" y="82"/>
                      <a:pt x="320" y="0"/>
                      <a:pt x="38" y="109"/>
                    </a:cubicBezTo>
                    <a:cubicBezTo>
                      <a:pt x="0" y="124"/>
                      <a:pt x="8" y="140"/>
                      <a:pt x="8" y="204"/>
                    </a:cubicBezTo>
                    <a:cubicBezTo>
                      <a:pt x="3" y="689"/>
                      <a:pt x="3" y="689"/>
                      <a:pt x="3" y="689"/>
                    </a:cubicBezTo>
                    <a:cubicBezTo>
                      <a:pt x="3" y="742"/>
                      <a:pt x="40" y="800"/>
                      <a:pt x="89" y="818"/>
                    </a:cubicBezTo>
                    <a:cubicBezTo>
                      <a:pt x="122" y="785"/>
                      <a:pt x="122" y="785"/>
                      <a:pt x="122" y="785"/>
                    </a:cubicBezTo>
                    <a:cubicBezTo>
                      <a:pt x="242" y="794"/>
                      <a:pt x="242" y="794"/>
                      <a:pt x="242" y="794"/>
                    </a:cubicBezTo>
                    <a:cubicBezTo>
                      <a:pt x="241" y="832"/>
                      <a:pt x="241" y="832"/>
                      <a:pt x="241" y="832"/>
                    </a:cubicBezTo>
                  </a:path>
                </a:pathLst>
              </a:custGeom>
              <a:solidFill>
                <a:srgbClr val="DD95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05" name="Freeform 136"/>
              <p:cNvSpPr>
                <a:spLocks/>
              </p:cNvSpPr>
              <p:nvPr/>
            </p:nvSpPr>
            <p:spPr bwMode="auto">
              <a:xfrm>
                <a:off x="3335" y="2984"/>
                <a:ext cx="408" cy="240"/>
              </a:xfrm>
              <a:custGeom>
                <a:avLst/>
                <a:gdLst>
                  <a:gd name="T0" fmla="*/ 395 w 408"/>
                  <a:gd name="T1" fmla="*/ 240 h 240"/>
                  <a:gd name="T2" fmla="*/ 0 w 408"/>
                  <a:gd name="T3" fmla="*/ 211 h 240"/>
                  <a:gd name="T4" fmla="*/ 0 w 408"/>
                  <a:gd name="T5" fmla="*/ 0 h 240"/>
                  <a:gd name="T6" fmla="*/ 408 w 408"/>
                  <a:gd name="T7" fmla="*/ 0 h 240"/>
                  <a:gd name="T8" fmla="*/ 395 w 408"/>
                  <a:gd name="T9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8" h="240">
                    <a:moveTo>
                      <a:pt x="395" y="240"/>
                    </a:moveTo>
                    <a:lnTo>
                      <a:pt x="0" y="211"/>
                    </a:lnTo>
                    <a:lnTo>
                      <a:pt x="0" y="0"/>
                    </a:lnTo>
                    <a:lnTo>
                      <a:pt x="408" y="0"/>
                    </a:lnTo>
                    <a:lnTo>
                      <a:pt x="395" y="240"/>
                    </a:lnTo>
                    <a:close/>
                  </a:path>
                </a:pathLst>
              </a:custGeom>
              <a:solidFill>
                <a:srgbClr val="EDA5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06" name="Freeform 137"/>
              <p:cNvSpPr>
                <a:spLocks/>
              </p:cNvSpPr>
              <p:nvPr/>
            </p:nvSpPr>
            <p:spPr bwMode="auto">
              <a:xfrm>
                <a:off x="3280" y="3008"/>
                <a:ext cx="78" cy="248"/>
              </a:xfrm>
              <a:custGeom>
                <a:avLst/>
                <a:gdLst>
                  <a:gd name="T0" fmla="*/ 20 w 78"/>
                  <a:gd name="T1" fmla="*/ 248 h 248"/>
                  <a:gd name="T2" fmla="*/ 78 w 78"/>
                  <a:gd name="T3" fmla="*/ 187 h 248"/>
                  <a:gd name="T4" fmla="*/ 78 w 78"/>
                  <a:gd name="T5" fmla="*/ 0 h 248"/>
                  <a:gd name="T6" fmla="*/ 10 w 78"/>
                  <a:gd name="T7" fmla="*/ 11 h 248"/>
                  <a:gd name="T8" fmla="*/ 0 w 78"/>
                  <a:gd name="T9" fmla="*/ 77 h 248"/>
                  <a:gd name="T10" fmla="*/ 20 w 78"/>
                  <a:gd name="T11" fmla="*/ 248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8" h="248">
                    <a:moveTo>
                      <a:pt x="20" y="248"/>
                    </a:moveTo>
                    <a:lnTo>
                      <a:pt x="78" y="187"/>
                    </a:lnTo>
                    <a:lnTo>
                      <a:pt x="78" y="0"/>
                    </a:lnTo>
                    <a:lnTo>
                      <a:pt x="10" y="11"/>
                    </a:lnTo>
                    <a:lnTo>
                      <a:pt x="0" y="77"/>
                    </a:lnTo>
                    <a:lnTo>
                      <a:pt x="20" y="248"/>
                    </a:lnTo>
                    <a:close/>
                  </a:path>
                </a:pathLst>
              </a:custGeom>
              <a:solidFill>
                <a:srgbClr val="C484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07" name="Freeform 138"/>
              <p:cNvSpPr>
                <a:spLocks/>
              </p:cNvSpPr>
              <p:nvPr/>
            </p:nvSpPr>
            <p:spPr bwMode="auto">
              <a:xfrm>
                <a:off x="2880" y="1197"/>
                <a:ext cx="1245" cy="2112"/>
              </a:xfrm>
              <a:custGeom>
                <a:avLst/>
                <a:gdLst>
                  <a:gd name="T0" fmla="*/ 351 w 498"/>
                  <a:gd name="T1" fmla="*/ 2 h 792"/>
                  <a:gd name="T2" fmla="*/ 116 w 498"/>
                  <a:gd name="T3" fmla="*/ 34 h 792"/>
                  <a:gd name="T4" fmla="*/ 0 w 498"/>
                  <a:gd name="T5" fmla="*/ 163 h 792"/>
                  <a:gd name="T6" fmla="*/ 11 w 498"/>
                  <a:gd name="T7" fmla="*/ 637 h 792"/>
                  <a:gd name="T8" fmla="*/ 124 w 498"/>
                  <a:gd name="T9" fmla="*/ 768 h 792"/>
                  <a:gd name="T10" fmla="*/ 168 w 498"/>
                  <a:gd name="T11" fmla="*/ 772 h 792"/>
                  <a:gd name="T12" fmla="*/ 168 w 498"/>
                  <a:gd name="T13" fmla="*/ 700 h 792"/>
                  <a:gd name="T14" fmla="*/ 179 w 498"/>
                  <a:gd name="T15" fmla="*/ 689 h 792"/>
                  <a:gd name="T16" fmla="*/ 291 w 498"/>
                  <a:gd name="T17" fmla="*/ 697 h 792"/>
                  <a:gd name="T18" fmla="*/ 303 w 498"/>
                  <a:gd name="T19" fmla="*/ 708 h 792"/>
                  <a:gd name="T20" fmla="*/ 303 w 498"/>
                  <a:gd name="T21" fmla="*/ 785 h 792"/>
                  <a:gd name="T22" fmla="*/ 384 w 498"/>
                  <a:gd name="T23" fmla="*/ 792 h 792"/>
                  <a:gd name="T24" fmla="*/ 498 w 498"/>
                  <a:gd name="T25" fmla="*/ 679 h 792"/>
                  <a:gd name="T26" fmla="*/ 498 w 498"/>
                  <a:gd name="T27" fmla="*/ 129 h 792"/>
                  <a:gd name="T28" fmla="*/ 351 w 498"/>
                  <a:gd name="T29" fmla="*/ 2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98" h="792">
                    <a:moveTo>
                      <a:pt x="351" y="2"/>
                    </a:moveTo>
                    <a:cubicBezTo>
                      <a:pt x="116" y="34"/>
                      <a:pt x="116" y="34"/>
                      <a:pt x="116" y="34"/>
                    </a:cubicBezTo>
                    <a:cubicBezTo>
                      <a:pt x="49" y="48"/>
                      <a:pt x="0" y="100"/>
                      <a:pt x="0" y="163"/>
                    </a:cubicBezTo>
                    <a:cubicBezTo>
                      <a:pt x="11" y="637"/>
                      <a:pt x="11" y="637"/>
                      <a:pt x="11" y="637"/>
                    </a:cubicBezTo>
                    <a:cubicBezTo>
                      <a:pt x="11" y="700"/>
                      <a:pt x="62" y="768"/>
                      <a:pt x="124" y="768"/>
                    </a:cubicBezTo>
                    <a:cubicBezTo>
                      <a:pt x="168" y="772"/>
                      <a:pt x="168" y="772"/>
                      <a:pt x="168" y="772"/>
                    </a:cubicBezTo>
                    <a:cubicBezTo>
                      <a:pt x="168" y="700"/>
                      <a:pt x="168" y="700"/>
                      <a:pt x="168" y="700"/>
                    </a:cubicBezTo>
                    <a:cubicBezTo>
                      <a:pt x="168" y="694"/>
                      <a:pt x="173" y="689"/>
                      <a:pt x="179" y="689"/>
                    </a:cubicBezTo>
                    <a:cubicBezTo>
                      <a:pt x="291" y="697"/>
                      <a:pt x="291" y="697"/>
                      <a:pt x="291" y="697"/>
                    </a:cubicBezTo>
                    <a:cubicBezTo>
                      <a:pt x="297" y="697"/>
                      <a:pt x="303" y="702"/>
                      <a:pt x="303" y="708"/>
                    </a:cubicBezTo>
                    <a:cubicBezTo>
                      <a:pt x="303" y="785"/>
                      <a:pt x="303" y="785"/>
                      <a:pt x="303" y="785"/>
                    </a:cubicBezTo>
                    <a:cubicBezTo>
                      <a:pt x="384" y="792"/>
                      <a:pt x="384" y="792"/>
                      <a:pt x="384" y="792"/>
                    </a:cubicBezTo>
                    <a:cubicBezTo>
                      <a:pt x="447" y="792"/>
                      <a:pt x="498" y="742"/>
                      <a:pt x="498" y="679"/>
                    </a:cubicBezTo>
                    <a:cubicBezTo>
                      <a:pt x="498" y="129"/>
                      <a:pt x="498" y="129"/>
                      <a:pt x="498" y="129"/>
                    </a:cubicBezTo>
                    <a:cubicBezTo>
                      <a:pt x="498" y="67"/>
                      <a:pt x="445" y="0"/>
                      <a:pt x="351" y="2"/>
                    </a:cubicBezTo>
                    <a:close/>
                  </a:path>
                </a:pathLst>
              </a:custGeom>
              <a:solidFill>
                <a:srgbClr val="FDBF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08" name="Freeform 139"/>
              <p:cNvSpPr>
                <a:spLocks/>
              </p:cNvSpPr>
              <p:nvPr/>
            </p:nvSpPr>
            <p:spPr bwMode="auto">
              <a:xfrm>
                <a:off x="3070" y="2624"/>
                <a:ext cx="338" cy="429"/>
              </a:xfrm>
              <a:custGeom>
                <a:avLst/>
                <a:gdLst>
                  <a:gd name="T0" fmla="*/ 14 w 135"/>
                  <a:gd name="T1" fmla="*/ 159 h 161"/>
                  <a:gd name="T2" fmla="*/ 2 w 135"/>
                  <a:gd name="T3" fmla="*/ 147 h 161"/>
                  <a:gd name="T4" fmla="*/ 0 w 135"/>
                  <a:gd name="T5" fmla="*/ 13 h 161"/>
                  <a:gd name="T6" fmla="*/ 11 w 135"/>
                  <a:gd name="T7" fmla="*/ 1 h 161"/>
                  <a:gd name="T8" fmla="*/ 123 w 135"/>
                  <a:gd name="T9" fmla="*/ 0 h 161"/>
                  <a:gd name="T10" fmla="*/ 134 w 135"/>
                  <a:gd name="T11" fmla="*/ 11 h 161"/>
                  <a:gd name="T12" fmla="*/ 14 w 135"/>
                  <a:gd name="T13" fmla="*/ 159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5" h="161">
                    <a:moveTo>
                      <a:pt x="14" y="159"/>
                    </a:moveTo>
                    <a:cubicBezTo>
                      <a:pt x="14" y="159"/>
                      <a:pt x="2" y="161"/>
                      <a:pt x="2" y="147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7"/>
                      <a:pt x="5" y="2"/>
                      <a:pt x="11" y="1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29" y="0"/>
                      <a:pt x="135" y="2"/>
                      <a:pt x="134" y="11"/>
                    </a:cubicBezTo>
                    <a:cubicBezTo>
                      <a:pt x="133" y="22"/>
                      <a:pt x="62" y="150"/>
                      <a:pt x="14" y="159"/>
                    </a:cubicBezTo>
                    <a:close/>
                  </a:path>
                </a:pathLst>
              </a:custGeom>
              <a:solidFill>
                <a:srgbClr val="DD95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09" name="Freeform 140"/>
              <p:cNvSpPr>
                <a:spLocks/>
              </p:cNvSpPr>
              <p:nvPr/>
            </p:nvSpPr>
            <p:spPr bwMode="auto">
              <a:xfrm>
                <a:off x="3535" y="2613"/>
                <a:ext cx="375" cy="467"/>
              </a:xfrm>
              <a:custGeom>
                <a:avLst/>
                <a:gdLst>
                  <a:gd name="T0" fmla="*/ 137 w 150"/>
                  <a:gd name="T1" fmla="*/ 173 h 175"/>
                  <a:gd name="T2" fmla="*/ 150 w 150"/>
                  <a:gd name="T3" fmla="*/ 160 h 175"/>
                  <a:gd name="T4" fmla="*/ 148 w 150"/>
                  <a:gd name="T5" fmla="*/ 12 h 175"/>
                  <a:gd name="T6" fmla="*/ 135 w 150"/>
                  <a:gd name="T7" fmla="*/ 0 h 175"/>
                  <a:gd name="T8" fmla="*/ 14 w 150"/>
                  <a:gd name="T9" fmla="*/ 1 h 175"/>
                  <a:gd name="T10" fmla="*/ 2 w 150"/>
                  <a:gd name="T11" fmla="*/ 14 h 175"/>
                  <a:gd name="T12" fmla="*/ 137 w 150"/>
                  <a:gd name="T13" fmla="*/ 173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" h="175">
                    <a:moveTo>
                      <a:pt x="137" y="173"/>
                    </a:moveTo>
                    <a:cubicBezTo>
                      <a:pt x="137" y="173"/>
                      <a:pt x="150" y="175"/>
                      <a:pt x="150" y="160"/>
                    </a:cubicBezTo>
                    <a:cubicBezTo>
                      <a:pt x="148" y="12"/>
                      <a:pt x="148" y="12"/>
                      <a:pt x="148" y="12"/>
                    </a:cubicBezTo>
                    <a:cubicBezTo>
                      <a:pt x="148" y="5"/>
                      <a:pt x="142" y="0"/>
                      <a:pt x="135" y="0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7" y="1"/>
                      <a:pt x="0" y="4"/>
                      <a:pt x="2" y="14"/>
                    </a:cubicBezTo>
                    <a:cubicBezTo>
                      <a:pt x="4" y="26"/>
                      <a:pt x="85" y="165"/>
                      <a:pt x="137" y="173"/>
                    </a:cubicBezTo>
                    <a:close/>
                  </a:path>
                </a:pathLst>
              </a:custGeom>
              <a:solidFill>
                <a:srgbClr val="DD95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10" name="Oval 141"/>
              <p:cNvSpPr>
                <a:spLocks noChangeArrowheads="1"/>
              </p:cNvSpPr>
              <p:nvPr/>
            </p:nvSpPr>
            <p:spPr bwMode="auto">
              <a:xfrm>
                <a:off x="4170" y="1728"/>
                <a:ext cx="103" cy="213"/>
              </a:xfrm>
              <a:prstGeom prst="ellipse">
                <a:avLst/>
              </a:prstGeom>
              <a:solidFill>
                <a:srgbClr val="FDBF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11" name="Oval 142"/>
              <p:cNvSpPr>
                <a:spLocks noChangeArrowheads="1"/>
              </p:cNvSpPr>
              <p:nvPr/>
            </p:nvSpPr>
            <p:spPr bwMode="auto">
              <a:xfrm>
                <a:off x="4190" y="1728"/>
                <a:ext cx="80" cy="213"/>
              </a:xfrm>
              <a:prstGeom prst="ellipse">
                <a:avLst/>
              </a:prstGeom>
              <a:solidFill>
                <a:srgbClr val="C67B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12" name="Oval 143"/>
              <p:cNvSpPr>
                <a:spLocks noChangeArrowheads="1"/>
              </p:cNvSpPr>
              <p:nvPr/>
            </p:nvSpPr>
            <p:spPr bwMode="auto">
              <a:xfrm>
                <a:off x="4210" y="1747"/>
                <a:ext cx="50" cy="173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13" name="Freeform 144"/>
              <p:cNvSpPr>
                <a:spLocks/>
              </p:cNvSpPr>
              <p:nvPr/>
            </p:nvSpPr>
            <p:spPr bwMode="auto">
              <a:xfrm>
                <a:off x="3038" y="1427"/>
                <a:ext cx="917" cy="1053"/>
              </a:xfrm>
              <a:custGeom>
                <a:avLst/>
                <a:gdLst>
                  <a:gd name="T0" fmla="*/ 367 w 367"/>
                  <a:gd name="T1" fmla="*/ 378 h 395"/>
                  <a:gd name="T2" fmla="*/ 355 w 367"/>
                  <a:gd name="T3" fmla="*/ 389 h 395"/>
                  <a:gd name="T4" fmla="*/ 12 w 367"/>
                  <a:gd name="T5" fmla="*/ 395 h 395"/>
                  <a:gd name="T6" fmla="*/ 0 w 367"/>
                  <a:gd name="T7" fmla="*/ 383 h 395"/>
                  <a:gd name="T8" fmla="*/ 0 w 367"/>
                  <a:gd name="T9" fmla="*/ 75 h 395"/>
                  <a:gd name="T10" fmla="*/ 163 w 367"/>
                  <a:gd name="T11" fmla="*/ 9 h 395"/>
                  <a:gd name="T12" fmla="*/ 367 w 367"/>
                  <a:gd name="T13" fmla="*/ 46 h 395"/>
                  <a:gd name="T14" fmla="*/ 367 w 367"/>
                  <a:gd name="T15" fmla="*/ 378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7" h="395">
                    <a:moveTo>
                      <a:pt x="367" y="378"/>
                    </a:moveTo>
                    <a:cubicBezTo>
                      <a:pt x="367" y="384"/>
                      <a:pt x="361" y="389"/>
                      <a:pt x="355" y="389"/>
                    </a:cubicBezTo>
                    <a:cubicBezTo>
                      <a:pt x="12" y="395"/>
                      <a:pt x="12" y="395"/>
                      <a:pt x="12" y="395"/>
                    </a:cubicBezTo>
                    <a:cubicBezTo>
                      <a:pt x="5" y="395"/>
                      <a:pt x="0" y="390"/>
                      <a:pt x="0" y="383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69"/>
                      <a:pt x="48" y="17"/>
                      <a:pt x="163" y="9"/>
                    </a:cubicBezTo>
                    <a:cubicBezTo>
                      <a:pt x="277" y="0"/>
                      <a:pt x="367" y="40"/>
                      <a:pt x="367" y="46"/>
                    </a:cubicBezTo>
                    <a:lnTo>
                      <a:pt x="367" y="378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14" name="Rectangle 613"/>
              <p:cNvSpPr>
                <a:spLocks noChangeArrowheads="1"/>
              </p:cNvSpPr>
              <p:nvPr/>
            </p:nvSpPr>
            <p:spPr bwMode="auto">
              <a:xfrm>
                <a:off x="3081" y="2280"/>
                <a:ext cx="831" cy="1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fr-FR" sz="1400" dirty="0">
                    <a:solidFill>
                      <a:srgbClr val="000000"/>
                    </a:solidFill>
                    <a:latin typeface="Myriad Roman" charset="0"/>
                    <a:cs typeface="Arial" pitchFamily="34" charset="0"/>
                  </a:rPr>
                  <a:t>20 : 01     9.10</a:t>
                </a:r>
                <a:endParaRPr lang="fr-FR" sz="14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15" name="Freeform 146"/>
              <p:cNvSpPr>
                <a:spLocks/>
              </p:cNvSpPr>
              <p:nvPr/>
            </p:nvSpPr>
            <p:spPr bwMode="auto">
              <a:xfrm>
                <a:off x="3060" y="2616"/>
                <a:ext cx="340" cy="429"/>
              </a:xfrm>
              <a:custGeom>
                <a:avLst/>
                <a:gdLst>
                  <a:gd name="T0" fmla="*/ 14 w 136"/>
                  <a:gd name="T1" fmla="*/ 158 h 161"/>
                  <a:gd name="T2" fmla="*/ 2 w 136"/>
                  <a:gd name="T3" fmla="*/ 147 h 161"/>
                  <a:gd name="T4" fmla="*/ 0 w 136"/>
                  <a:gd name="T5" fmla="*/ 13 h 161"/>
                  <a:gd name="T6" fmla="*/ 11 w 136"/>
                  <a:gd name="T7" fmla="*/ 1 h 161"/>
                  <a:gd name="T8" fmla="*/ 123 w 136"/>
                  <a:gd name="T9" fmla="*/ 0 h 161"/>
                  <a:gd name="T10" fmla="*/ 134 w 136"/>
                  <a:gd name="T11" fmla="*/ 11 h 161"/>
                  <a:gd name="T12" fmla="*/ 14 w 136"/>
                  <a:gd name="T13" fmla="*/ 158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6" h="161">
                    <a:moveTo>
                      <a:pt x="14" y="158"/>
                    </a:moveTo>
                    <a:cubicBezTo>
                      <a:pt x="14" y="158"/>
                      <a:pt x="2" y="161"/>
                      <a:pt x="2" y="147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7"/>
                      <a:pt x="5" y="1"/>
                      <a:pt x="11" y="1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29" y="0"/>
                      <a:pt x="136" y="2"/>
                      <a:pt x="134" y="11"/>
                    </a:cubicBezTo>
                    <a:cubicBezTo>
                      <a:pt x="133" y="22"/>
                      <a:pt x="62" y="150"/>
                      <a:pt x="14" y="158"/>
                    </a:cubicBezTo>
                    <a:close/>
                  </a:path>
                </a:pathLst>
              </a:custGeom>
              <a:solidFill>
                <a:srgbClr val="809C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16" name="Freeform 147"/>
              <p:cNvSpPr>
                <a:spLocks/>
              </p:cNvSpPr>
              <p:nvPr/>
            </p:nvSpPr>
            <p:spPr bwMode="auto">
              <a:xfrm>
                <a:off x="3068" y="2616"/>
                <a:ext cx="330" cy="427"/>
              </a:xfrm>
              <a:custGeom>
                <a:avLst/>
                <a:gdLst>
                  <a:gd name="T0" fmla="*/ 126 w 132"/>
                  <a:gd name="T1" fmla="*/ 0 h 160"/>
                  <a:gd name="T2" fmla="*/ 126 w 132"/>
                  <a:gd name="T3" fmla="*/ 5 h 160"/>
                  <a:gd name="T4" fmla="*/ 6 w 132"/>
                  <a:gd name="T5" fmla="*/ 153 h 160"/>
                  <a:gd name="T6" fmla="*/ 0 w 132"/>
                  <a:gd name="T7" fmla="*/ 153 h 160"/>
                  <a:gd name="T8" fmla="*/ 11 w 132"/>
                  <a:gd name="T9" fmla="*/ 158 h 160"/>
                  <a:gd name="T10" fmla="*/ 131 w 132"/>
                  <a:gd name="T11" fmla="*/ 11 h 160"/>
                  <a:gd name="T12" fmla="*/ 126 w 132"/>
                  <a:gd name="T13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2" h="160">
                    <a:moveTo>
                      <a:pt x="126" y="0"/>
                    </a:moveTo>
                    <a:cubicBezTo>
                      <a:pt x="126" y="2"/>
                      <a:pt x="126" y="3"/>
                      <a:pt x="126" y="5"/>
                    </a:cubicBezTo>
                    <a:cubicBezTo>
                      <a:pt x="125" y="16"/>
                      <a:pt x="54" y="144"/>
                      <a:pt x="6" y="153"/>
                    </a:cubicBezTo>
                    <a:cubicBezTo>
                      <a:pt x="6" y="153"/>
                      <a:pt x="3" y="154"/>
                      <a:pt x="0" y="153"/>
                    </a:cubicBezTo>
                    <a:cubicBezTo>
                      <a:pt x="3" y="160"/>
                      <a:pt x="11" y="158"/>
                      <a:pt x="11" y="158"/>
                    </a:cubicBezTo>
                    <a:cubicBezTo>
                      <a:pt x="59" y="150"/>
                      <a:pt x="130" y="22"/>
                      <a:pt x="131" y="11"/>
                    </a:cubicBezTo>
                    <a:cubicBezTo>
                      <a:pt x="132" y="5"/>
                      <a:pt x="130" y="2"/>
                      <a:pt x="126" y="0"/>
                    </a:cubicBezTo>
                    <a:close/>
                  </a:path>
                </a:pathLst>
              </a:custGeom>
              <a:solidFill>
                <a:srgbClr val="4661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17" name="Freeform 148"/>
              <p:cNvSpPr>
                <a:spLocks/>
              </p:cNvSpPr>
              <p:nvPr/>
            </p:nvSpPr>
            <p:spPr bwMode="auto">
              <a:xfrm>
                <a:off x="3548" y="2603"/>
                <a:ext cx="375" cy="466"/>
              </a:xfrm>
              <a:custGeom>
                <a:avLst/>
                <a:gdLst>
                  <a:gd name="T0" fmla="*/ 137 w 150"/>
                  <a:gd name="T1" fmla="*/ 173 h 175"/>
                  <a:gd name="T2" fmla="*/ 149 w 150"/>
                  <a:gd name="T3" fmla="*/ 160 h 175"/>
                  <a:gd name="T4" fmla="*/ 148 w 150"/>
                  <a:gd name="T5" fmla="*/ 12 h 175"/>
                  <a:gd name="T6" fmla="*/ 135 w 150"/>
                  <a:gd name="T7" fmla="*/ 0 h 175"/>
                  <a:gd name="T8" fmla="*/ 14 w 150"/>
                  <a:gd name="T9" fmla="*/ 1 h 175"/>
                  <a:gd name="T10" fmla="*/ 1 w 150"/>
                  <a:gd name="T11" fmla="*/ 14 h 175"/>
                  <a:gd name="T12" fmla="*/ 137 w 150"/>
                  <a:gd name="T13" fmla="*/ 173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0" h="175">
                    <a:moveTo>
                      <a:pt x="137" y="173"/>
                    </a:moveTo>
                    <a:cubicBezTo>
                      <a:pt x="137" y="173"/>
                      <a:pt x="150" y="175"/>
                      <a:pt x="149" y="160"/>
                    </a:cubicBezTo>
                    <a:cubicBezTo>
                      <a:pt x="148" y="12"/>
                      <a:pt x="148" y="12"/>
                      <a:pt x="148" y="12"/>
                    </a:cubicBezTo>
                    <a:cubicBezTo>
                      <a:pt x="148" y="5"/>
                      <a:pt x="142" y="0"/>
                      <a:pt x="135" y="0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7" y="1"/>
                      <a:pt x="0" y="4"/>
                      <a:pt x="1" y="14"/>
                    </a:cubicBezTo>
                    <a:cubicBezTo>
                      <a:pt x="3" y="26"/>
                      <a:pt x="85" y="165"/>
                      <a:pt x="137" y="173"/>
                    </a:cubicBezTo>
                    <a:close/>
                  </a:path>
                </a:pathLst>
              </a:custGeom>
              <a:solidFill>
                <a:srgbClr val="809C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18" name="Freeform 149"/>
              <p:cNvSpPr>
                <a:spLocks/>
              </p:cNvSpPr>
              <p:nvPr/>
            </p:nvSpPr>
            <p:spPr bwMode="auto">
              <a:xfrm>
                <a:off x="3880" y="2603"/>
                <a:ext cx="48" cy="466"/>
              </a:xfrm>
              <a:custGeom>
                <a:avLst/>
                <a:gdLst>
                  <a:gd name="T0" fmla="*/ 17 w 19"/>
                  <a:gd name="T1" fmla="*/ 12 h 175"/>
                  <a:gd name="T2" fmla="*/ 4 w 19"/>
                  <a:gd name="T3" fmla="*/ 0 h 175"/>
                  <a:gd name="T4" fmla="*/ 0 w 19"/>
                  <a:gd name="T5" fmla="*/ 0 h 175"/>
                  <a:gd name="T6" fmla="*/ 12 w 19"/>
                  <a:gd name="T7" fmla="*/ 12 h 175"/>
                  <a:gd name="T8" fmla="*/ 13 w 19"/>
                  <a:gd name="T9" fmla="*/ 160 h 175"/>
                  <a:gd name="T10" fmla="*/ 6 w 19"/>
                  <a:gd name="T11" fmla="*/ 172 h 175"/>
                  <a:gd name="T12" fmla="*/ 6 w 19"/>
                  <a:gd name="T13" fmla="*/ 173 h 175"/>
                  <a:gd name="T14" fmla="*/ 18 w 19"/>
                  <a:gd name="T15" fmla="*/ 160 h 175"/>
                  <a:gd name="T16" fmla="*/ 17 w 19"/>
                  <a:gd name="T17" fmla="*/ 12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175">
                    <a:moveTo>
                      <a:pt x="17" y="12"/>
                    </a:moveTo>
                    <a:cubicBezTo>
                      <a:pt x="17" y="5"/>
                      <a:pt x="11" y="0"/>
                      <a:pt x="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12" y="5"/>
                      <a:pt x="12" y="12"/>
                    </a:cubicBezTo>
                    <a:cubicBezTo>
                      <a:pt x="13" y="160"/>
                      <a:pt x="13" y="160"/>
                      <a:pt x="13" y="160"/>
                    </a:cubicBezTo>
                    <a:cubicBezTo>
                      <a:pt x="14" y="169"/>
                      <a:pt x="9" y="172"/>
                      <a:pt x="6" y="172"/>
                    </a:cubicBezTo>
                    <a:cubicBezTo>
                      <a:pt x="6" y="173"/>
                      <a:pt x="6" y="173"/>
                      <a:pt x="6" y="173"/>
                    </a:cubicBezTo>
                    <a:cubicBezTo>
                      <a:pt x="6" y="173"/>
                      <a:pt x="19" y="175"/>
                      <a:pt x="18" y="160"/>
                    </a:cubicBez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4661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19" name="Freeform 150"/>
              <p:cNvSpPr>
                <a:spLocks/>
              </p:cNvSpPr>
              <p:nvPr/>
            </p:nvSpPr>
            <p:spPr bwMode="auto">
              <a:xfrm>
                <a:off x="3038" y="1427"/>
                <a:ext cx="917" cy="1050"/>
              </a:xfrm>
              <a:custGeom>
                <a:avLst/>
                <a:gdLst>
                  <a:gd name="T0" fmla="*/ 22 w 367"/>
                  <a:gd name="T1" fmla="*/ 384 h 394"/>
                  <a:gd name="T2" fmla="*/ 10 w 367"/>
                  <a:gd name="T3" fmla="*/ 374 h 394"/>
                  <a:gd name="T4" fmla="*/ 10 w 367"/>
                  <a:gd name="T5" fmla="*/ 81 h 394"/>
                  <a:gd name="T6" fmla="*/ 174 w 367"/>
                  <a:gd name="T7" fmla="*/ 18 h 394"/>
                  <a:gd name="T8" fmla="*/ 367 w 367"/>
                  <a:gd name="T9" fmla="*/ 56 h 394"/>
                  <a:gd name="T10" fmla="*/ 367 w 367"/>
                  <a:gd name="T11" fmla="*/ 46 h 394"/>
                  <a:gd name="T12" fmla="*/ 163 w 367"/>
                  <a:gd name="T13" fmla="*/ 9 h 394"/>
                  <a:gd name="T14" fmla="*/ 0 w 367"/>
                  <a:gd name="T15" fmla="*/ 75 h 394"/>
                  <a:gd name="T16" fmla="*/ 0 w 367"/>
                  <a:gd name="T17" fmla="*/ 383 h 394"/>
                  <a:gd name="T18" fmla="*/ 12 w 367"/>
                  <a:gd name="T19" fmla="*/ 394 h 394"/>
                  <a:gd name="T20" fmla="*/ 355 w 367"/>
                  <a:gd name="T21" fmla="*/ 389 h 394"/>
                  <a:gd name="T22" fmla="*/ 366 w 367"/>
                  <a:gd name="T23" fmla="*/ 379 h 394"/>
                  <a:gd name="T24" fmla="*/ 22 w 367"/>
                  <a:gd name="T25" fmla="*/ 384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7" h="394">
                    <a:moveTo>
                      <a:pt x="22" y="384"/>
                    </a:moveTo>
                    <a:cubicBezTo>
                      <a:pt x="15" y="384"/>
                      <a:pt x="10" y="379"/>
                      <a:pt x="10" y="374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10" y="75"/>
                      <a:pt x="58" y="26"/>
                      <a:pt x="174" y="18"/>
                    </a:cubicBezTo>
                    <a:cubicBezTo>
                      <a:pt x="261" y="12"/>
                      <a:pt x="336" y="40"/>
                      <a:pt x="367" y="56"/>
                    </a:cubicBezTo>
                    <a:cubicBezTo>
                      <a:pt x="367" y="46"/>
                      <a:pt x="367" y="46"/>
                      <a:pt x="367" y="46"/>
                    </a:cubicBezTo>
                    <a:cubicBezTo>
                      <a:pt x="367" y="40"/>
                      <a:pt x="277" y="0"/>
                      <a:pt x="163" y="9"/>
                    </a:cubicBezTo>
                    <a:cubicBezTo>
                      <a:pt x="48" y="17"/>
                      <a:pt x="0" y="69"/>
                      <a:pt x="0" y="75"/>
                    </a:cubicBezTo>
                    <a:cubicBezTo>
                      <a:pt x="0" y="383"/>
                      <a:pt x="0" y="383"/>
                      <a:pt x="0" y="383"/>
                    </a:cubicBezTo>
                    <a:cubicBezTo>
                      <a:pt x="0" y="389"/>
                      <a:pt x="6" y="394"/>
                      <a:pt x="12" y="394"/>
                    </a:cubicBezTo>
                    <a:cubicBezTo>
                      <a:pt x="355" y="389"/>
                      <a:pt x="355" y="389"/>
                      <a:pt x="355" y="389"/>
                    </a:cubicBezTo>
                    <a:cubicBezTo>
                      <a:pt x="361" y="389"/>
                      <a:pt x="366" y="385"/>
                      <a:pt x="366" y="379"/>
                    </a:cubicBezTo>
                    <a:lnTo>
                      <a:pt x="22" y="384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20" name="Freeform 151"/>
              <p:cNvSpPr>
                <a:spLocks/>
              </p:cNvSpPr>
              <p:nvPr/>
            </p:nvSpPr>
            <p:spPr bwMode="auto">
              <a:xfrm>
                <a:off x="3068" y="2624"/>
                <a:ext cx="300" cy="256"/>
              </a:xfrm>
              <a:custGeom>
                <a:avLst/>
                <a:gdLst>
                  <a:gd name="T0" fmla="*/ 2 w 120"/>
                  <a:gd name="T1" fmla="*/ 96 h 96"/>
                  <a:gd name="T2" fmla="*/ 1 w 120"/>
                  <a:gd name="T3" fmla="*/ 13 h 96"/>
                  <a:gd name="T4" fmla="*/ 11 w 120"/>
                  <a:gd name="T5" fmla="*/ 1 h 96"/>
                  <a:gd name="T6" fmla="*/ 120 w 120"/>
                  <a:gd name="T7" fmla="*/ 0 h 96"/>
                  <a:gd name="T8" fmla="*/ 12 w 120"/>
                  <a:gd name="T9" fmla="*/ 5 h 96"/>
                  <a:gd name="T10" fmla="*/ 5 w 120"/>
                  <a:gd name="T11" fmla="*/ 15 h 96"/>
                  <a:gd name="T12" fmla="*/ 2 w 120"/>
                  <a:gd name="T13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0" h="96">
                    <a:moveTo>
                      <a:pt x="2" y="96"/>
                    </a:moveTo>
                    <a:cubicBezTo>
                      <a:pt x="1" y="13"/>
                      <a:pt x="1" y="13"/>
                      <a:pt x="1" y="13"/>
                    </a:cubicBezTo>
                    <a:cubicBezTo>
                      <a:pt x="1" y="13"/>
                      <a:pt x="0" y="1"/>
                      <a:pt x="11" y="1"/>
                    </a:cubicBezTo>
                    <a:cubicBezTo>
                      <a:pt x="21" y="1"/>
                      <a:pt x="120" y="0"/>
                      <a:pt x="120" y="0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5"/>
                      <a:pt x="6" y="8"/>
                      <a:pt x="5" y="15"/>
                    </a:cubicBezTo>
                    <a:cubicBezTo>
                      <a:pt x="4" y="23"/>
                      <a:pt x="2" y="96"/>
                      <a:pt x="2" y="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21" name="Freeform 152"/>
              <p:cNvSpPr>
                <a:spLocks/>
              </p:cNvSpPr>
              <p:nvPr/>
            </p:nvSpPr>
            <p:spPr bwMode="auto">
              <a:xfrm>
                <a:off x="3615" y="2611"/>
                <a:ext cx="290" cy="346"/>
              </a:xfrm>
              <a:custGeom>
                <a:avLst/>
                <a:gdLst>
                  <a:gd name="T0" fmla="*/ 0 w 116"/>
                  <a:gd name="T1" fmla="*/ 1 h 130"/>
                  <a:gd name="T2" fmla="*/ 103 w 116"/>
                  <a:gd name="T3" fmla="*/ 1 h 130"/>
                  <a:gd name="T4" fmla="*/ 116 w 116"/>
                  <a:gd name="T5" fmla="*/ 11 h 130"/>
                  <a:gd name="T6" fmla="*/ 116 w 116"/>
                  <a:gd name="T7" fmla="*/ 130 h 130"/>
                  <a:gd name="T8" fmla="*/ 111 w 116"/>
                  <a:gd name="T9" fmla="*/ 14 h 130"/>
                  <a:gd name="T10" fmla="*/ 103 w 116"/>
                  <a:gd name="T11" fmla="*/ 7 h 130"/>
                  <a:gd name="T12" fmla="*/ 0 w 116"/>
                  <a:gd name="T13" fmla="*/ 1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6" h="130">
                    <a:moveTo>
                      <a:pt x="0" y="1"/>
                    </a:moveTo>
                    <a:cubicBezTo>
                      <a:pt x="103" y="1"/>
                      <a:pt x="103" y="1"/>
                      <a:pt x="103" y="1"/>
                    </a:cubicBezTo>
                    <a:cubicBezTo>
                      <a:pt x="103" y="1"/>
                      <a:pt x="115" y="0"/>
                      <a:pt x="116" y="11"/>
                    </a:cubicBezTo>
                    <a:cubicBezTo>
                      <a:pt x="116" y="24"/>
                      <a:pt x="116" y="130"/>
                      <a:pt x="116" y="130"/>
                    </a:cubicBezTo>
                    <a:cubicBezTo>
                      <a:pt x="111" y="14"/>
                      <a:pt x="111" y="14"/>
                      <a:pt x="111" y="14"/>
                    </a:cubicBezTo>
                    <a:cubicBezTo>
                      <a:pt x="111" y="14"/>
                      <a:pt x="109" y="8"/>
                      <a:pt x="103" y="7"/>
                    </a:cubicBezTo>
                    <a:cubicBezTo>
                      <a:pt x="96" y="6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22" name="Rectangle 621"/>
              <p:cNvSpPr>
                <a:spLocks noChangeArrowheads="1"/>
              </p:cNvSpPr>
              <p:nvPr/>
            </p:nvSpPr>
            <p:spPr bwMode="auto">
              <a:xfrm>
                <a:off x="3093" y="2669"/>
                <a:ext cx="195" cy="2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fr-FR" sz="2500"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</a:rPr>
                  <a:t>M</a:t>
                </a:r>
                <a:endParaRPr lang="fr-FR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23" name="Freeform 154"/>
              <p:cNvSpPr>
                <a:spLocks/>
              </p:cNvSpPr>
              <p:nvPr/>
            </p:nvSpPr>
            <p:spPr bwMode="auto">
              <a:xfrm>
                <a:off x="3713" y="2675"/>
                <a:ext cx="140" cy="162"/>
              </a:xfrm>
              <a:custGeom>
                <a:avLst/>
                <a:gdLst>
                  <a:gd name="T0" fmla="*/ 0 w 140"/>
                  <a:gd name="T1" fmla="*/ 0 h 162"/>
                  <a:gd name="T2" fmla="*/ 0 w 140"/>
                  <a:gd name="T3" fmla="*/ 162 h 162"/>
                  <a:gd name="T4" fmla="*/ 140 w 140"/>
                  <a:gd name="T5" fmla="*/ 77 h 162"/>
                  <a:gd name="T6" fmla="*/ 0 w 140"/>
                  <a:gd name="T7" fmla="*/ 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0" h="162">
                    <a:moveTo>
                      <a:pt x="0" y="0"/>
                    </a:moveTo>
                    <a:lnTo>
                      <a:pt x="0" y="162"/>
                    </a:lnTo>
                    <a:lnTo>
                      <a:pt x="140" y="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24" name="Freeform 155"/>
              <p:cNvSpPr>
                <a:spLocks/>
              </p:cNvSpPr>
              <p:nvPr/>
            </p:nvSpPr>
            <p:spPr bwMode="auto">
              <a:xfrm>
                <a:off x="2953" y="1197"/>
                <a:ext cx="1172" cy="2048"/>
              </a:xfrm>
              <a:custGeom>
                <a:avLst/>
                <a:gdLst>
                  <a:gd name="T0" fmla="*/ 323 w 469"/>
                  <a:gd name="T1" fmla="*/ 1 h 768"/>
                  <a:gd name="T2" fmla="*/ 88 w 469"/>
                  <a:gd name="T3" fmla="*/ 34 h 768"/>
                  <a:gd name="T4" fmla="*/ 0 w 469"/>
                  <a:gd name="T5" fmla="*/ 85 h 768"/>
                  <a:gd name="T6" fmla="*/ 69 w 469"/>
                  <a:gd name="T7" fmla="*/ 52 h 768"/>
                  <a:gd name="T8" fmla="*/ 304 w 469"/>
                  <a:gd name="T9" fmla="*/ 20 h 768"/>
                  <a:gd name="T10" fmla="*/ 451 w 469"/>
                  <a:gd name="T11" fmla="*/ 148 h 768"/>
                  <a:gd name="T12" fmla="*/ 451 w 469"/>
                  <a:gd name="T13" fmla="*/ 697 h 768"/>
                  <a:gd name="T14" fmla="*/ 426 w 469"/>
                  <a:gd name="T15" fmla="*/ 768 h 768"/>
                  <a:gd name="T16" fmla="*/ 469 w 469"/>
                  <a:gd name="T17" fmla="*/ 679 h 768"/>
                  <a:gd name="T18" fmla="*/ 469 w 469"/>
                  <a:gd name="T19" fmla="*/ 129 h 768"/>
                  <a:gd name="T20" fmla="*/ 323 w 469"/>
                  <a:gd name="T21" fmla="*/ 1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9" h="768">
                    <a:moveTo>
                      <a:pt x="323" y="1"/>
                    </a:moveTo>
                    <a:cubicBezTo>
                      <a:pt x="88" y="34"/>
                      <a:pt x="88" y="34"/>
                      <a:pt x="88" y="34"/>
                    </a:cubicBezTo>
                    <a:cubicBezTo>
                      <a:pt x="52" y="41"/>
                      <a:pt x="21" y="60"/>
                      <a:pt x="0" y="85"/>
                    </a:cubicBezTo>
                    <a:cubicBezTo>
                      <a:pt x="19" y="69"/>
                      <a:pt x="43" y="58"/>
                      <a:pt x="69" y="52"/>
                    </a:cubicBezTo>
                    <a:cubicBezTo>
                      <a:pt x="304" y="20"/>
                      <a:pt x="304" y="20"/>
                      <a:pt x="304" y="20"/>
                    </a:cubicBezTo>
                    <a:cubicBezTo>
                      <a:pt x="398" y="18"/>
                      <a:pt x="451" y="85"/>
                      <a:pt x="451" y="148"/>
                    </a:cubicBezTo>
                    <a:cubicBezTo>
                      <a:pt x="451" y="697"/>
                      <a:pt x="451" y="697"/>
                      <a:pt x="451" y="697"/>
                    </a:cubicBezTo>
                    <a:cubicBezTo>
                      <a:pt x="451" y="724"/>
                      <a:pt x="442" y="748"/>
                      <a:pt x="426" y="768"/>
                    </a:cubicBezTo>
                    <a:cubicBezTo>
                      <a:pt x="453" y="747"/>
                      <a:pt x="469" y="715"/>
                      <a:pt x="469" y="679"/>
                    </a:cubicBezTo>
                    <a:cubicBezTo>
                      <a:pt x="469" y="129"/>
                      <a:pt x="469" y="129"/>
                      <a:pt x="469" y="129"/>
                    </a:cubicBezTo>
                    <a:cubicBezTo>
                      <a:pt x="469" y="67"/>
                      <a:pt x="417" y="0"/>
                      <a:pt x="323" y="1"/>
                    </a:cubicBezTo>
                    <a:close/>
                  </a:path>
                </a:pathLst>
              </a:custGeom>
              <a:solidFill>
                <a:srgbClr val="F9D1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25" name="Freeform 156"/>
              <p:cNvSpPr>
                <a:spLocks/>
              </p:cNvSpPr>
              <p:nvPr/>
            </p:nvSpPr>
            <p:spPr bwMode="auto">
              <a:xfrm>
                <a:off x="2978" y="1197"/>
                <a:ext cx="1150" cy="1960"/>
              </a:xfrm>
              <a:custGeom>
                <a:avLst/>
                <a:gdLst>
                  <a:gd name="T0" fmla="*/ 454 w 460"/>
                  <a:gd name="T1" fmla="*/ 689 h 735"/>
                  <a:gd name="T2" fmla="*/ 445 w 460"/>
                  <a:gd name="T3" fmla="*/ 735 h 735"/>
                  <a:gd name="T4" fmla="*/ 460 w 460"/>
                  <a:gd name="T5" fmla="*/ 679 h 735"/>
                  <a:gd name="T6" fmla="*/ 460 w 460"/>
                  <a:gd name="T7" fmla="*/ 129 h 735"/>
                  <a:gd name="T8" fmla="*/ 313 w 460"/>
                  <a:gd name="T9" fmla="*/ 1 h 735"/>
                  <a:gd name="T10" fmla="*/ 78 w 460"/>
                  <a:gd name="T11" fmla="*/ 34 h 735"/>
                  <a:gd name="T12" fmla="*/ 34 w 460"/>
                  <a:gd name="T13" fmla="*/ 50 h 735"/>
                  <a:gd name="T14" fmla="*/ 0 w 460"/>
                  <a:gd name="T15" fmla="*/ 75 h 735"/>
                  <a:gd name="T16" fmla="*/ 73 w 460"/>
                  <a:gd name="T17" fmla="*/ 38 h 735"/>
                  <a:gd name="T18" fmla="*/ 307 w 460"/>
                  <a:gd name="T19" fmla="*/ 7 h 735"/>
                  <a:gd name="T20" fmla="*/ 454 w 460"/>
                  <a:gd name="T21" fmla="*/ 140 h 735"/>
                  <a:gd name="T22" fmla="*/ 454 w 460"/>
                  <a:gd name="T23" fmla="*/ 689 h 7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60" h="735">
                    <a:moveTo>
                      <a:pt x="454" y="689"/>
                    </a:moveTo>
                    <a:cubicBezTo>
                      <a:pt x="454" y="706"/>
                      <a:pt x="451" y="721"/>
                      <a:pt x="445" y="735"/>
                    </a:cubicBezTo>
                    <a:cubicBezTo>
                      <a:pt x="454" y="718"/>
                      <a:pt x="460" y="699"/>
                      <a:pt x="460" y="679"/>
                    </a:cubicBezTo>
                    <a:cubicBezTo>
                      <a:pt x="460" y="129"/>
                      <a:pt x="460" y="129"/>
                      <a:pt x="460" y="129"/>
                    </a:cubicBezTo>
                    <a:cubicBezTo>
                      <a:pt x="460" y="67"/>
                      <a:pt x="407" y="0"/>
                      <a:pt x="313" y="1"/>
                    </a:cubicBezTo>
                    <a:cubicBezTo>
                      <a:pt x="78" y="34"/>
                      <a:pt x="78" y="34"/>
                      <a:pt x="78" y="34"/>
                    </a:cubicBezTo>
                    <a:cubicBezTo>
                      <a:pt x="62" y="37"/>
                      <a:pt x="48" y="42"/>
                      <a:pt x="34" y="50"/>
                    </a:cubicBezTo>
                    <a:cubicBezTo>
                      <a:pt x="23" y="57"/>
                      <a:pt x="9" y="65"/>
                      <a:pt x="0" y="75"/>
                    </a:cubicBezTo>
                    <a:cubicBezTo>
                      <a:pt x="19" y="59"/>
                      <a:pt x="46" y="43"/>
                      <a:pt x="73" y="38"/>
                    </a:cubicBezTo>
                    <a:cubicBezTo>
                      <a:pt x="307" y="7"/>
                      <a:pt x="307" y="7"/>
                      <a:pt x="307" y="7"/>
                    </a:cubicBezTo>
                    <a:cubicBezTo>
                      <a:pt x="400" y="5"/>
                      <a:pt x="454" y="77"/>
                      <a:pt x="454" y="140"/>
                    </a:cubicBezTo>
                    <a:lnTo>
                      <a:pt x="454" y="6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26" name="Freeform 157"/>
              <p:cNvSpPr>
                <a:spLocks/>
              </p:cNvSpPr>
              <p:nvPr/>
            </p:nvSpPr>
            <p:spPr bwMode="auto">
              <a:xfrm>
                <a:off x="3038" y="1427"/>
                <a:ext cx="915" cy="1050"/>
              </a:xfrm>
              <a:custGeom>
                <a:avLst/>
                <a:gdLst>
                  <a:gd name="T0" fmla="*/ 366 w 366"/>
                  <a:gd name="T1" fmla="*/ 377 h 394"/>
                  <a:gd name="T2" fmla="*/ 355 w 366"/>
                  <a:gd name="T3" fmla="*/ 389 h 394"/>
                  <a:gd name="T4" fmla="*/ 12 w 366"/>
                  <a:gd name="T5" fmla="*/ 394 h 394"/>
                  <a:gd name="T6" fmla="*/ 0 w 366"/>
                  <a:gd name="T7" fmla="*/ 383 h 394"/>
                  <a:gd name="T8" fmla="*/ 0 w 366"/>
                  <a:gd name="T9" fmla="*/ 75 h 394"/>
                  <a:gd name="T10" fmla="*/ 162 w 366"/>
                  <a:gd name="T11" fmla="*/ 8 h 394"/>
                  <a:gd name="T12" fmla="*/ 366 w 366"/>
                  <a:gd name="T13" fmla="*/ 45 h 394"/>
                  <a:gd name="T14" fmla="*/ 366 w 366"/>
                  <a:gd name="T15" fmla="*/ 377 h 3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6" h="394">
                    <a:moveTo>
                      <a:pt x="366" y="377"/>
                    </a:moveTo>
                    <a:cubicBezTo>
                      <a:pt x="366" y="383"/>
                      <a:pt x="361" y="389"/>
                      <a:pt x="355" y="389"/>
                    </a:cubicBezTo>
                    <a:cubicBezTo>
                      <a:pt x="12" y="394"/>
                      <a:pt x="12" y="394"/>
                      <a:pt x="12" y="394"/>
                    </a:cubicBezTo>
                    <a:cubicBezTo>
                      <a:pt x="5" y="394"/>
                      <a:pt x="0" y="389"/>
                      <a:pt x="0" y="383"/>
                    </a:cubicBezTo>
                    <a:cubicBezTo>
                      <a:pt x="0" y="75"/>
                      <a:pt x="0" y="75"/>
                      <a:pt x="0" y="75"/>
                    </a:cubicBezTo>
                    <a:cubicBezTo>
                      <a:pt x="0" y="69"/>
                      <a:pt x="48" y="17"/>
                      <a:pt x="162" y="8"/>
                    </a:cubicBezTo>
                    <a:cubicBezTo>
                      <a:pt x="277" y="0"/>
                      <a:pt x="366" y="39"/>
                      <a:pt x="366" y="45"/>
                    </a:cubicBezTo>
                    <a:lnTo>
                      <a:pt x="366" y="377"/>
                    </a:lnTo>
                    <a:close/>
                  </a:path>
                </a:pathLst>
              </a:custGeom>
              <a:noFill/>
              <a:ln w="12700" cap="flat">
                <a:solidFill>
                  <a:srgbClr val="3333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27" name="Line 158"/>
              <p:cNvSpPr>
                <a:spLocks noChangeShapeType="1"/>
              </p:cNvSpPr>
              <p:nvPr/>
            </p:nvSpPr>
            <p:spPr bwMode="auto">
              <a:xfrm flipH="1" flipV="1">
                <a:off x="3358" y="3200"/>
                <a:ext cx="280" cy="21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28" name="Line 159"/>
              <p:cNvSpPr>
                <a:spLocks noChangeShapeType="1"/>
              </p:cNvSpPr>
              <p:nvPr/>
            </p:nvSpPr>
            <p:spPr bwMode="auto">
              <a:xfrm flipV="1">
                <a:off x="3358" y="3043"/>
                <a:ext cx="1" cy="157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29" name="Line 160"/>
              <p:cNvSpPr>
                <a:spLocks noChangeShapeType="1"/>
              </p:cNvSpPr>
              <p:nvPr/>
            </p:nvSpPr>
            <p:spPr bwMode="auto">
              <a:xfrm flipV="1">
                <a:off x="3300" y="3200"/>
                <a:ext cx="58" cy="61"/>
              </a:xfrm>
              <a:prstGeom prst="line">
                <a:avLst/>
              </a:prstGeom>
              <a:noFill/>
              <a:ln w="12700">
                <a:solidFill>
                  <a:srgbClr val="333333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30" name="Freeform 161"/>
              <p:cNvSpPr>
                <a:spLocks/>
              </p:cNvSpPr>
              <p:nvPr/>
            </p:nvSpPr>
            <p:spPr bwMode="auto">
              <a:xfrm>
                <a:off x="2880" y="1200"/>
                <a:ext cx="1245" cy="2115"/>
              </a:xfrm>
              <a:custGeom>
                <a:avLst/>
                <a:gdLst>
                  <a:gd name="T0" fmla="*/ 351 w 498"/>
                  <a:gd name="T1" fmla="*/ 2 h 793"/>
                  <a:gd name="T2" fmla="*/ 116 w 498"/>
                  <a:gd name="T3" fmla="*/ 34 h 793"/>
                  <a:gd name="T4" fmla="*/ 0 w 498"/>
                  <a:gd name="T5" fmla="*/ 163 h 793"/>
                  <a:gd name="T6" fmla="*/ 11 w 498"/>
                  <a:gd name="T7" fmla="*/ 638 h 793"/>
                  <a:gd name="T8" fmla="*/ 124 w 498"/>
                  <a:gd name="T9" fmla="*/ 769 h 793"/>
                  <a:gd name="T10" fmla="*/ 168 w 498"/>
                  <a:gd name="T11" fmla="*/ 773 h 793"/>
                  <a:gd name="T12" fmla="*/ 168 w 498"/>
                  <a:gd name="T13" fmla="*/ 701 h 793"/>
                  <a:gd name="T14" fmla="*/ 179 w 498"/>
                  <a:gd name="T15" fmla="*/ 689 h 793"/>
                  <a:gd name="T16" fmla="*/ 291 w 498"/>
                  <a:gd name="T17" fmla="*/ 697 h 793"/>
                  <a:gd name="T18" fmla="*/ 303 w 498"/>
                  <a:gd name="T19" fmla="*/ 709 h 793"/>
                  <a:gd name="T20" fmla="*/ 303 w 498"/>
                  <a:gd name="T21" fmla="*/ 785 h 793"/>
                  <a:gd name="T22" fmla="*/ 384 w 498"/>
                  <a:gd name="T23" fmla="*/ 793 h 793"/>
                  <a:gd name="T24" fmla="*/ 498 w 498"/>
                  <a:gd name="T25" fmla="*/ 679 h 793"/>
                  <a:gd name="T26" fmla="*/ 498 w 498"/>
                  <a:gd name="T27" fmla="*/ 130 h 793"/>
                  <a:gd name="T28" fmla="*/ 351 w 498"/>
                  <a:gd name="T29" fmla="*/ 2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98" h="793">
                    <a:moveTo>
                      <a:pt x="351" y="2"/>
                    </a:moveTo>
                    <a:cubicBezTo>
                      <a:pt x="116" y="34"/>
                      <a:pt x="116" y="34"/>
                      <a:pt x="116" y="34"/>
                    </a:cubicBezTo>
                    <a:cubicBezTo>
                      <a:pt x="49" y="48"/>
                      <a:pt x="0" y="100"/>
                      <a:pt x="0" y="163"/>
                    </a:cubicBezTo>
                    <a:cubicBezTo>
                      <a:pt x="11" y="638"/>
                      <a:pt x="11" y="638"/>
                      <a:pt x="11" y="638"/>
                    </a:cubicBezTo>
                    <a:cubicBezTo>
                      <a:pt x="11" y="700"/>
                      <a:pt x="62" y="769"/>
                      <a:pt x="124" y="769"/>
                    </a:cubicBezTo>
                    <a:cubicBezTo>
                      <a:pt x="168" y="773"/>
                      <a:pt x="168" y="773"/>
                      <a:pt x="168" y="773"/>
                    </a:cubicBezTo>
                    <a:cubicBezTo>
                      <a:pt x="168" y="701"/>
                      <a:pt x="168" y="701"/>
                      <a:pt x="168" y="701"/>
                    </a:cubicBezTo>
                    <a:cubicBezTo>
                      <a:pt x="168" y="694"/>
                      <a:pt x="173" y="689"/>
                      <a:pt x="179" y="689"/>
                    </a:cubicBezTo>
                    <a:cubicBezTo>
                      <a:pt x="291" y="697"/>
                      <a:pt x="291" y="697"/>
                      <a:pt x="291" y="697"/>
                    </a:cubicBezTo>
                    <a:cubicBezTo>
                      <a:pt x="297" y="697"/>
                      <a:pt x="303" y="702"/>
                      <a:pt x="303" y="709"/>
                    </a:cubicBezTo>
                    <a:cubicBezTo>
                      <a:pt x="303" y="785"/>
                      <a:pt x="303" y="785"/>
                      <a:pt x="303" y="785"/>
                    </a:cubicBezTo>
                    <a:cubicBezTo>
                      <a:pt x="384" y="793"/>
                      <a:pt x="384" y="793"/>
                      <a:pt x="384" y="793"/>
                    </a:cubicBezTo>
                    <a:cubicBezTo>
                      <a:pt x="447" y="793"/>
                      <a:pt x="498" y="742"/>
                      <a:pt x="498" y="679"/>
                    </a:cubicBezTo>
                    <a:cubicBezTo>
                      <a:pt x="498" y="130"/>
                      <a:pt x="498" y="130"/>
                      <a:pt x="498" y="130"/>
                    </a:cubicBezTo>
                    <a:cubicBezTo>
                      <a:pt x="498" y="67"/>
                      <a:pt x="445" y="0"/>
                      <a:pt x="351" y="2"/>
                    </a:cubicBezTo>
                    <a:close/>
                  </a:path>
                </a:pathLst>
              </a:custGeom>
              <a:noFill/>
              <a:ln w="12700" cap="flat">
                <a:solidFill>
                  <a:srgbClr val="3333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31" name="Freeform 162"/>
              <p:cNvSpPr>
                <a:spLocks/>
              </p:cNvSpPr>
              <p:nvPr/>
            </p:nvSpPr>
            <p:spPr bwMode="auto">
              <a:xfrm>
                <a:off x="3755" y="1195"/>
                <a:ext cx="553" cy="2098"/>
              </a:xfrm>
              <a:custGeom>
                <a:avLst/>
                <a:gdLst>
                  <a:gd name="T0" fmla="*/ 75 w 221"/>
                  <a:gd name="T1" fmla="*/ 787 h 787"/>
                  <a:gd name="T2" fmla="*/ 200 w 221"/>
                  <a:gd name="T3" fmla="*/ 675 h 787"/>
                  <a:gd name="T4" fmla="*/ 221 w 221"/>
                  <a:gd name="T5" fmla="*/ 196 h 787"/>
                  <a:gd name="T6" fmla="*/ 137 w 221"/>
                  <a:gd name="T7" fmla="*/ 34 h 787"/>
                  <a:gd name="T8" fmla="*/ 0 w 221"/>
                  <a:gd name="T9" fmla="*/ 4 h 7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1" h="787">
                    <a:moveTo>
                      <a:pt x="75" y="787"/>
                    </a:moveTo>
                    <a:cubicBezTo>
                      <a:pt x="134" y="774"/>
                      <a:pt x="200" y="729"/>
                      <a:pt x="200" y="675"/>
                    </a:cubicBezTo>
                    <a:cubicBezTo>
                      <a:pt x="221" y="196"/>
                      <a:pt x="221" y="196"/>
                      <a:pt x="221" y="196"/>
                    </a:cubicBezTo>
                    <a:cubicBezTo>
                      <a:pt x="221" y="132"/>
                      <a:pt x="210" y="80"/>
                      <a:pt x="137" y="34"/>
                    </a:cubicBezTo>
                    <a:cubicBezTo>
                      <a:pt x="137" y="34"/>
                      <a:pt x="99" y="0"/>
                      <a:pt x="0" y="4"/>
                    </a:cubicBezTo>
                  </a:path>
                </a:pathLst>
              </a:custGeom>
              <a:noFill/>
              <a:ln w="12700" cap="flat">
                <a:solidFill>
                  <a:srgbClr val="3333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32" name="Freeform 163"/>
              <p:cNvSpPr>
                <a:spLocks/>
              </p:cNvSpPr>
              <p:nvPr/>
            </p:nvSpPr>
            <p:spPr bwMode="auto">
              <a:xfrm>
                <a:off x="3060" y="2613"/>
                <a:ext cx="338" cy="432"/>
              </a:xfrm>
              <a:custGeom>
                <a:avLst/>
                <a:gdLst>
                  <a:gd name="T0" fmla="*/ 14 w 135"/>
                  <a:gd name="T1" fmla="*/ 159 h 162"/>
                  <a:gd name="T2" fmla="*/ 2 w 135"/>
                  <a:gd name="T3" fmla="*/ 148 h 162"/>
                  <a:gd name="T4" fmla="*/ 0 w 135"/>
                  <a:gd name="T5" fmla="*/ 14 h 162"/>
                  <a:gd name="T6" fmla="*/ 11 w 135"/>
                  <a:gd name="T7" fmla="*/ 2 h 162"/>
                  <a:gd name="T8" fmla="*/ 123 w 135"/>
                  <a:gd name="T9" fmla="*/ 0 h 162"/>
                  <a:gd name="T10" fmla="*/ 134 w 135"/>
                  <a:gd name="T11" fmla="*/ 12 h 162"/>
                  <a:gd name="T12" fmla="*/ 14 w 135"/>
                  <a:gd name="T13" fmla="*/ 159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5" h="162">
                    <a:moveTo>
                      <a:pt x="14" y="159"/>
                    </a:moveTo>
                    <a:cubicBezTo>
                      <a:pt x="14" y="159"/>
                      <a:pt x="2" y="162"/>
                      <a:pt x="2" y="148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7"/>
                      <a:pt x="5" y="2"/>
                      <a:pt x="11" y="2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29" y="0"/>
                      <a:pt x="135" y="3"/>
                      <a:pt x="134" y="12"/>
                    </a:cubicBezTo>
                    <a:cubicBezTo>
                      <a:pt x="133" y="22"/>
                      <a:pt x="62" y="151"/>
                      <a:pt x="14" y="159"/>
                    </a:cubicBezTo>
                    <a:close/>
                  </a:path>
                </a:pathLst>
              </a:custGeom>
              <a:noFill/>
              <a:ln w="7938" cap="flat">
                <a:solidFill>
                  <a:srgbClr val="3333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33" name="Freeform 164"/>
              <p:cNvSpPr>
                <a:spLocks/>
              </p:cNvSpPr>
              <p:nvPr/>
            </p:nvSpPr>
            <p:spPr bwMode="auto">
              <a:xfrm>
                <a:off x="3548" y="2603"/>
                <a:ext cx="380" cy="469"/>
              </a:xfrm>
              <a:custGeom>
                <a:avLst/>
                <a:gdLst>
                  <a:gd name="T0" fmla="*/ 140 w 152"/>
                  <a:gd name="T1" fmla="*/ 173 h 176"/>
                  <a:gd name="T2" fmla="*/ 152 w 152"/>
                  <a:gd name="T3" fmla="*/ 160 h 176"/>
                  <a:gd name="T4" fmla="*/ 150 w 152"/>
                  <a:gd name="T5" fmla="*/ 12 h 176"/>
                  <a:gd name="T6" fmla="*/ 138 w 152"/>
                  <a:gd name="T7" fmla="*/ 0 h 176"/>
                  <a:gd name="T8" fmla="*/ 14 w 152"/>
                  <a:gd name="T9" fmla="*/ 2 h 176"/>
                  <a:gd name="T10" fmla="*/ 1 w 152"/>
                  <a:gd name="T11" fmla="*/ 14 h 176"/>
                  <a:gd name="T12" fmla="*/ 140 w 152"/>
                  <a:gd name="T13" fmla="*/ 173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2" h="176">
                    <a:moveTo>
                      <a:pt x="140" y="173"/>
                    </a:moveTo>
                    <a:cubicBezTo>
                      <a:pt x="140" y="173"/>
                      <a:pt x="152" y="176"/>
                      <a:pt x="152" y="160"/>
                    </a:cubicBezTo>
                    <a:cubicBezTo>
                      <a:pt x="150" y="12"/>
                      <a:pt x="150" y="12"/>
                      <a:pt x="150" y="12"/>
                    </a:cubicBezTo>
                    <a:cubicBezTo>
                      <a:pt x="150" y="6"/>
                      <a:pt x="144" y="0"/>
                      <a:pt x="138" y="0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7" y="2"/>
                      <a:pt x="0" y="4"/>
                      <a:pt x="1" y="14"/>
                    </a:cubicBezTo>
                    <a:cubicBezTo>
                      <a:pt x="3" y="26"/>
                      <a:pt x="86" y="165"/>
                      <a:pt x="140" y="173"/>
                    </a:cubicBezTo>
                    <a:close/>
                  </a:path>
                </a:pathLst>
              </a:custGeom>
              <a:noFill/>
              <a:ln w="7938" cap="flat">
                <a:solidFill>
                  <a:srgbClr val="333333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34" name="Freeform 165"/>
              <p:cNvSpPr>
                <a:spLocks/>
              </p:cNvSpPr>
              <p:nvPr/>
            </p:nvSpPr>
            <p:spPr bwMode="auto">
              <a:xfrm>
                <a:off x="3043" y="1536"/>
                <a:ext cx="402" cy="269"/>
              </a:xfrm>
              <a:custGeom>
                <a:avLst/>
                <a:gdLst>
                  <a:gd name="T0" fmla="*/ 0 w 402"/>
                  <a:gd name="T1" fmla="*/ 205 h 269"/>
                  <a:gd name="T2" fmla="*/ 0 w 402"/>
                  <a:gd name="T3" fmla="*/ 269 h 269"/>
                  <a:gd name="T4" fmla="*/ 402 w 402"/>
                  <a:gd name="T5" fmla="*/ 0 h 269"/>
                  <a:gd name="T6" fmla="*/ 0 w 402"/>
                  <a:gd name="T7" fmla="*/ 205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2" h="269">
                    <a:moveTo>
                      <a:pt x="0" y="205"/>
                    </a:moveTo>
                    <a:lnTo>
                      <a:pt x="0" y="269"/>
                    </a:lnTo>
                    <a:lnTo>
                      <a:pt x="402" y="0"/>
                    </a:lnTo>
                    <a:lnTo>
                      <a:pt x="0" y="20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  <p:sp>
            <p:nvSpPr>
              <p:cNvPr id="635" name="Freeform 166"/>
              <p:cNvSpPr>
                <a:spLocks/>
              </p:cNvSpPr>
              <p:nvPr/>
            </p:nvSpPr>
            <p:spPr bwMode="auto">
              <a:xfrm>
                <a:off x="3565" y="1901"/>
                <a:ext cx="385" cy="347"/>
              </a:xfrm>
              <a:custGeom>
                <a:avLst/>
                <a:gdLst>
                  <a:gd name="T0" fmla="*/ 385 w 385"/>
                  <a:gd name="T1" fmla="*/ 0 h 347"/>
                  <a:gd name="T2" fmla="*/ 0 w 385"/>
                  <a:gd name="T3" fmla="*/ 347 h 347"/>
                  <a:gd name="T4" fmla="*/ 385 w 385"/>
                  <a:gd name="T5" fmla="*/ 56 h 347"/>
                  <a:gd name="T6" fmla="*/ 385 w 385"/>
                  <a:gd name="T7" fmla="*/ 0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5" h="347">
                    <a:moveTo>
                      <a:pt x="385" y="0"/>
                    </a:moveTo>
                    <a:lnTo>
                      <a:pt x="0" y="347"/>
                    </a:lnTo>
                    <a:lnTo>
                      <a:pt x="385" y="56"/>
                    </a:lnTo>
                    <a:lnTo>
                      <a:pt x="3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ar-MA"/>
              </a:p>
            </p:txBody>
          </p:sp>
        </p:grpSp>
        <p:sp>
          <p:nvSpPr>
            <p:cNvPr id="603" name="Text Box 167"/>
            <p:cNvSpPr txBox="1">
              <a:spLocks noChangeArrowheads="1"/>
            </p:cNvSpPr>
            <p:nvPr/>
          </p:nvSpPr>
          <p:spPr bwMode="auto">
            <a:xfrm>
              <a:off x="3013" y="1780"/>
              <a:ext cx="936" cy="2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400" dirty="0">
                  <a:latin typeface="Arial" pitchFamily="34" charset="0"/>
                  <a:cs typeface="Arial" pitchFamily="34" charset="0"/>
                </a:rPr>
                <a:t>4.5 </a:t>
              </a:r>
              <a:r>
                <a:rPr lang="fr-FR" sz="2400" dirty="0" err="1">
                  <a:latin typeface="Arial" pitchFamily="34" charset="0"/>
                  <a:cs typeface="Arial" pitchFamily="34" charset="0"/>
                </a:rPr>
                <a:t>mmol</a:t>
              </a:r>
              <a:endParaRPr lang="fr-FR" sz="24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36" name="Freeform 169"/>
          <p:cNvSpPr>
            <a:spLocks/>
          </p:cNvSpPr>
          <p:nvPr/>
        </p:nvSpPr>
        <p:spPr bwMode="auto">
          <a:xfrm rot="11075690" flipH="1">
            <a:off x="1312702" y="5701962"/>
            <a:ext cx="2168515" cy="888657"/>
          </a:xfrm>
          <a:custGeom>
            <a:avLst/>
            <a:gdLst>
              <a:gd name="T0" fmla="*/ 394 w 394"/>
              <a:gd name="T1" fmla="*/ 54 h 74"/>
              <a:gd name="T2" fmla="*/ 50 w 394"/>
              <a:gd name="T3" fmla="*/ 31 h 74"/>
              <a:gd name="T4" fmla="*/ 44 w 394"/>
              <a:gd name="T5" fmla="*/ 13 h 74"/>
              <a:gd name="T6" fmla="*/ 0 w 394"/>
              <a:gd name="T7" fmla="*/ 63 h 74"/>
              <a:gd name="T8" fmla="*/ 65 w 394"/>
              <a:gd name="T9" fmla="*/ 74 h 74"/>
              <a:gd name="T10" fmla="*/ 59 w 394"/>
              <a:gd name="T11" fmla="*/ 57 h 74"/>
              <a:gd name="T12" fmla="*/ 394 w 394"/>
              <a:gd name="T13" fmla="*/ 5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4" h="74">
                <a:moveTo>
                  <a:pt x="394" y="54"/>
                </a:moveTo>
                <a:cubicBezTo>
                  <a:pt x="278" y="2"/>
                  <a:pt x="153" y="0"/>
                  <a:pt x="50" y="31"/>
                </a:cubicBezTo>
                <a:cubicBezTo>
                  <a:pt x="44" y="13"/>
                  <a:pt x="44" y="13"/>
                  <a:pt x="44" y="13"/>
                </a:cubicBezTo>
                <a:cubicBezTo>
                  <a:pt x="0" y="63"/>
                  <a:pt x="0" y="63"/>
                  <a:pt x="0" y="63"/>
                </a:cubicBezTo>
                <a:cubicBezTo>
                  <a:pt x="65" y="74"/>
                  <a:pt x="65" y="74"/>
                  <a:pt x="65" y="74"/>
                </a:cubicBezTo>
                <a:cubicBezTo>
                  <a:pt x="59" y="57"/>
                  <a:pt x="59" y="57"/>
                  <a:pt x="59" y="57"/>
                </a:cubicBezTo>
                <a:cubicBezTo>
                  <a:pt x="156" y="26"/>
                  <a:pt x="274" y="18"/>
                  <a:pt x="394" y="54"/>
                </a:cubicBezTo>
                <a:close/>
              </a:path>
            </a:pathLst>
          </a:custGeom>
          <a:solidFill>
            <a:srgbClr val="99CC00"/>
          </a:solidFill>
          <a:ln w="8001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ar-MA"/>
          </a:p>
        </p:txBody>
      </p:sp>
      <p:sp>
        <p:nvSpPr>
          <p:cNvPr id="637" name="Freeform 170"/>
          <p:cNvSpPr>
            <a:spLocks/>
          </p:cNvSpPr>
          <p:nvPr/>
        </p:nvSpPr>
        <p:spPr bwMode="auto">
          <a:xfrm rot="11837800">
            <a:off x="5546242" y="4014172"/>
            <a:ext cx="1086455" cy="1919461"/>
          </a:xfrm>
          <a:custGeom>
            <a:avLst/>
            <a:gdLst>
              <a:gd name="T0" fmla="*/ 284 w 284"/>
              <a:gd name="T1" fmla="*/ 51 h 213"/>
              <a:gd name="T2" fmla="*/ 262 w 284"/>
              <a:gd name="T3" fmla="*/ 0 h 213"/>
              <a:gd name="T4" fmla="*/ 206 w 284"/>
              <a:gd name="T5" fmla="*/ 51 h 213"/>
              <a:gd name="T6" fmla="*/ 237 w 284"/>
              <a:gd name="T7" fmla="*/ 51 h 213"/>
              <a:gd name="T8" fmla="*/ 1 w 284"/>
              <a:gd name="T9" fmla="*/ 182 h 213"/>
              <a:gd name="T10" fmla="*/ 49 w 284"/>
              <a:gd name="T11" fmla="*/ 212 h 213"/>
              <a:gd name="T12" fmla="*/ 250 w 284"/>
              <a:gd name="T13" fmla="*/ 51 h 213"/>
              <a:gd name="T14" fmla="*/ 284 w 284"/>
              <a:gd name="T15" fmla="*/ 51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4" h="213">
                <a:moveTo>
                  <a:pt x="284" y="51"/>
                </a:moveTo>
                <a:cubicBezTo>
                  <a:pt x="262" y="0"/>
                  <a:pt x="262" y="0"/>
                  <a:pt x="262" y="0"/>
                </a:cubicBezTo>
                <a:cubicBezTo>
                  <a:pt x="206" y="51"/>
                  <a:pt x="206" y="51"/>
                  <a:pt x="206" y="51"/>
                </a:cubicBezTo>
                <a:cubicBezTo>
                  <a:pt x="237" y="51"/>
                  <a:pt x="237" y="51"/>
                  <a:pt x="237" y="51"/>
                </a:cubicBezTo>
                <a:cubicBezTo>
                  <a:pt x="210" y="95"/>
                  <a:pt x="146" y="153"/>
                  <a:pt x="1" y="182"/>
                </a:cubicBezTo>
                <a:cubicBezTo>
                  <a:pt x="0" y="182"/>
                  <a:pt x="48" y="213"/>
                  <a:pt x="49" y="212"/>
                </a:cubicBezTo>
                <a:cubicBezTo>
                  <a:pt x="173" y="157"/>
                  <a:pt x="227" y="95"/>
                  <a:pt x="250" y="51"/>
                </a:cubicBezTo>
                <a:lnTo>
                  <a:pt x="284" y="51"/>
                </a:lnTo>
                <a:close/>
              </a:path>
            </a:pathLst>
          </a:custGeom>
          <a:solidFill>
            <a:srgbClr val="99CC00"/>
          </a:solidFill>
          <a:ln w="8001" cap="rnd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ar-MA"/>
          </a:p>
        </p:txBody>
      </p:sp>
    </p:spTree>
    <p:extLst>
      <p:ext uri="{BB962C8B-B14F-4D97-AF65-F5344CB8AC3E}">
        <p14:creationId xmlns:p14="http://schemas.microsoft.com/office/powerpoint/2010/main" val="65420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" grpId="0"/>
      <p:bldP spid="636" grpId="0" animBg="1"/>
      <p:bldP spid="6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Grp="1" noChangeArrowheads="1"/>
          </p:cNvSpPr>
          <p:nvPr>
            <p:ph type="title"/>
          </p:nvPr>
        </p:nvSpPr>
        <p:spPr>
          <a:xfrm>
            <a:off x="788008" y="260648"/>
            <a:ext cx="7924800" cy="852488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rtl="1"/>
            <a:r>
              <a:rPr lang="ar-MA" sz="6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أعراض </a:t>
            </a:r>
            <a:r>
              <a:rPr lang="ar-MA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المرض</a:t>
            </a:r>
            <a:endParaRPr lang="fr-FR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844824"/>
            <a:ext cx="5230168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917652" y="2594049"/>
            <a:ext cx="4860032" cy="3514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buFont typeface="Arial" pitchFamily="34" charset="0"/>
              <a:buNone/>
            </a:pPr>
            <a:r>
              <a:rPr lang="ar-M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-قد يصعب تحديد المرض </a:t>
            </a: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بالنسبة للنوع الثاني</a:t>
            </a:r>
            <a:r>
              <a:rPr lang="ar-M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، و ذلك لكون </a:t>
            </a: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الحالة</a:t>
            </a:r>
            <a:r>
              <a:rPr lang="ar-M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</a:t>
            </a: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تتقدم بشكل بطيء.</a:t>
            </a:r>
            <a:endParaRPr lang="ar-MA" sz="3600" b="1" dirty="0" smtClean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  <a:p>
            <a:pPr marL="0" indent="0" algn="justLow" rtl="1">
              <a:buFont typeface="Arial" pitchFamily="34" charset="0"/>
              <a:buNone/>
            </a:pPr>
            <a:r>
              <a:rPr lang="ar-M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لكن </a:t>
            </a: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يوجد في أغلب الأحوال أعراض وعلامات للإصابة بالسكر</a:t>
            </a:r>
            <a:r>
              <a:rPr lang="ar-M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ي نذكر منها </a:t>
            </a:r>
            <a:r>
              <a:rPr lang="fr-FR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:</a:t>
            </a:r>
            <a:r>
              <a:rPr lang="ar-M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</a:t>
            </a:r>
            <a:r>
              <a:rPr lang="ar-SA" sz="3600" b="1" dirty="0" smtClean="0">
                <a:solidFill>
                  <a:schemeClr val="bg1"/>
                </a:solidFill>
                <a:latin typeface="Times New Roman" pitchFamily="18" charset="0"/>
                <a:cs typeface="AlHurraTxtreg" pitchFamily="2" charset="-78"/>
              </a:rPr>
              <a:t> </a:t>
            </a:r>
            <a:endParaRPr lang="ar-MA" sz="3600" b="1" dirty="0">
              <a:solidFill>
                <a:schemeClr val="bg1"/>
              </a:solidFill>
              <a:latin typeface="Times New Roman" pitchFamily="18" charset="0"/>
              <a:cs typeface="AlHurraTxtreg" pitchFamily="2" charset="-78"/>
            </a:endParaRPr>
          </a:p>
        </p:txBody>
      </p:sp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48" y="1844824"/>
            <a:ext cx="3949476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143" y="2367741"/>
            <a:ext cx="450953" cy="57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80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089" y="4264025"/>
            <a:ext cx="1819275" cy="2693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0843">
            <a:off x="573544" y="4472444"/>
            <a:ext cx="956918" cy="605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004" y="2924944"/>
            <a:ext cx="1905000" cy="1543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http://upload.wikimedia.org/wikipedia/commons/b/ba/Notausgang_W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275857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0"/>
            <a:ext cx="601216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400598" y="836712"/>
            <a:ext cx="5736258" cy="1601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Low" rtl="1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SzPct val="100000"/>
              <a:buFont typeface="Constantia" pitchFamily="18" charset="0"/>
              <a:buChar char="❶"/>
              <a:defRPr/>
            </a:pPr>
            <a:r>
              <a:rPr lang="ar-MA" sz="36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- </a:t>
            </a:r>
            <a:r>
              <a:rPr lang="ar-SA" sz="3600" b="1" kern="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كثرة التبول</a:t>
            </a:r>
            <a:r>
              <a:rPr lang="ar-SA" sz="3600" kern="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 </a:t>
            </a:r>
            <a:r>
              <a:rPr lang="ar-SA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( زيادة عدد مرات التبول مع زيادة كمية البول ) </a:t>
            </a:r>
            <a:r>
              <a:rPr lang="ar-MA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.</a:t>
            </a:r>
            <a:endParaRPr lang="ar-SA" sz="3600" kern="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cs typeface="AlHurraTxtreg" pitchFamily="2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18358" y="3212976"/>
            <a:ext cx="5736258" cy="1601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Low" rtl="1">
              <a:lnSpc>
                <a:spcPct val="90000"/>
              </a:lnSpc>
              <a:spcBef>
                <a:spcPct val="20000"/>
              </a:spcBef>
              <a:buClr>
                <a:schemeClr val="bg1"/>
              </a:buClr>
              <a:buSzPct val="100000"/>
              <a:buFont typeface="Constantia" pitchFamily="18" charset="0"/>
              <a:buChar char="❷"/>
              <a:defRPr/>
            </a:pPr>
            <a:r>
              <a:rPr lang="ar-MA" sz="3600" b="1" kern="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- </a:t>
            </a:r>
            <a:r>
              <a:rPr lang="ar-SA" sz="3600" b="1" kern="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العطش المستمر</a:t>
            </a:r>
            <a:r>
              <a:rPr lang="ar-SA" sz="3600" kern="0" dirty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 </a:t>
            </a:r>
            <a:r>
              <a:rPr lang="ar-SA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lHurraTxtreg" pitchFamily="2" charset="-78"/>
              </a:rPr>
              <a:t>( نتيجة لفقد كميات كبيرة من ماء الجسم في البول ) .</a:t>
            </a:r>
          </a:p>
        </p:txBody>
      </p:sp>
    </p:spTree>
    <p:extLst>
      <p:ext uri="{BB962C8B-B14F-4D97-AF65-F5344CB8AC3E}">
        <p14:creationId xmlns:p14="http://schemas.microsoft.com/office/powerpoint/2010/main" val="86835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515</Words>
  <Application>Microsoft Office PowerPoint</Application>
  <PresentationFormat>Affichage à l'écran (4:3)</PresentationFormat>
  <Paragraphs>62</Paragraphs>
  <Slides>19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أعراض المرض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 -harit</dc:creator>
  <cp:lastModifiedBy>harit</cp:lastModifiedBy>
  <cp:revision>62</cp:revision>
  <dcterms:created xsi:type="dcterms:W3CDTF">2015-03-21T18:33:27Z</dcterms:created>
  <dcterms:modified xsi:type="dcterms:W3CDTF">2015-04-29T21:44:35Z</dcterms:modified>
</cp:coreProperties>
</file>